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9" r:id="rId2"/>
    <p:sldId id="260" r:id="rId3"/>
    <p:sldId id="257" r:id="rId4"/>
    <p:sldId id="281" r:id="rId5"/>
    <p:sldId id="282" r:id="rId6"/>
    <p:sldId id="283" r:id="rId7"/>
    <p:sldId id="280" r:id="rId8"/>
    <p:sldId id="274" r:id="rId9"/>
    <p:sldId id="261" r:id="rId10"/>
    <p:sldId id="273" r:id="rId11"/>
    <p:sldId id="285" r:id="rId12"/>
    <p:sldId id="275" r:id="rId13"/>
    <p:sldId id="287" r:id="rId14"/>
    <p:sldId id="276" r:id="rId15"/>
    <p:sldId id="268" r:id="rId16"/>
    <p:sldId id="269" r:id="rId17"/>
    <p:sldId id="286" r:id="rId18"/>
    <p:sldId id="284" r:id="rId19"/>
    <p:sldId id="278" r:id="rId20"/>
    <p:sldId id="279" r:id="rId21"/>
    <p:sldId id="270" r:id="rId22"/>
    <p:sldId id="271" r:id="rId23"/>
    <p:sldId id="272" r:id="rId24"/>
    <p:sldId id="262" r:id="rId25"/>
  </p:sldIdLst>
  <p:sldSz cx="8940800" cy="5029200"/>
  <p:notesSz cx="6858000" cy="9144000"/>
  <p:defaultTextStyle>
    <a:defPPr>
      <a:defRPr lang="en-US"/>
    </a:defPPr>
    <a:lvl1pPr marL="0" algn="l" defTabSz="4571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9" algn="l" defTabSz="4571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58" algn="l" defTabSz="4571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87" algn="l" defTabSz="4571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16" algn="l" defTabSz="4571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45" algn="l" defTabSz="4571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74" algn="l" defTabSz="4571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02" algn="l" defTabSz="4571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31" algn="l" defTabSz="4571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Dakik" initials="AD" lastIdx="2" clrIdx="0">
    <p:extLst>
      <p:ext uri="{19B8F6BF-5375-455C-9EA6-DF929625EA0E}">
        <p15:presenceInfo xmlns:p15="http://schemas.microsoft.com/office/powerpoint/2012/main" userId="bdf055f658cee8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5C9"/>
    <a:srgbClr val="CDCDCD"/>
    <a:srgbClr val="E6E6E6"/>
    <a:srgbClr val="F4494F"/>
    <a:srgbClr val="43C09A"/>
    <a:srgbClr val="288FD3"/>
    <a:srgbClr val="5B9BD5"/>
    <a:srgbClr val="1E2328"/>
    <a:srgbClr val="FDFEFE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1BB2C89-2D0B-4C45-8D9D-C626AE1A697C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249116D-C576-4189-9C7A-9A189A0634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0426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9" algn="l" defTabSz="91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8" algn="l" defTabSz="91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7" algn="l" defTabSz="91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6" algn="l" defTabSz="91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5" algn="l" defTabSz="91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74" algn="l" defTabSz="91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2" algn="l" defTabSz="91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1" algn="l" defTabSz="91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2528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52338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6393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17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8037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65766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59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20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3822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7574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6043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846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74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8115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23408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09765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116D-C576-4189-9C7A-9A189A0634B1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0650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823067"/>
            <a:ext cx="67056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2641495"/>
            <a:ext cx="67056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8" indent="0" algn="ctr">
              <a:buNone/>
              <a:defRPr sz="1467"/>
            </a:lvl2pPr>
            <a:lvl3pPr marL="670537" indent="0" algn="ctr">
              <a:buNone/>
              <a:defRPr sz="1320"/>
            </a:lvl3pPr>
            <a:lvl4pPr marL="1005804" indent="0" algn="ctr">
              <a:buNone/>
              <a:defRPr sz="1173"/>
            </a:lvl4pPr>
            <a:lvl5pPr marL="1341073" indent="0" algn="ctr">
              <a:buNone/>
              <a:defRPr sz="1173"/>
            </a:lvl5pPr>
            <a:lvl6pPr marL="1676341" indent="0" algn="ctr">
              <a:buNone/>
              <a:defRPr sz="1173"/>
            </a:lvl6pPr>
            <a:lvl7pPr marL="2011610" indent="0" algn="ctr">
              <a:buNone/>
              <a:defRPr sz="1173"/>
            </a:lvl7pPr>
            <a:lvl8pPr marL="2346876" indent="0" algn="ctr">
              <a:buNone/>
              <a:defRPr sz="1173"/>
            </a:lvl8pPr>
            <a:lvl9pPr marL="2682144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958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1049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8260" y="267759"/>
            <a:ext cx="1927860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4680" y="267759"/>
            <a:ext cx="5671820" cy="42620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572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4058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23" y="1253809"/>
            <a:ext cx="7711440" cy="2092008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23" y="3365608"/>
            <a:ext cx="7711440" cy="1100138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8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7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80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7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41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610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76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4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437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680" y="1338792"/>
            <a:ext cx="3799840" cy="3190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6280" y="1338792"/>
            <a:ext cx="3799840" cy="3190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4198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5" y="267758"/>
            <a:ext cx="7711440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48" y="1232853"/>
            <a:ext cx="3782377" cy="604203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8" indent="0">
              <a:buNone/>
              <a:defRPr sz="1467" b="1"/>
            </a:lvl2pPr>
            <a:lvl3pPr marL="670537" indent="0">
              <a:buNone/>
              <a:defRPr sz="1320" b="1"/>
            </a:lvl3pPr>
            <a:lvl4pPr marL="1005804" indent="0">
              <a:buNone/>
              <a:defRPr sz="1173" b="1"/>
            </a:lvl4pPr>
            <a:lvl5pPr marL="1341073" indent="0">
              <a:buNone/>
              <a:defRPr sz="1173" b="1"/>
            </a:lvl5pPr>
            <a:lvl6pPr marL="1676341" indent="0">
              <a:buNone/>
              <a:defRPr sz="1173" b="1"/>
            </a:lvl6pPr>
            <a:lvl7pPr marL="2011610" indent="0">
              <a:buNone/>
              <a:defRPr sz="1173" b="1"/>
            </a:lvl7pPr>
            <a:lvl8pPr marL="2346876" indent="0">
              <a:buNone/>
              <a:defRPr sz="1173" b="1"/>
            </a:lvl8pPr>
            <a:lvl9pPr marL="2682144" indent="0">
              <a:buNone/>
              <a:defRPr sz="11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848" y="1837056"/>
            <a:ext cx="3782377" cy="2702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6282" y="1232853"/>
            <a:ext cx="3801005" cy="604203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8" indent="0">
              <a:buNone/>
              <a:defRPr sz="1467" b="1"/>
            </a:lvl2pPr>
            <a:lvl3pPr marL="670537" indent="0">
              <a:buNone/>
              <a:defRPr sz="1320" b="1"/>
            </a:lvl3pPr>
            <a:lvl4pPr marL="1005804" indent="0">
              <a:buNone/>
              <a:defRPr sz="1173" b="1"/>
            </a:lvl4pPr>
            <a:lvl5pPr marL="1341073" indent="0">
              <a:buNone/>
              <a:defRPr sz="1173" b="1"/>
            </a:lvl5pPr>
            <a:lvl6pPr marL="1676341" indent="0">
              <a:buNone/>
              <a:defRPr sz="1173" b="1"/>
            </a:lvl6pPr>
            <a:lvl7pPr marL="2011610" indent="0">
              <a:buNone/>
              <a:defRPr sz="1173" b="1"/>
            </a:lvl7pPr>
            <a:lvl8pPr marL="2346876" indent="0">
              <a:buNone/>
              <a:defRPr sz="1173" b="1"/>
            </a:lvl8pPr>
            <a:lvl9pPr marL="2682144" indent="0">
              <a:buNone/>
              <a:defRPr sz="11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6282" y="1837056"/>
            <a:ext cx="3801005" cy="2702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293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274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628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5" y="335280"/>
            <a:ext cx="2883640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1005" y="724112"/>
            <a:ext cx="452628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845" y="1508762"/>
            <a:ext cx="2883640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8" indent="0">
              <a:buNone/>
              <a:defRPr sz="1027"/>
            </a:lvl2pPr>
            <a:lvl3pPr marL="670537" indent="0">
              <a:buNone/>
              <a:defRPr sz="880"/>
            </a:lvl3pPr>
            <a:lvl4pPr marL="1005804" indent="0">
              <a:buNone/>
              <a:defRPr sz="733"/>
            </a:lvl4pPr>
            <a:lvl5pPr marL="1341073" indent="0">
              <a:buNone/>
              <a:defRPr sz="733"/>
            </a:lvl5pPr>
            <a:lvl6pPr marL="1676341" indent="0">
              <a:buNone/>
              <a:defRPr sz="733"/>
            </a:lvl6pPr>
            <a:lvl7pPr marL="2011610" indent="0">
              <a:buNone/>
              <a:defRPr sz="733"/>
            </a:lvl7pPr>
            <a:lvl8pPr marL="2346876" indent="0">
              <a:buNone/>
              <a:defRPr sz="733"/>
            </a:lvl8pPr>
            <a:lvl9pPr marL="2682144" indent="0">
              <a:buNone/>
              <a:defRPr sz="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8329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5" y="335280"/>
            <a:ext cx="2883640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1005" y="724112"/>
            <a:ext cx="452628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8" indent="0">
              <a:buNone/>
              <a:defRPr sz="2053"/>
            </a:lvl2pPr>
            <a:lvl3pPr marL="670537" indent="0">
              <a:buNone/>
              <a:defRPr sz="1760"/>
            </a:lvl3pPr>
            <a:lvl4pPr marL="1005804" indent="0">
              <a:buNone/>
              <a:defRPr sz="1467"/>
            </a:lvl4pPr>
            <a:lvl5pPr marL="1341073" indent="0">
              <a:buNone/>
              <a:defRPr sz="1467"/>
            </a:lvl5pPr>
            <a:lvl6pPr marL="1676341" indent="0">
              <a:buNone/>
              <a:defRPr sz="1467"/>
            </a:lvl6pPr>
            <a:lvl7pPr marL="2011610" indent="0">
              <a:buNone/>
              <a:defRPr sz="1467"/>
            </a:lvl7pPr>
            <a:lvl8pPr marL="2346876" indent="0">
              <a:buNone/>
              <a:defRPr sz="1467"/>
            </a:lvl8pPr>
            <a:lvl9pPr marL="2682144" indent="0">
              <a:buNone/>
              <a:defRPr sz="1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845" y="1508762"/>
            <a:ext cx="2883640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8" indent="0">
              <a:buNone/>
              <a:defRPr sz="1027"/>
            </a:lvl2pPr>
            <a:lvl3pPr marL="670537" indent="0">
              <a:buNone/>
              <a:defRPr sz="880"/>
            </a:lvl3pPr>
            <a:lvl4pPr marL="1005804" indent="0">
              <a:buNone/>
              <a:defRPr sz="733"/>
            </a:lvl4pPr>
            <a:lvl5pPr marL="1341073" indent="0">
              <a:buNone/>
              <a:defRPr sz="733"/>
            </a:lvl5pPr>
            <a:lvl6pPr marL="1676341" indent="0">
              <a:buNone/>
              <a:defRPr sz="733"/>
            </a:lvl6pPr>
            <a:lvl7pPr marL="2011610" indent="0">
              <a:buNone/>
              <a:defRPr sz="733"/>
            </a:lvl7pPr>
            <a:lvl8pPr marL="2346876" indent="0">
              <a:buNone/>
              <a:defRPr sz="733"/>
            </a:lvl8pPr>
            <a:lvl9pPr marL="2682144" indent="0">
              <a:buNone/>
              <a:defRPr sz="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437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680" y="267758"/>
            <a:ext cx="771144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680" y="1338792"/>
            <a:ext cx="771144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4680" y="4661324"/>
            <a:ext cx="20116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6524-FEFA-4C6E-9560-02E4476B992B}" type="datetimeFigureOut">
              <a:rPr lang="fa-IR" smtClean="0"/>
              <a:t>07/06/1445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640" y="4661324"/>
            <a:ext cx="30175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440" y="4661324"/>
            <a:ext cx="20116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9F0C-DFC6-4912-A505-4BB6C55A65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114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0537" rtl="1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3" indent="-167633" algn="r" defTabSz="670537" rtl="1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902" indent="-167633" algn="r" defTabSz="670537" rtl="1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70" indent="-167633" algn="r" defTabSz="670537" rtl="1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38" indent="-167633" algn="r" defTabSz="670537" rtl="1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706" indent="-167633" algn="r" defTabSz="670537" rtl="1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74" indent="-167633" algn="r" defTabSz="670537" rtl="1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43" indent="-167633" algn="r" defTabSz="670537" rtl="1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511" indent="-167633" algn="r" defTabSz="670537" rtl="1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79" indent="-167633" algn="r" defTabSz="670537" rtl="1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70537" rtl="1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8" algn="r" defTabSz="670537" rtl="1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7" algn="r" defTabSz="670537" rtl="1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04" algn="r" defTabSz="670537" rtl="1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73" algn="r" defTabSz="670537" rtl="1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41" algn="r" defTabSz="670537" rtl="1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10" algn="r" defTabSz="670537" rtl="1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76" algn="r" defTabSz="670537" rtl="1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44" algn="r" defTabSz="670537" rtl="1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08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492" y="445625"/>
            <a:ext cx="3020993" cy="2677656"/>
          </a:xfrm>
          <a:prstGeom prst="rect">
            <a:avLst/>
          </a:prstGeom>
          <a:solidFill>
            <a:srgbClr val="1E2328"/>
          </a:solidFill>
        </p:spPr>
        <p:txBody>
          <a:bodyPr wrap="square" rtlCol="1">
            <a:spAutoFit/>
          </a:bodyPr>
          <a:lstStyle/>
          <a:p>
            <a:endParaRPr lang="en-US" sz="2800" b="1" dirty="0" smtClean="0">
              <a:solidFill>
                <a:srgbClr val="FDFEFE"/>
              </a:solidFill>
            </a:endParaRPr>
          </a:p>
          <a:p>
            <a:r>
              <a:rPr lang="en-US" sz="2800" b="1" dirty="0" smtClean="0">
                <a:solidFill>
                  <a:srgbClr val="CDCDCD"/>
                </a:solidFill>
              </a:rPr>
              <a:t>	Between</a:t>
            </a:r>
          </a:p>
          <a:p>
            <a:r>
              <a:rPr lang="en-US" sz="2800" b="1" dirty="0" smtClean="0">
                <a:solidFill>
                  <a:srgbClr val="CDCDCD"/>
                </a:solidFill>
              </a:rPr>
              <a:t>YOU</a:t>
            </a:r>
          </a:p>
          <a:p>
            <a:r>
              <a:rPr lang="en-US" sz="2800" b="1" dirty="0" smtClean="0">
                <a:solidFill>
                  <a:srgbClr val="CDCDCD"/>
                </a:solidFill>
              </a:rPr>
              <a:t> 	And </a:t>
            </a:r>
          </a:p>
          <a:p>
            <a:r>
              <a:rPr lang="en-US" sz="2800" b="1" dirty="0" smtClean="0">
                <a:solidFill>
                  <a:srgbClr val="CDCDCD"/>
                </a:solidFill>
              </a:rPr>
              <a:t>ME</a:t>
            </a:r>
            <a:endParaRPr lang="en-US" sz="2800" b="1" dirty="0">
              <a:solidFill>
                <a:srgbClr val="CDCDCD"/>
              </a:solidFill>
            </a:endParaRPr>
          </a:p>
          <a:p>
            <a:endParaRPr lang="en-US" sz="2800" b="1" dirty="0" smtClean="0">
              <a:solidFill>
                <a:srgbClr val="FDFEF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7561" y="4330860"/>
            <a:ext cx="2633240" cy="369332"/>
          </a:xfrm>
          <a:prstGeom prst="rect">
            <a:avLst/>
          </a:prstGeom>
          <a:solidFill>
            <a:srgbClr val="1E2328"/>
          </a:solidFill>
        </p:spPr>
        <p:txBody>
          <a:bodyPr wrap="square" rtlCol="1">
            <a:spAutoFit/>
          </a:bodyPr>
          <a:lstStyle/>
          <a:p>
            <a:r>
              <a:rPr lang="en-US" sz="1800" b="1" dirty="0" smtClean="0">
                <a:solidFill>
                  <a:srgbClr val="CDCDCD"/>
                </a:solidFill>
              </a:rPr>
              <a:t>By </a:t>
            </a:r>
            <a:r>
              <a:rPr lang="en-US" sz="1800" b="1" dirty="0">
                <a:solidFill>
                  <a:srgbClr val="CDCDCD"/>
                </a:solidFill>
              </a:rPr>
              <a:t>Ali El </a:t>
            </a:r>
            <a:r>
              <a:rPr lang="en-US" sz="1800" b="1" dirty="0" err="1">
                <a:solidFill>
                  <a:srgbClr val="CDCDCD"/>
                </a:solidFill>
              </a:rPr>
              <a:t>Mourtada</a:t>
            </a:r>
            <a:r>
              <a:rPr lang="en-US" sz="1800" b="1" dirty="0">
                <a:solidFill>
                  <a:srgbClr val="CDCDCD"/>
                </a:solidFill>
              </a:rPr>
              <a:t> Dakik</a:t>
            </a:r>
          </a:p>
        </p:txBody>
      </p:sp>
    </p:spTree>
    <p:extLst>
      <p:ext uri="{BB962C8B-B14F-4D97-AF65-F5344CB8AC3E}">
        <p14:creationId xmlns:p14="http://schemas.microsoft.com/office/powerpoint/2010/main" val="19369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1493520" y="1047419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Freeform 18"/>
          <p:cNvSpPr/>
          <p:nvPr/>
        </p:nvSpPr>
        <p:spPr>
          <a:xfrm>
            <a:off x="1493520" y="3600450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" name="Freeform 34"/>
          <p:cNvSpPr/>
          <p:nvPr/>
        </p:nvSpPr>
        <p:spPr>
          <a:xfrm>
            <a:off x="7086600" y="1854199"/>
            <a:ext cx="984250" cy="1219200"/>
          </a:xfrm>
          <a:custGeom>
            <a:avLst/>
            <a:gdLst>
              <a:gd name="connsiteX0" fmla="*/ 327025 w 984250"/>
              <a:gd name="connsiteY0" fmla="*/ 1022350 h 1219200"/>
              <a:gd name="connsiteX1" fmla="*/ 282575 w 984250"/>
              <a:gd name="connsiteY1" fmla="*/ 1068388 h 1219200"/>
              <a:gd name="connsiteX2" fmla="*/ 327025 w 984250"/>
              <a:gd name="connsiteY2" fmla="*/ 1114426 h 1219200"/>
              <a:gd name="connsiteX3" fmla="*/ 371475 w 984250"/>
              <a:gd name="connsiteY3" fmla="*/ 1068388 h 1219200"/>
              <a:gd name="connsiteX4" fmla="*/ 327025 w 984250"/>
              <a:gd name="connsiteY4" fmla="*/ 1022350 h 1219200"/>
              <a:gd name="connsiteX5" fmla="*/ 196850 w 984250"/>
              <a:gd name="connsiteY5" fmla="*/ 1022350 h 1219200"/>
              <a:gd name="connsiteX6" fmla="*/ 152400 w 984250"/>
              <a:gd name="connsiteY6" fmla="*/ 1068388 h 1219200"/>
              <a:gd name="connsiteX7" fmla="*/ 196850 w 984250"/>
              <a:gd name="connsiteY7" fmla="*/ 1114426 h 1219200"/>
              <a:gd name="connsiteX8" fmla="*/ 241300 w 984250"/>
              <a:gd name="connsiteY8" fmla="*/ 1068388 h 1219200"/>
              <a:gd name="connsiteX9" fmla="*/ 196850 w 984250"/>
              <a:gd name="connsiteY9" fmla="*/ 1022350 h 1219200"/>
              <a:gd name="connsiteX10" fmla="*/ 170392 w 984250"/>
              <a:gd name="connsiteY10" fmla="*/ 749300 h 1219200"/>
              <a:gd name="connsiteX11" fmla="*/ 152400 w 984250"/>
              <a:gd name="connsiteY11" fmla="*/ 767292 h 1219200"/>
              <a:gd name="connsiteX12" fmla="*/ 152400 w 984250"/>
              <a:gd name="connsiteY12" fmla="*/ 839258 h 1219200"/>
              <a:gd name="connsiteX13" fmla="*/ 170392 w 984250"/>
              <a:gd name="connsiteY13" fmla="*/ 857250 h 1219200"/>
              <a:gd name="connsiteX14" fmla="*/ 858308 w 984250"/>
              <a:gd name="connsiteY14" fmla="*/ 857250 h 1219200"/>
              <a:gd name="connsiteX15" fmla="*/ 876300 w 984250"/>
              <a:gd name="connsiteY15" fmla="*/ 839258 h 1219200"/>
              <a:gd name="connsiteX16" fmla="*/ 876300 w 984250"/>
              <a:gd name="connsiteY16" fmla="*/ 767292 h 1219200"/>
              <a:gd name="connsiteX17" fmla="*/ 858308 w 984250"/>
              <a:gd name="connsiteY17" fmla="*/ 749300 h 1219200"/>
              <a:gd name="connsiteX18" fmla="*/ 170392 w 984250"/>
              <a:gd name="connsiteY18" fmla="*/ 476250 h 1219200"/>
              <a:gd name="connsiteX19" fmla="*/ 152400 w 984250"/>
              <a:gd name="connsiteY19" fmla="*/ 494242 h 1219200"/>
              <a:gd name="connsiteX20" fmla="*/ 152400 w 984250"/>
              <a:gd name="connsiteY20" fmla="*/ 566208 h 1219200"/>
              <a:gd name="connsiteX21" fmla="*/ 170392 w 984250"/>
              <a:gd name="connsiteY21" fmla="*/ 584200 h 1219200"/>
              <a:gd name="connsiteX22" fmla="*/ 858308 w 984250"/>
              <a:gd name="connsiteY22" fmla="*/ 584200 h 1219200"/>
              <a:gd name="connsiteX23" fmla="*/ 876300 w 984250"/>
              <a:gd name="connsiteY23" fmla="*/ 566208 h 1219200"/>
              <a:gd name="connsiteX24" fmla="*/ 876300 w 984250"/>
              <a:gd name="connsiteY24" fmla="*/ 494242 h 1219200"/>
              <a:gd name="connsiteX25" fmla="*/ 858308 w 984250"/>
              <a:gd name="connsiteY25" fmla="*/ 476250 h 1219200"/>
              <a:gd name="connsiteX26" fmla="*/ 170392 w 984250"/>
              <a:gd name="connsiteY26" fmla="*/ 203200 h 1219200"/>
              <a:gd name="connsiteX27" fmla="*/ 152400 w 984250"/>
              <a:gd name="connsiteY27" fmla="*/ 221192 h 1219200"/>
              <a:gd name="connsiteX28" fmla="*/ 152400 w 984250"/>
              <a:gd name="connsiteY28" fmla="*/ 293158 h 1219200"/>
              <a:gd name="connsiteX29" fmla="*/ 170392 w 984250"/>
              <a:gd name="connsiteY29" fmla="*/ 311150 h 1219200"/>
              <a:gd name="connsiteX30" fmla="*/ 858308 w 984250"/>
              <a:gd name="connsiteY30" fmla="*/ 311150 h 1219200"/>
              <a:gd name="connsiteX31" fmla="*/ 876300 w 984250"/>
              <a:gd name="connsiteY31" fmla="*/ 293158 h 1219200"/>
              <a:gd name="connsiteX32" fmla="*/ 876300 w 984250"/>
              <a:gd name="connsiteY32" fmla="*/ 221192 h 1219200"/>
              <a:gd name="connsiteX33" fmla="*/ 858308 w 984250"/>
              <a:gd name="connsiteY33" fmla="*/ 203200 h 1219200"/>
              <a:gd name="connsiteX34" fmla="*/ 164045 w 984250"/>
              <a:gd name="connsiteY34" fmla="*/ 0 h 1219200"/>
              <a:gd name="connsiteX35" fmla="*/ 820205 w 984250"/>
              <a:gd name="connsiteY35" fmla="*/ 0 h 1219200"/>
              <a:gd name="connsiteX36" fmla="*/ 984250 w 984250"/>
              <a:gd name="connsiteY36" fmla="*/ 164045 h 1219200"/>
              <a:gd name="connsiteX37" fmla="*/ 984250 w 984250"/>
              <a:gd name="connsiteY37" fmla="*/ 1055155 h 1219200"/>
              <a:gd name="connsiteX38" fmla="*/ 820205 w 984250"/>
              <a:gd name="connsiteY38" fmla="*/ 1219200 h 1219200"/>
              <a:gd name="connsiteX39" fmla="*/ 164045 w 984250"/>
              <a:gd name="connsiteY39" fmla="*/ 1219200 h 1219200"/>
              <a:gd name="connsiteX40" fmla="*/ 0 w 984250"/>
              <a:gd name="connsiteY40" fmla="*/ 1055155 h 1219200"/>
              <a:gd name="connsiteX41" fmla="*/ 0 w 984250"/>
              <a:gd name="connsiteY41" fmla="*/ 164045 h 1219200"/>
              <a:gd name="connsiteX42" fmla="*/ 164045 w 984250"/>
              <a:gd name="connsiteY4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84250" h="1219200">
                <a:moveTo>
                  <a:pt x="327025" y="1022350"/>
                </a:moveTo>
                <a:cubicBezTo>
                  <a:pt x="302476" y="1022350"/>
                  <a:pt x="282575" y="1042962"/>
                  <a:pt x="282575" y="1068388"/>
                </a:cubicBezTo>
                <a:cubicBezTo>
                  <a:pt x="282575" y="1093814"/>
                  <a:pt x="302476" y="1114426"/>
                  <a:pt x="327025" y="1114426"/>
                </a:cubicBezTo>
                <a:cubicBezTo>
                  <a:pt x="351574" y="1114426"/>
                  <a:pt x="371475" y="1093814"/>
                  <a:pt x="371475" y="1068388"/>
                </a:cubicBezTo>
                <a:cubicBezTo>
                  <a:pt x="371475" y="1042962"/>
                  <a:pt x="351574" y="1022350"/>
                  <a:pt x="327025" y="1022350"/>
                </a:cubicBezTo>
                <a:close/>
                <a:moveTo>
                  <a:pt x="196850" y="1022350"/>
                </a:moveTo>
                <a:cubicBezTo>
                  <a:pt x="172301" y="1022350"/>
                  <a:pt x="152400" y="1042962"/>
                  <a:pt x="152400" y="1068388"/>
                </a:cubicBezTo>
                <a:cubicBezTo>
                  <a:pt x="152400" y="1093814"/>
                  <a:pt x="172301" y="1114426"/>
                  <a:pt x="196850" y="1114426"/>
                </a:cubicBezTo>
                <a:cubicBezTo>
                  <a:pt x="221399" y="1114426"/>
                  <a:pt x="241300" y="1093814"/>
                  <a:pt x="241300" y="1068388"/>
                </a:cubicBezTo>
                <a:cubicBezTo>
                  <a:pt x="241300" y="1042962"/>
                  <a:pt x="221399" y="1022350"/>
                  <a:pt x="196850" y="1022350"/>
                </a:cubicBezTo>
                <a:close/>
                <a:moveTo>
                  <a:pt x="170392" y="749300"/>
                </a:moveTo>
                <a:cubicBezTo>
                  <a:pt x="160455" y="749300"/>
                  <a:pt x="152400" y="757355"/>
                  <a:pt x="152400" y="767292"/>
                </a:cubicBezTo>
                <a:lnTo>
                  <a:pt x="152400" y="839258"/>
                </a:lnTo>
                <a:cubicBezTo>
                  <a:pt x="152400" y="849195"/>
                  <a:pt x="160455" y="857250"/>
                  <a:pt x="170392" y="857250"/>
                </a:cubicBezTo>
                <a:lnTo>
                  <a:pt x="858308" y="857250"/>
                </a:lnTo>
                <a:cubicBezTo>
                  <a:pt x="868245" y="857250"/>
                  <a:pt x="876300" y="849195"/>
                  <a:pt x="876300" y="839258"/>
                </a:cubicBezTo>
                <a:lnTo>
                  <a:pt x="876300" y="767292"/>
                </a:lnTo>
                <a:cubicBezTo>
                  <a:pt x="876300" y="757355"/>
                  <a:pt x="868245" y="749300"/>
                  <a:pt x="858308" y="749300"/>
                </a:cubicBezTo>
                <a:close/>
                <a:moveTo>
                  <a:pt x="170392" y="476250"/>
                </a:moveTo>
                <a:cubicBezTo>
                  <a:pt x="160455" y="476250"/>
                  <a:pt x="152400" y="484305"/>
                  <a:pt x="152400" y="494242"/>
                </a:cubicBezTo>
                <a:lnTo>
                  <a:pt x="152400" y="566208"/>
                </a:lnTo>
                <a:cubicBezTo>
                  <a:pt x="152400" y="576145"/>
                  <a:pt x="160455" y="584200"/>
                  <a:pt x="170392" y="584200"/>
                </a:cubicBezTo>
                <a:lnTo>
                  <a:pt x="858308" y="584200"/>
                </a:lnTo>
                <a:cubicBezTo>
                  <a:pt x="868245" y="584200"/>
                  <a:pt x="876300" y="576145"/>
                  <a:pt x="876300" y="566208"/>
                </a:cubicBezTo>
                <a:lnTo>
                  <a:pt x="876300" y="494242"/>
                </a:lnTo>
                <a:cubicBezTo>
                  <a:pt x="876300" y="484305"/>
                  <a:pt x="868245" y="476250"/>
                  <a:pt x="858308" y="476250"/>
                </a:cubicBezTo>
                <a:close/>
                <a:moveTo>
                  <a:pt x="170392" y="203200"/>
                </a:moveTo>
                <a:cubicBezTo>
                  <a:pt x="160455" y="203200"/>
                  <a:pt x="152400" y="211255"/>
                  <a:pt x="152400" y="221192"/>
                </a:cubicBezTo>
                <a:lnTo>
                  <a:pt x="152400" y="293158"/>
                </a:lnTo>
                <a:cubicBezTo>
                  <a:pt x="152400" y="303095"/>
                  <a:pt x="160455" y="311150"/>
                  <a:pt x="170392" y="311150"/>
                </a:cubicBezTo>
                <a:lnTo>
                  <a:pt x="858308" y="311150"/>
                </a:lnTo>
                <a:cubicBezTo>
                  <a:pt x="868245" y="311150"/>
                  <a:pt x="876300" y="303095"/>
                  <a:pt x="876300" y="293158"/>
                </a:cubicBezTo>
                <a:lnTo>
                  <a:pt x="876300" y="221192"/>
                </a:lnTo>
                <a:cubicBezTo>
                  <a:pt x="876300" y="211255"/>
                  <a:pt x="868245" y="203200"/>
                  <a:pt x="858308" y="203200"/>
                </a:cubicBezTo>
                <a:close/>
                <a:moveTo>
                  <a:pt x="164045" y="0"/>
                </a:moveTo>
                <a:lnTo>
                  <a:pt x="820205" y="0"/>
                </a:lnTo>
                <a:cubicBezTo>
                  <a:pt x="910805" y="0"/>
                  <a:pt x="984250" y="73445"/>
                  <a:pt x="984250" y="164045"/>
                </a:cubicBezTo>
                <a:lnTo>
                  <a:pt x="984250" y="1055155"/>
                </a:lnTo>
                <a:cubicBezTo>
                  <a:pt x="984250" y="1145755"/>
                  <a:pt x="910805" y="1219200"/>
                  <a:pt x="820205" y="1219200"/>
                </a:cubicBezTo>
                <a:lnTo>
                  <a:pt x="164045" y="1219200"/>
                </a:lnTo>
                <a:cubicBezTo>
                  <a:pt x="73445" y="1219200"/>
                  <a:pt x="0" y="1145755"/>
                  <a:pt x="0" y="1055155"/>
                </a:cubicBezTo>
                <a:lnTo>
                  <a:pt x="0" y="164045"/>
                </a:lnTo>
                <a:cubicBezTo>
                  <a:pt x="0" y="73445"/>
                  <a:pt x="73445" y="0"/>
                  <a:pt x="164045" y="0"/>
                </a:cubicBezTo>
                <a:close/>
              </a:path>
            </a:pathLst>
          </a:custGeom>
          <a:solidFill>
            <a:srgbClr val="1E2328"/>
          </a:solidFill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9" name="Freeform 48"/>
          <p:cNvSpPr/>
          <p:nvPr/>
        </p:nvSpPr>
        <p:spPr>
          <a:xfrm>
            <a:off x="4385732" y="2200008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215467" y="2598738"/>
            <a:ext cx="1871133" cy="17463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52370" y="3900407"/>
            <a:ext cx="2290111" cy="5166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2369" y="1275239"/>
            <a:ext cx="2290111" cy="5166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743450" y="2621800"/>
            <a:ext cx="13475" cy="130250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735259" y="1275239"/>
            <a:ext cx="21666" cy="1479075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52368" y="1174894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12" name="Oval 11"/>
          <p:cNvSpPr/>
          <p:nvPr/>
        </p:nvSpPr>
        <p:spPr>
          <a:xfrm>
            <a:off x="4969119" y="2498393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2" name="TextBox 1"/>
          <p:cNvSpPr txBox="1"/>
          <p:nvPr/>
        </p:nvSpPr>
        <p:spPr>
          <a:xfrm>
            <a:off x="1161576" y="1794425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192.168.1.2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AA:FF:AA:FF:AA:FF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8801" y="4414427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192.168.1.3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11:22:33:44:55:66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5350" y="2354591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192.168.1.1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CC:CC:CC:BB:BB:BB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7356" y="3238910"/>
            <a:ext cx="162273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google.com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9508" y="1047419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A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508" y="3600450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B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758" y="2877811"/>
            <a:ext cx="1597761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64F5C9"/>
                </a:solidFill>
              </a:rPr>
              <a:t>172.102.12.44</a:t>
            </a:r>
            <a:endParaRPr lang="fa-IR" dirty="0">
              <a:solidFill>
                <a:srgbClr val="64F5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7727E-7 2.0202E-7 L 0.22195 0.0012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7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545E-6 -0.00031 L 0.13903 -0.00031 C 0.1749 0.00695 0.21999 -0.01357 0.23686 0.00695 C 0.25036 -0.02525 0.2358 0.08744 0.24006 0.12185 C 0.24006 0.16351 0.23899 0.20644 0.23899 0.24906 " pathEditMode="relative" rAng="0" ptsTypes="AAAAA">
                                      <p:cBhvr>
                                        <p:cTn id="1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27" y="123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30200" y="908050"/>
            <a:ext cx="6680200" cy="0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199" y="139700"/>
            <a:ext cx="70687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288FD3"/>
                </a:solidFill>
              </a:rPr>
              <a:t>Broadcast</a:t>
            </a:r>
            <a:endParaRPr lang="fa-IR" sz="3600" dirty="0">
              <a:solidFill>
                <a:srgbClr val="288FD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0310" y="1028030"/>
            <a:ext cx="7119257" cy="34147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a-IR" dirty="0"/>
          </a:p>
        </p:txBody>
      </p:sp>
      <p:sp>
        <p:nvSpPr>
          <p:cNvPr id="5" name="Freeform 4"/>
          <p:cNvSpPr/>
          <p:nvPr/>
        </p:nvSpPr>
        <p:spPr>
          <a:xfrm>
            <a:off x="914725" y="1231938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Freeform 5"/>
          <p:cNvSpPr/>
          <p:nvPr/>
        </p:nvSpPr>
        <p:spPr>
          <a:xfrm>
            <a:off x="914725" y="3784969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Freeform 7"/>
          <p:cNvSpPr/>
          <p:nvPr/>
        </p:nvSpPr>
        <p:spPr>
          <a:xfrm>
            <a:off x="3806937" y="2384527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636672" y="2783257"/>
            <a:ext cx="1871133" cy="17463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73575" y="4084926"/>
            <a:ext cx="1996473" cy="9147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73574" y="1459758"/>
            <a:ext cx="2014856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48212" y="2791573"/>
            <a:ext cx="13475" cy="130250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61687" y="1459758"/>
            <a:ext cx="8361" cy="145235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903807" y="2474670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62657" y="2774627"/>
            <a:ext cx="1996473" cy="9147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73573" y="1359413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17" name="Oval 16"/>
          <p:cNvSpPr/>
          <p:nvPr/>
        </p:nvSpPr>
        <p:spPr>
          <a:xfrm>
            <a:off x="3687351" y="2674282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18" name="Oval 17"/>
          <p:cNvSpPr/>
          <p:nvPr/>
        </p:nvSpPr>
        <p:spPr>
          <a:xfrm>
            <a:off x="3750462" y="2826363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1178477" y="1231938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A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0713" y="3784969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E6E6E6"/>
                </a:solidFill>
              </a:rPr>
              <a:t>C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8477" y="2474670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B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504846" y="2474670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TextBox 25"/>
          <p:cNvSpPr txBox="1"/>
          <p:nvPr/>
        </p:nvSpPr>
        <p:spPr>
          <a:xfrm>
            <a:off x="6785259" y="2443034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E6E6E6"/>
                </a:solidFill>
              </a:rPr>
              <a:t>D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66027" y="2682912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332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545E-6 -0.00031 L 0.12411 -0.00031 C 0.15607 0.00695 0.1962 -0.01357 0.21129 0.00695 C 0.22337 -0.02525 0.21041 0.08744 0.21414 0.12185 C 0.21414 0.16351 0.21325 0.20644 0.21325 0.24906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3" y="123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3182E-6 4.14141E-6 L -0.21608 0.001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3" y="9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8636E-6 3.33333E-6 C 4.88636E-6 0.03851 0.00053 0.03914 0.00053 0.07765 C -0.00551 0.11142 0.00532 0.21212 -0.0135 0.24021 C -0.03179 0.26799 -0.07866 0.24021 -0.11116 0.24526 C -0.14933 0.24526 -0.18839 0.24147 -0.22586 0.2414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75" y="1262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 0.00347 L 0.19336 -0.005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8" y="-4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7" grpId="0" animBg="1"/>
      <p:bldP spid="27" grpId="2" animBg="1"/>
      <p:bldP spid="27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30200" y="908050"/>
            <a:ext cx="6680200" cy="0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199" y="139700"/>
            <a:ext cx="70687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288FD3"/>
                </a:solidFill>
              </a:rPr>
              <a:t>Address Resolution Protocol (ARP )</a:t>
            </a:r>
            <a:endParaRPr lang="fa-IR" sz="3600" dirty="0">
              <a:solidFill>
                <a:srgbClr val="288FD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199" y="1861797"/>
            <a:ext cx="828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E6E6E6"/>
                </a:solidFill>
              </a:rPr>
              <a:t>ARP </a:t>
            </a:r>
            <a:r>
              <a:rPr lang="en-US" sz="2400" dirty="0">
                <a:solidFill>
                  <a:srgbClr val="E6E6E6"/>
                </a:solidFill>
              </a:rPr>
              <a:t>is a fundamental </a:t>
            </a:r>
            <a:r>
              <a:rPr lang="en-US" sz="2400" dirty="0" smtClean="0">
                <a:solidFill>
                  <a:srgbClr val="E6E6E6"/>
                </a:solidFill>
              </a:rPr>
              <a:t>networking </a:t>
            </a:r>
            <a:r>
              <a:rPr lang="en-US" sz="2400" dirty="0">
                <a:solidFill>
                  <a:srgbClr val="E6E6E6"/>
                </a:solidFill>
              </a:rPr>
              <a:t>protocol used in IPv4 networks to map an IP address to the corresponding hardware (MAC) address. </a:t>
            </a:r>
            <a:endParaRPr lang="fa-IR" sz="2400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1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30200" y="908050"/>
            <a:ext cx="6680200" cy="0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199" y="139700"/>
            <a:ext cx="70687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288FD3"/>
                </a:solidFill>
              </a:rPr>
              <a:t>Address Resolution Protocol (ARP )</a:t>
            </a:r>
            <a:endParaRPr lang="fa-IR" sz="3600" dirty="0">
              <a:solidFill>
                <a:srgbClr val="288FD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199" y="1194687"/>
            <a:ext cx="8280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solidFill>
                  <a:srgbClr val="E6E6E6"/>
                </a:solidFill>
              </a:rPr>
              <a:t>Two types of ARP</a:t>
            </a:r>
            <a:endParaRPr lang="fa-IR" sz="3600" dirty="0">
              <a:solidFill>
                <a:srgbClr val="E6E6E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38023" y="1942988"/>
            <a:ext cx="8530565" cy="13847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E6E6E6"/>
                </a:solidFill>
              </a:rPr>
              <a:t>		ARP Request							ARP Reply</a:t>
            </a:r>
          </a:p>
          <a:p>
            <a:r>
              <a:rPr lang="en-US" dirty="0" smtClean="0"/>
              <a:t>		</a:t>
            </a:r>
          </a:p>
          <a:p>
            <a:r>
              <a:rPr lang="en-US" sz="2000" dirty="0">
                <a:solidFill>
                  <a:srgbClr val="64F5C9"/>
                </a:solidFill>
              </a:rPr>
              <a:t>	</a:t>
            </a:r>
            <a:r>
              <a:rPr lang="en-US" sz="2000" dirty="0" smtClean="0">
                <a:solidFill>
                  <a:srgbClr val="64F5C9"/>
                </a:solidFill>
              </a:rPr>
              <a:t>	who </a:t>
            </a:r>
            <a:r>
              <a:rPr lang="en-US" sz="2000" dirty="0" smtClean="0">
                <a:solidFill>
                  <a:srgbClr val="64F5C9"/>
                </a:solidFill>
              </a:rPr>
              <a:t>has 192.168.1.2?</a:t>
            </a:r>
            <a:r>
              <a:rPr lang="en-US" sz="2000" dirty="0" smtClean="0"/>
              <a:t>						</a:t>
            </a:r>
            <a:r>
              <a:rPr lang="en-US" sz="2000" dirty="0" smtClean="0">
                <a:solidFill>
                  <a:srgbClr val="64F5C9"/>
                </a:solidFill>
              </a:rPr>
              <a:t>I </a:t>
            </a:r>
            <a:r>
              <a:rPr lang="en-US" sz="2000" dirty="0" smtClean="0">
                <a:solidFill>
                  <a:srgbClr val="64F5C9"/>
                </a:solidFill>
              </a:rPr>
              <a:t>have </a:t>
            </a:r>
            <a:r>
              <a:rPr lang="en-US" sz="2000" dirty="0" smtClean="0">
                <a:solidFill>
                  <a:srgbClr val="64F5C9"/>
                </a:solidFill>
              </a:rPr>
              <a:t>FF:FF:FF:FF:FF:FF</a:t>
            </a:r>
            <a:endParaRPr lang="en-US" sz="2000" dirty="0">
              <a:solidFill>
                <a:srgbClr val="64F5C9"/>
              </a:solidFill>
            </a:endParaRP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4474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30200" y="908050"/>
            <a:ext cx="6680200" cy="0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199" y="139700"/>
            <a:ext cx="70687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288FD3"/>
                </a:solidFill>
              </a:rPr>
              <a:t>ARP Table</a:t>
            </a:r>
            <a:endParaRPr lang="fa-IR" sz="3600" dirty="0">
              <a:solidFill>
                <a:srgbClr val="288FD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034" y="1240971"/>
            <a:ext cx="7119257" cy="2184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E6E6E6"/>
                </a:solidFill>
              </a:rPr>
              <a:t>Run “arp –a” to see your ARP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a-IR" dirty="0"/>
          </a:p>
        </p:txBody>
      </p:sp>
      <p:sp>
        <p:nvSpPr>
          <p:cNvPr id="5" name="Rounded Rectangle 4"/>
          <p:cNvSpPr/>
          <p:nvPr/>
        </p:nvSpPr>
        <p:spPr>
          <a:xfrm>
            <a:off x="1341406" y="2344183"/>
            <a:ext cx="5364194" cy="2162464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TextBox 5"/>
          <p:cNvSpPr txBox="1"/>
          <p:nvPr/>
        </p:nvSpPr>
        <p:spPr>
          <a:xfrm>
            <a:off x="1449238" y="2723159"/>
            <a:ext cx="54863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solidFill>
                  <a:srgbClr val="E6E6E6"/>
                </a:solidFill>
              </a:rPr>
              <a:t>192.168.1.1  			</a:t>
            </a:r>
            <a:r>
              <a:rPr lang="en-US" sz="2000" dirty="0">
                <a:solidFill>
                  <a:srgbClr val="E6E6E6"/>
                </a:solidFill>
              </a:rPr>
              <a:t>	</a:t>
            </a:r>
            <a:r>
              <a:rPr lang="en-US" sz="2000" dirty="0" smtClean="0">
                <a:solidFill>
                  <a:srgbClr val="E6E6E6"/>
                </a:solidFill>
              </a:rPr>
              <a:t>CC:CC:CC:BB:BB:BB</a:t>
            </a:r>
            <a:endParaRPr lang="fa-IR" sz="2000" dirty="0">
              <a:solidFill>
                <a:srgbClr val="E6E6E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9238" y="3497884"/>
            <a:ext cx="5808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solidFill>
                  <a:srgbClr val="E6E6E6"/>
                </a:solidFill>
              </a:rPr>
              <a:t>192.168.1.2	      		</a:t>
            </a:r>
            <a:r>
              <a:rPr lang="en-US" sz="2000" dirty="0">
                <a:solidFill>
                  <a:srgbClr val="E6E6E6"/>
                </a:solidFill>
              </a:rPr>
              <a:t>	</a:t>
            </a:r>
            <a:r>
              <a:rPr lang="en-US" sz="2000" dirty="0" smtClean="0">
                <a:solidFill>
                  <a:srgbClr val="E6E6E6"/>
                </a:solidFill>
              </a:rPr>
              <a:t>A1:B1:C1:A2:B2:C2    </a:t>
            </a:r>
            <a:endParaRPr lang="fa-IR" sz="2000" dirty="0">
              <a:solidFill>
                <a:srgbClr val="E6E6E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8473" y="2159581"/>
            <a:ext cx="1426377" cy="369204"/>
          </a:xfrm>
          <a:prstGeom prst="rect">
            <a:avLst/>
          </a:prstGeom>
          <a:solidFill>
            <a:srgbClr val="1E2328"/>
          </a:solidFill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E6E6E6"/>
                </a:solidFill>
              </a:rPr>
              <a:t>ARP Table</a:t>
            </a:r>
            <a:endParaRPr lang="fa-IR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1493520" y="1047419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Freeform 18"/>
          <p:cNvSpPr/>
          <p:nvPr/>
        </p:nvSpPr>
        <p:spPr>
          <a:xfrm>
            <a:off x="1493520" y="3600450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" name="Freeform 34"/>
          <p:cNvSpPr/>
          <p:nvPr/>
        </p:nvSpPr>
        <p:spPr>
          <a:xfrm>
            <a:off x="7086600" y="1854199"/>
            <a:ext cx="984250" cy="1219200"/>
          </a:xfrm>
          <a:custGeom>
            <a:avLst/>
            <a:gdLst>
              <a:gd name="connsiteX0" fmla="*/ 327025 w 984250"/>
              <a:gd name="connsiteY0" fmla="*/ 1022350 h 1219200"/>
              <a:gd name="connsiteX1" fmla="*/ 282575 w 984250"/>
              <a:gd name="connsiteY1" fmla="*/ 1068388 h 1219200"/>
              <a:gd name="connsiteX2" fmla="*/ 327025 w 984250"/>
              <a:gd name="connsiteY2" fmla="*/ 1114426 h 1219200"/>
              <a:gd name="connsiteX3" fmla="*/ 371475 w 984250"/>
              <a:gd name="connsiteY3" fmla="*/ 1068388 h 1219200"/>
              <a:gd name="connsiteX4" fmla="*/ 327025 w 984250"/>
              <a:gd name="connsiteY4" fmla="*/ 1022350 h 1219200"/>
              <a:gd name="connsiteX5" fmla="*/ 196850 w 984250"/>
              <a:gd name="connsiteY5" fmla="*/ 1022350 h 1219200"/>
              <a:gd name="connsiteX6" fmla="*/ 152400 w 984250"/>
              <a:gd name="connsiteY6" fmla="*/ 1068388 h 1219200"/>
              <a:gd name="connsiteX7" fmla="*/ 196850 w 984250"/>
              <a:gd name="connsiteY7" fmla="*/ 1114426 h 1219200"/>
              <a:gd name="connsiteX8" fmla="*/ 241300 w 984250"/>
              <a:gd name="connsiteY8" fmla="*/ 1068388 h 1219200"/>
              <a:gd name="connsiteX9" fmla="*/ 196850 w 984250"/>
              <a:gd name="connsiteY9" fmla="*/ 1022350 h 1219200"/>
              <a:gd name="connsiteX10" fmla="*/ 170392 w 984250"/>
              <a:gd name="connsiteY10" fmla="*/ 749300 h 1219200"/>
              <a:gd name="connsiteX11" fmla="*/ 152400 w 984250"/>
              <a:gd name="connsiteY11" fmla="*/ 767292 h 1219200"/>
              <a:gd name="connsiteX12" fmla="*/ 152400 w 984250"/>
              <a:gd name="connsiteY12" fmla="*/ 839258 h 1219200"/>
              <a:gd name="connsiteX13" fmla="*/ 170392 w 984250"/>
              <a:gd name="connsiteY13" fmla="*/ 857250 h 1219200"/>
              <a:gd name="connsiteX14" fmla="*/ 858308 w 984250"/>
              <a:gd name="connsiteY14" fmla="*/ 857250 h 1219200"/>
              <a:gd name="connsiteX15" fmla="*/ 876300 w 984250"/>
              <a:gd name="connsiteY15" fmla="*/ 839258 h 1219200"/>
              <a:gd name="connsiteX16" fmla="*/ 876300 w 984250"/>
              <a:gd name="connsiteY16" fmla="*/ 767292 h 1219200"/>
              <a:gd name="connsiteX17" fmla="*/ 858308 w 984250"/>
              <a:gd name="connsiteY17" fmla="*/ 749300 h 1219200"/>
              <a:gd name="connsiteX18" fmla="*/ 170392 w 984250"/>
              <a:gd name="connsiteY18" fmla="*/ 476250 h 1219200"/>
              <a:gd name="connsiteX19" fmla="*/ 152400 w 984250"/>
              <a:gd name="connsiteY19" fmla="*/ 494242 h 1219200"/>
              <a:gd name="connsiteX20" fmla="*/ 152400 w 984250"/>
              <a:gd name="connsiteY20" fmla="*/ 566208 h 1219200"/>
              <a:gd name="connsiteX21" fmla="*/ 170392 w 984250"/>
              <a:gd name="connsiteY21" fmla="*/ 584200 h 1219200"/>
              <a:gd name="connsiteX22" fmla="*/ 858308 w 984250"/>
              <a:gd name="connsiteY22" fmla="*/ 584200 h 1219200"/>
              <a:gd name="connsiteX23" fmla="*/ 876300 w 984250"/>
              <a:gd name="connsiteY23" fmla="*/ 566208 h 1219200"/>
              <a:gd name="connsiteX24" fmla="*/ 876300 w 984250"/>
              <a:gd name="connsiteY24" fmla="*/ 494242 h 1219200"/>
              <a:gd name="connsiteX25" fmla="*/ 858308 w 984250"/>
              <a:gd name="connsiteY25" fmla="*/ 476250 h 1219200"/>
              <a:gd name="connsiteX26" fmla="*/ 170392 w 984250"/>
              <a:gd name="connsiteY26" fmla="*/ 203200 h 1219200"/>
              <a:gd name="connsiteX27" fmla="*/ 152400 w 984250"/>
              <a:gd name="connsiteY27" fmla="*/ 221192 h 1219200"/>
              <a:gd name="connsiteX28" fmla="*/ 152400 w 984250"/>
              <a:gd name="connsiteY28" fmla="*/ 293158 h 1219200"/>
              <a:gd name="connsiteX29" fmla="*/ 170392 w 984250"/>
              <a:gd name="connsiteY29" fmla="*/ 311150 h 1219200"/>
              <a:gd name="connsiteX30" fmla="*/ 858308 w 984250"/>
              <a:gd name="connsiteY30" fmla="*/ 311150 h 1219200"/>
              <a:gd name="connsiteX31" fmla="*/ 876300 w 984250"/>
              <a:gd name="connsiteY31" fmla="*/ 293158 h 1219200"/>
              <a:gd name="connsiteX32" fmla="*/ 876300 w 984250"/>
              <a:gd name="connsiteY32" fmla="*/ 221192 h 1219200"/>
              <a:gd name="connsiteX33" fmla="*/ 858308 w 984250"/>
              <a:gd name="connsiteY33" fmla="*/ 203200 h 1219200"/>
              <a:gd name="connsiteX34" fmla="*/ 164045 w 984250"/>
              <a:gd name="connsiteY34" fmla="*/ 0 h 1219200"/>
              <a:gd name="connsiteX35" fmla="*/ 820205 w 984250"/>
              <a:gd name="connsiteY35" fmla="*/ 0 h 1219200"/>
              <a:gd name="connsiteX36" fmla="*/ 984250 w 984250"/>
              <a:gd name="connsiteY36" fmla="*/ 164045 h 1219200"/>
              <a:gd name="connsiteX37" fmla="*/ 984250 w 984250"/>
              <a:gd name="connsiteY37" fmla="*/ 1055155 h 1219200"/>
              <a:gd name="connsiteX38" fmla="*/ 820205 w 984250"/>
              <a:gd name="connsiteY38" fmla="*/ 1219200 h 1219200"/>
              <a:gd name="connsiteX39" fmla="*/ 164045 w 984250"/>
              <a:gd name="connsiteY39" fmla="*/ 1219200 h 1219200"/>
              <a:gd name="connsiteX40" fmla="*/ 0 w 984250"/>
              <a:gd name="connsiteY40" fmla="*/ 1055155 h 1219200"/>
              <a:gd name="connsiteX41" fmla="*/ 0 w 984250"/>
              <a:gd name="connsiteY41" fmla="*/ 164045 h 1219200"/>
              <a:gd name="connsiteX42" fmla="*/ 164045 w 984250"/>
              <a:gd name="connsiteY4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84250" h="1219200">
                <a:moveTo>
                  <a:pt x="327025" y="1022350"/>
                </a:moveTo>
                <a:cubicBezTo>
                  <a:pt x="302476" y="1022350"/>
                  <a:pt x="282575" y="1042962"/>
                  <a:pt x="282575" y="1068388"/>
                </a:cubicBezTo>
                <a:cubicBezTo>
                  <a:pt x="282575" y="1093814"/>
                  <a:pt x="302476" y="1114426"/>
                  <a:pt x="327025" y="1114426"/>
                </a:cubicBezTo>
                <a:cubicBezTo>
                  <a:pt x="351574" y="1114426"/>
                  <a:pt x="371475" y="1093814"/>
                  <a:pt x="371475" y="1068388"/>
                </a:cubicBezTo>
                <a:cubicBezTo>
                  <a:pt x="371475" y="1042962"/>
                  <a:pt x="351574" y="1022350"/>
                  <a:pt x="327025" y="1022350"/>
                </a:cubicBezTo>
                <a:close/>
                <a:moveTo>
                  <a:pt x="196850" y="1022350"/>
                </a:moveTo>
                <a:cubicBezTo>
                  <a:pt x="172301" y="1022350"/>
                  <a:pt x="152400" y="1042962"/>
                  <a:pt x="152400" y="1068388"/>
                </a:cubicBezTo>
                <a:cubicBezTo>
                  <a:pt x="152400" y="1093814"/>
                  <a:pt x="172301" y="1114426"/>
                  <a:pt x="196850" y="1114426"/>
                </a:cubicBezTo>
                <a:cubicBezTo>
                  <a:pt x="221399" y="1114426"/>
                  <a:pt x="241300" y="1093814"/>
                  <a:pt x="241300" y="1068388"/>
                </a:cubicBezTo>
                <a:cubicBezTo>
                  <a:pt x="241300" y="1042962"/>
                  <a:pt x="221399" y="1022350"/>
                  <a:pt x="196850" y="1022350"/>
                </a:cubicBezTo>
                <a:close/>
                <a:moveTo>
                  <a:pt x="170392" y="749300"/>
                </a:moveTo>
                <a:cubicBezTo>
                  <a:pt x="160455" y="749300"/>
                  <a:pt x="152400" y="757355"/>
                  <a:pt x="152400" y="767292"/>
                </a:cubicBezTo>
                <a:lnTo>
                  <a:pt x="152400" y="839258"/>
                </a:lnTo>
                <a:cubicBezTo>
                  <a:pt x="152400" y="849195"/>
                  <a:pt x="160455" y="857250"/>
                  <a:pt x="170392" y="857250"/>
                </a:cubicBezTo>
                <a:lnTo>
                  <a:pt x="858308" y="857250"/>
                </a:lnTo>
                <a:cubicBezTo>
                  <a:pt x="868245" y="857250"/>
                  <a:pt x="876300" y="849195"/>
                  <a:pt x="876300" y="839258"/>
                </a:cubicBezTo>
                <a:lnTo>
                  <a:pt x="876300" y="767292"/>
                </a:lnTo>
                <a:cubicBezTo>
                  <a:pt x="876300" y="757355"/>
                  <a:pt x="868245" y="749300"/>
                  <a:pt x="858308" y="749300"/>
                </a:cubicBezTo>
                <a:close/>
                <a:moveTo>
                  <a:pt x="170392" y="476250"/>
                </a:moveTo>
                <a:cubicBezTo>
                  <a:pt x="160455" y="476250"/>
                  <a:pt x="152400" y="484305"/>
                  <a:pt x="152400" y="494242"/>
                </a:cubicBezTo>
                <a:lnTo>
                  <a:pt x="152400" y="566208"/>
                </a:lnTo>
                <a:cubicBezTo>
                  <a:pt x="152400" y="576145"/>
                  <a:pt x="160455" y="584200"/>
                  <a:pt x="170392" y="584200"/>
                </a:cubicBezTo>
                <a:lnTo>
                  <a:pt x="858308" y="584200"/>
                </a:lnTo>
                <a:cubicBezTo>
                  <a:pt x="868245" y="584200"/>
                  <a:pt x="876300" y="576145"/>
                  <a:pt x="876300" y="566208"/>
                </a:cubicBezTo>
                <a:lnTo>
                  <a:pt x="876300" y="494242"/>
                </a:lnTo>
                <a:cubicBezTo>
                  <a:pt x="876300" y="484305"/>
                  <a:pt x="868245" y="476250"/>
                  <a:pt x="858308" y="476250"/>
                </a:cubicBezTo>
                <a:close/>
                <a:moveTo>
                  <a:pt x="170392" y="203200"/>
                </a:moveTo>
                <a:cubicBezTo>
                  <a:pt x="160455" y="203200"/>
                  <a:pt x="152400" y="211255"/>
                  <a:pt x="152400" y="221192"/>
                </a:cubicBezTo>
                <a:lnTo>
                  <a:pt x="152400" y="293158"/>
                </a:lnTo>
                <a:cubicBezTo>
                  <a:pt x="152400" y="303095"/>
                  <a:pt x="160455" y="311150"/>
                  <a:pt x="170392" y="311150"/>
                </a:cubicBezTo>
                <a:lnTo>
                  <a:pt x="858308" y="311150"/>
                </a:lnTo>
                <a:cubicBezTo>
                  <a:pt x="868245" y="311150"/>
                  <a:pt x="876300" y="303095"/>
                  <a:pt x="876300" y="293158"/>
                </a:cubicBezTo>
                <a:lnTo>
                  <a:pt x="876300" y="221192"/>
                </a:lnTo>
                <a:cubicBezTo>
                  <a:pt x="876300" y="211255"/>
                  <a:pt x="868245" y="203200"/>
                  <a:pt x="858308" y="203200"/>
                </a:cubicBezTo>
                <a:close/>
                <a:moveTo>
                  <a:pt x="164045" y="0"/>
                </a:moveTo>
                <a:lnTo>
                  <a:pt x="820205" y="0"/>
                </a:lnTo>
                <a:cubicBezTo>
                  <a:pt x="910805" y="0"/>
                  <a:pt x="984250" y="73445"/>
                  <a:pt x="984250" y="164045"/>
                </a:cubicBezTo>
                <a:lnTo>
                  <a:pt x="984250" y="1055155"/>
                </a:lnTo>
                <a:cubicBezTo>
                  <a:pt x="984250" y="1145755"/>
                  <a:pt x="910805" y="1219200"/>
                  <a:pt x="820205" y="1219200"/>
                </a:cubicBezTo>
                <a:lnTo>
                  <a:pt x="164045" y="1219200"/>
                </a:lnTo>
                <a:cubicBezTo>
                  <a:pt x="73445" y="1219200"/>
                  <a:pt x="0" y="1145755"/>
                  <a:pt x="0" y="1055155"/>
                </a:cubicBezTo>
                <a:lnTo>
                  <a:pt x="0" y="164045"/>
                </a:lnTo>
                <a:cubicBezTo>
                  <a:pt x="0" y="73445"/>
                  <a:pt x="73445" y="0"/>
                  <a:pt x="164045" y="0"/>
                </a:cubicBezTo>
                <a:close/>
              </a:path>
            </a:pathLst>
          </a:custGeom>
          <a:solidFill>
            <a:srgbClr val="1E2328"/>
          </a:solidFill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9" name="Freeform 48"/>
          <p:cNvSpPr/>
          <p:nvPr/>
        </p:nvSpPr>
        <p:spPr>
          <a:xfrm>
            <a:off x="4385732" y="2200008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215467" y="2598738"/>
            <a:ext cx="1871133" cy="17463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52370" y="3900407"/>
            <a:ext cx="1996473" cy="9147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2369" y="1275239"/>
            <a:ext cx="2014856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427007" y="2607054"/>
            <a:ext cx="13475" cy="130250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440482" y="1275239"/>
            <a:ext cx="8361" cy="145235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1482602" y="2290151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3" name="Straight Connector 32"/>
          <p:cNvCxnSpPr/>
          <p:nvPr/>
        </p:nvCxnSpPr>
        <p:spPr>
          <a:xfrm>
            <a:off x="2441452" y="2590108"/>
            <a:ext cx="1996473" cy="9147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452368" y="1174894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36" name="Oval 35"/>
          <p:cNvSpPr/>
          <p:nvPr/>
        </p:nvSpPr>
        <p:spPr>
          <a:xfrm>
            <a:off x="4266146" y="2489763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37" name="Oval 36"/>
          <p:cNvSpPr/>
          <p:nvPr/>
        </p:nvSpPr>
        <p:spPr>
          <a:xfrm>
            <a:off x="4329257" y="2641844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16" name="TextBox 15"/>
          <p:cNvSpPr txBox="1"/>
          <p:nvPr/>
        </p:nvSpPr>
        <p:spPr>
          <a:xfrm>
            <a:off x="6767356" y="3238910"/>
            <a:ext cx="162273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google.com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7" y="2315023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192.168.1.2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A1:B1:C1:A2:B2:C2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6652" y="433001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192.168.1.2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AA:FF:AA:FF:AA:FF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0658" y="4347456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192.168.1.3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11:22:33:44:55:66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5731" y="1677922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192.168.1.1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CC:CC:CC:BB:BB:BB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0" y="313387"/>
            <a:ext cx="1206651" cy="898108"/>
          </a:xfrm>
          <a:prstGeom prst="wedgeEllipseCallout">
            <a:avLst>
              <a:gd name="adj1" fmla="val 65905"/>
              <a:gd name="adj2" fmla="val 48743"/>
            </a:avLst>
          </a:prstGeom>
          <a:noFill/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/>
          <p:cNvSpPr txBox="1"/>
          <p:nvPr/>
        </p:nvSpPr>
        <p:spPr>
          <a:xfrm>
            <a:off x="-163913" y="475575"/>
            <a:ext cx="15344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E6E6E6"/>
                </a:solidFill>
              </a:rPr>
              <a:t>Who </a:t>
            </a:r>
            <a:r>
              <a:rPr lang="en-US" sz="1200" dirty="0" smtClean="0">
                <a:solidFill>
                  <a:srgbClr val="E6E6E6"/>
                </a:solidFill>
              </a:rPr>
              <a:t>has   192.168.1.3</a:t>
            </a:r>
            <a:endParaRPr lang="fa-IR" sz="1200" dirty="0">
              <a:solidFill>
                <a:srgbClr val="E6E6E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7272" y="1047419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A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59508" y="3600450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E6E6E6"/>
                </a:solidFill>
              </a:rPr>
              <a:t>C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7272" y="2290151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B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17502" y="90751"/>
            <a:ext cx="2980682" cy="1281223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8" name="TextBox 27"/>
          <p:cNvSpPr txBox="1"/>
          <p:nvPr/>
        </p:nvSpPr>
        <p:spPr>
          <a:xfrm>
            <a:off x="4895494" y="204622"/>
            <a:ext cx="29806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192.168.1.1  	CC:CC:CC:BB:BB:BB</a:t>
            </a:r>
            <a:endParaRPr lang="fa-IR" sz="1400" dirty="0">
              <a:solidFill>
                <a:srgbClr val="E6E6E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5492" y="574904"/>
            <a:ext cx="298068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192.168.1.2	           A1:B1:C1:A2:B2:C2    </a:t>
            </a:r>
            <a:endParaRPr lang="fa-IR" sz="1400" dirty="0">
              <a:solidFill>
                <a:srgbClr val="E6E6E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5093" y="-69317"/>
            <a:ext cx="1201479" cy="369204"/>
          </a:xfrm>
          <a:prstGeom prst="rect">
            <a:avLst/>
          </a:prstGeom>
          <a:solidFill>
            <a:srgbClr val="1E2328"/>
          </a:solidFill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E6E6E6"/>
                </a:solidFill>
              </a:rPr>
              <a:t>ARP Table</a:t>
            </a:r>
            <a:endParaRPr lang="fa-IR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545E-6 -0.00031 L 0.12411 -0.00031 C 0.15607 0.00695 0.1962 -0.01357 0.21129 0.00695 C 0.22337 -0.02525 0.21041 0.08744 0.21414 0.12185 C 0.21414 0.16351 0.21325 0.20644 0.21325 0.24906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3" y="123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3182E-6 4.14141E-6 L -0.21608 0.0018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3" y="9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8636E-6 3.33333E-6 C 4.88636E-6 0.03851 0.00053 0.03914 0.00053 0.07765 C -0.00551 0.11142 0.00532 0.21212 -0.0135 0.24021 C -0.03179 0.26799 -0.07866 0.24021 -0.11116 0.24526 C -0.14933 0.24526 -0.18839 0.24147 -0.22586 0.24147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75" y="126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1493520" y="1047419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Freeform 18"/>
          <p:cNvSpPr/>
          <p:nvPr/>
        </p:nvSpPr>
        <p:spPr>
          <a:xfrm>
            <a:off x="1493520" y="3600450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" name="Freeform 34"/>
          <p:cNvSpPr/>
          <p:nvPr/>
        </p:nvSpPr>
        <p:spPr>
          <a:xfrm>
            <a:off x="7086600" y="1854199"/>
            <a:ext cx="984250" cy="1219200"/>
          </a:xfrm>
          <a:custGeom>
            <a:avLst/>
            <a:gdLst>
              <a:gd name="connsiteX0" fmla="*/ 327025 w 984250"/>
              <a:gd name="connsiteY0" fmla="*/ 1022350 h 1219200"/>
              <a:gd name="connsiteX1" fmla="*/ 282575 w 984250"/>
              <a:gd name="connsiteY1" fmla="*/ 1068388 h 1219200"/>
              <a:gd name="connsiteX2" fmla="*/ 327025 w 984250"/>
              <a:gd name="connsiteY2" fmla="*/ 1114426 h 1219200"/>
              <a:gd name="connsiteX3" fmla="*/ 371475 w 984250"/>
              <a:gd name="connsiteY3" fmla="*/ 1068388 h 1219200"/>
              <a:gd name="connsiteX4" fmla="*/ 327025 w 984250"/>
              <a:gd name="connsiteY4" fmla="*/ 1022350 h 1219200"/>
              <a:gd name="connsiteX5" fmla="*/ 196850 w 984250"/>
              <a:gd name="connsiteY5" fmla="*/ 1022350 h 1219200"/>
              <a:gd name="connsiteX6" fmla="*/ 152400 w 984250"/>
              <a:gd name="connsiteY6" fmla="*/ 1068388 h 1219200"/>
              <a:gd name="connsiteX7" fmla="*/ 196850 w 984250"/>
              <a:gd name="connsiteY7" fmla="*/ 1114426 h 1219200"/>
              <a:gd name="connsiteX8" fmla="*/ 241300 w 984250"/>
              <a:gd name="connsiteY8" fmla="*/ 1068388 h 1219200"/>
              <a:gd name="connsiteX9" fmla="*/ 196850 w 984250"/>
              <a:gd name="connsiteY9" fmla="*/ 1022350 h 1219200"/>
              <a:gd name="connsiteX10" fmla="*/ 170392 w 984250"/>
              <a:gd name="connsiteY10" fmla="*/ 749300 h 1219200"/>
              <a:gd name="connsiteX11" fmla="*/ 152400 w 984250"/>
              <a:gd name="connsiteY11" fmla="*/ 767292 h 1219200"/>
              <a:gd name="connsiteX12" fmla="*/ 152400 w 984250"/>
              <a:gd name="connsiteY12" fmla="*/ 839258 h 1219200"/>
              <a:gd name="connsiteX13" fmla="*/ 170392 w 984250"/>
              <a:gd name="connsiteY13" fmla="*/ 857250 h 1219200"/>
              <a:gd name="connsiteX14" fmla="*/ 858308 w 984250"/>
              <a:gd name="connsiteY14" fmla="*/ 857250 h 1219200"/>
              <a:gd name="connsiteX15" fmla="*/ 876300 w 984250"/>
              <a:gd name="connsiteY15" fmla="*/ 839258 h 1219200"/>
              <a:gd name="connsiteX16" fmla="*/ 876300 w 984250"/>
              <a:gd name="connsiteY16" fmla="*/ 767292 h 1219200"/>
              <a:gd name="connsiteX17" fmla="*/ 858308 w 984250"/>
              <a:gd name="connsiteY17" fmla="*/ 749300 h 1219200"/>
              <a:gd name="connsiteX18" fmla="*/ 170392 w 984250"/>
              <a:gd name="connsiteY18" fmla="*/ 476250 h 1219200"/>
              <a:gd name="connsiteX19" fmla="*/ 152400 w 984250"/>
              <a:gd name="connsiteY19" fmla="*/ 494242 h 1219200"/>
              <a:gd name="connsiteX20" fmla="*/ 152400 w 984250"/>
              <a:gd name="connsiteY20" fmla="*/ 566208 h 1219200"/>
              <a:gd name="connsiteX21" fmla="*/ 170392 w 984250"/>
              <a:gd name="connsiteY21" fmla="*/ 584200 h 1219200"/>
              <a:gd name="connsiteX22" fmla="*/ 858308 w 984250"/>
              <a:gd name="connsiteY22" fmla="*/ 584200 h 1219200"/>
              <a:gd name="connsiteX23" fmla="*/ 876300 w 984250"/>
              <a:gd name="connsiteY23" fmla="*/ 566208 h 1219200"/>
              <a:gd name="connsiteX24" fmla="*/ 876300 w 984250"/>
              <a:gd name="connsiteY24" fmla="*/ 494242 h 1219200"/>
              <a:gd name="connsiteX25" fmla="*/ 858308 w 984250"/>
              <a:gd name="connsiteY25" fmla="*/ 476250 h 1219200"/>
              <a:gd name="connsiteX26" fmla="*/ 170392 w 984250"/>
              <a:gd name="connsiteY26" fmla="*/ 203200 h 1219200"/>
              <a:gd name="connsiteX27" fmla="*/ 152400 w 984250"/>
              <a:gd name="connsiteY27" fmla="*/ 221192 h 1219200"/>
              <a:gd name="connsiteX28" fmla="*/ 152400 w 984250"/>
              <a:gd name="connsiteY28" fmla="*/ 293158 h 1219200"/>
              <a:gd name="connsiteX29" fmla="*/ 170392 w 984250"/>
              <a:gd name="connsiteY29" fmla="*/ 311150 h 1219200"/>
              <a:gd name="connsiteX30" fmla="*/ 858308 w 984250"/>
              <a:gd name="connsiteY30" fmla="*/ 311150 h 1219200"/>
              <a:gd name="connsiteX31" fmla="*/ 876300 w 984250"/>
              <a:gd name="connsiteY31" fmla="*/ 293158 h 1219200"/>
              <a:gd name="connsiteX32" fmla="*/ 876300 w 984250"/>
              <a:gd name="connsiteY32" fmla="*/ 221192 h 1219200"/>
              <a:gd name="connsiteX33" fmla="*/ 858308 w 984250"/>
              <a:gd name="connsiteY33" fmla="*/ 203200 h 1219200"/>
              <a:gd name="connsiteX34" fmla="*/ 164045 w 984250"/>
              <a:gd name="connsiteY34" fmla="*/ 0 h 1219200"/>
              <a:gd name="connsiteX35" fmla="*/ 820205 w 984250"/>
              <a:gd name="connsiteY35" fmla="*/ 0 h 1219200"/>
              <a:gd name="connsiteX36" fmla="*/ 984250 w 984250"/>
              <a:gd name="connsiteY36" fmla="*/ 164045 h 1219200"/>
              <a:gd name="connsiteX37" fmla="*/ 984250 w 984250"/>
              <a:gd name="connsiteY37" fmla="*/ 1055155 h 1219200"/>
              <a:gd name="connsiteX38" fmla="*/ 820205 w 984250"/>
              <a:gd name="connsiteY38" fmla="*/ 1219200 h 1219200"/>
              <a:gd name="connsiteX39" fmla="*/ 164045 w 984250"/>
              <a:gd name="connsiteY39" fmla="*/ 1219200 h 1219200"/>
              <a:gd name="connsiteX40" fmla="*/ 0 w 984250"/>
              <a:gd name="connsiteY40" fmla="*/ 1055155 h 1219200"/>
              <a:gd name="connsiteX41" fmla="*/ 0 w 984250"/>
              <a:gd name="connsiteY41" fmla="*/ 164045 h 1219200"/>
              <a:gd name="connsiteX42" fmla="*/ 164045 w 984250"/>
              <a:gd name="connsiteY4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84250" h="1219200">
                <a:moveTo>
                  <a:pt x="327025" y="1022350"/>
                </a:moveTo>
                <a:cubicBezTo>
                  <a:pt x="302476" y="1022350"/>
                  <a:pt x="282575" y="1042962"/>
                  <a:pt x="282575" y="1068388"/>
                </a:cubicBezTo>
                <a:cubicBezTo>
                  <a:pt x="282575" y="1093814"/>
                  <a:pt x="302476" y="1114426"/>
                  <a:pt x="327025" y="1114426"/>
                </a:cubicBezTo>
                <a:cubicBezTo>
                  <a:pt x="351574" y="1114426"/>
                  <a:pt x="371475" y="1093814"/>
                  <a:pt x="371475" y="1068388"/>
                </a:cubicBezTo>
                <a:cubicBezTo>
                  <a:pt x="371475" y="1042962"/>
                  <a:pt x="351574" y="1022350"/>
                  <a:pt x="327025" y="1022350"/>
                </a:cubicBezTo>
                <a:close/>
                <a:moveTo>
                  <a:pt x="196850" y="1022350"/>
                </a:moveTo>
                <a:cubicBezTo>
                  <a:pt x="172301" y="1022350"/>
                  <a:pt x="152400" y="1042962"/>
                  <a:pt x="152400" y="1068388"/>
                </a:cubicBezTo>
                <a:cubicBezTo>
                  <a:pt x="152400" y="1093814"/>
                  <a:pt x="172301" y="1114426"/>
                  <a:pt x="196850" y="1114426"/>
                </a:cubicBezTo>
                <a:cubicBezTo>
                  <a:pt x="221399" y="1114426"/>
                  <a:pt x="241300" y="1093814"/>
                  <a:pt x="241300" y="1068388"/>
                </a:cubicBezTo>
                <a:cubicBezTo>
                  <a:pt x="241300" y="1042962"/>
                  <a:pt x="221399" y="1022350"/>
                  <a:pt x="196850" y="1022350"/>
                </a:cubicBezTo>
                <a:close/>
                <a:moveTo>
                  <a:pt x="170392" y="749300"/>
                </a:moveTo>
                <a:cubicBezTo>
                  <a:pt x="160455" y="749300"/>
                  <a:pt x="152400" y="757355"/>
                  <a:pt x="152400" y="767292"/>
                </a:cubicBezTo>
                <a:lnTo>
                  <a:pt x="152400" y="839258"/>
                </a:lnTo>
                <a:cubicBezTo>
                  <a:pt x="152400" y="849195"/>
                  <a:pt x="160455" y="857250"/>
                  <a:pt x="170392" y="857250"/>
                </a:cubicBezTo>
                <a:lnTo>
                  <a:pt x="858308" y="857250"/>
                </a:lnTo>
                <a:cubicBezTo>
                  <a:pt x="868245" y="857250"/>
                  <a:pt x="876300" y="849195"/>
                  <a:pt x="876300" y="839258"/>
                </a:cubicBezTo>
                <a:lnTo>
                  <a:pt x="876300" y="767292"/>
                </a:lnTo>
                <a:cubicBezTo>
                  <a:pt x="876300" y="757355"/>
                  <a:pt x="868245" y="749300"/>
                  <a:pt x="858308" y="749300"/>
                </a:cubicBezTo>
                <a:close/>
                <a:moveTo>
                  <a:pt x="170392" y="476250"/>
                </a:moveTo>
                <a:cubicBezTo>
                  <a:pt x="160455" y="476250"/>
                  <a:pt x="152400" y="484305"/>
                  <a:pt x="152400" y="494242"/>
                </a:cubicBezTo>
                <a:lnTo>
                  <a:pt x="152400" y="566208"/>
                </a:lnTo>
                <a:cubicBezTo>
                  <a:pt x="152400" y="576145"/>
                  <a:pt x="160455" y="584200"/>
                  <a:pt x="170392" y="584200"/>
                </a:cubicBezTo>
                <a:lnTo>
                  <a:pt x="858308" y="584200"/>
                </a:lnTo>
                <a:cubicBezTo>
                  <a:pt x="868245" y="584200"/>
                  <a:pt x="876300" y="576145"/>
                  <a:pt x="876300" y="566208"/>
                </a:cubicBezTo>
                <a:lnTo>
                  <a:pt x="876300" y="494242"/>
                </a:lnTo>
                <a:cubicBezTo>
                  <a:pt x="876300" y="484305"/>
                  <a:pt x="868245" y="476250"/>
                  <a:pt x="858308" y="476250"/>
                </a:cubicBezTo>
                <a:close/>
                <a:moveTo>
                  <a:pt x="170392" y="203200"/>
                </a:moveTo>
                <a:cubicBezTo>
                  <a:pt x="160455" y="203200"/>
                  <a:pt x="152400" y="211255"/>
                  <a:pt x="152400" y="221192"/>
                </a:cubicBezTo>
                <a:lnTo>
                  <a:pt x="152400" y="293158"/>
                </a:lnTo>
                <a:cubicBezTo>
                  <a:pt x="152400" y="303095"/>
                  <a:pt x="160455" y="311150"/>
                  <a:pt x="170392" y="311150"/>
                </a:cubicBezTo>
                <a:lnTo>
                  <a:pt x="858308" y="311150"/>
                </a:lnTo>
                <a:cubicBezTo>
                  <a:pt x="868245" y="311150"/>
                  <a:pt x="876300" y="303095"/>
                  <a:pt x="876300" y="293158"/>
                </a:cubicBezTo>
                <a:lnTo>
                  <a:pt x="876300" y="221192"/>
                </a:lnTo>
                <a:cubicBezTo>
                  <a:pt x="876300" y="211255"/>
                  <a:pt x="868245" y="203200"/>
                  <a:pt x="858308" y="203200"/>
                </a:cubicBezTo>
                <a:close/>
                <a:moveTo>
                  <a:pt x="164045" y="0"/>
                </a:moveTo>
                <a:lnTo>
                  <a:pt x="820205" y="0"/>
                </a:lnTo>
                <a:cubicBezTo>
                  <a:pt x="910805" y="0"/>
                  <a:pt x="984250" y="73445"/>
                  <a:pt x="984250" y="164045"/>
                </a:cubicBezTo>
                <a:lnTo>
                  <a:pt x="984250" y="1055155"/>
                </a:lnTo>
                <a:cubicBezTo>
                  <a:pt x="984250" y="1145755"/>
                  <a:pt x="910805" y="1219200"/>
                  <a:pt x="820205" y="1219200"/>
                </a:cubicBezTo>
                <a:lnTo>
                  <a:pt x="164045" y="1219200"/>
                </a:lnTo>
                <a:cubicBezTo>
                  <a:pt x="73445" y="1219200"/>
                  <a:pt x="0" y="1145755"/>
                  <a:pt x="0" y="1055155"/>
                </a:cubicBezTo>
                <a:lnTo>
                  <a:pt x="0" y="164045"/>
                </a:lnTo>
                <a:cubicBezTo>
                  <a:pt x="0" y="73445"/>
                  <a:pt x="73445" y="0"/>
                  <a:pt x="164045" y="0"/>
                </a:cubicBezTo>
                <a:close/>
              </a:path>
            </a:pathLst>
          </a:custGeom>
          <a:solidFill>
            <a:srgbClr val="1E2328"/>
          </a:solidFill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9" name="Freeform 48"/>
          <p:cNvSpPr/>
          <p:nvPr/>
        </p:nvSpPr>
        <p:spPr>
          <a:xfrm>
            <a:off x="4385732" y="2200008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215467" y="2598738"/>
            <a:ext cx="1871133" cy="17463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52370" y="3900407"/>
            <a:ext cx="1996473" cy="9147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2369" y="1275239"/>
            <a:ext cx="2014856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427007" y="2607054"/>
            <a:ext cx="13475" cy="130250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440482" y="1275239"/>
            <a:ext cx="8361" cy="145235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1482602" y="2290151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3" name="Straight Connector 32"/>
          <p:cNvCxnSpPr/>
          <p:nvPr/>
        </p:nvCxnSpPr>
        <p:spPr>
          <a:xfrm>
            <a:off x="2441452" y="2590108"/>
            <a:ext cx="1996473" cy="9147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347639" y="2493606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36" name="Oval 35"/>
          <p:cNvSpPr/>
          <p:nvPr/>
        </p:nvSpPr>
        <p:spPr>
          <a:xfrm>
            <a:off x="2441452" y="3798623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15" name="TextBox 14"/>
          <p:cNvSpPr txBox="1"/>
          <p:nvPr/>
        </p:nvSpPr>
        <p:spPr>
          <a:xfrm>
            <a:off x="6767356" y="3238910"/>
            <a:ext cx="162273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google.com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6652" y="433001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192.168.1.2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AA:FF:AA:FF:AA:FF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5731" y="1677922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192.168.1.1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CC:CC:CC:BB:BB:BB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7" y="2315023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192.168.1.2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A1:B1:C1:A2:B2:C2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0658" y="4347456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192.168.1.3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11:22:33:44:55:66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-1" y="3600450"/>
            <a:ext cx="1206651" cy="797379"/>
          </a:xfrm>
          <a:prstGeom prst="wedgeEllipseCallout">
            <a:avLst>
              <a:gd name="adj1" fmla="val 70957"/>
              <a:gd name="adj2" fmla="val -19133"/>
            </a:avLst>
          </a:prstGeom>
          <a:noFill/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TextBox 22"/>
          <p:cNvSpPr txBox="1"/>
          <p:nvPr/>
        </p:nvSpPr>
        <p:spPr>
          <a:xfrm>
            <a:off x="274319" y="3801291"/>
            <a:ext cx="648789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E6E6E6"/>
                </a:solidFill>
              </a:rPr>
              <a:t>ME!</a:t>
            </a:r>
            <a:endParaRPr lang="fa-IR" dirty="0">
              <a:solidFill>
                <a:srgbClr val="E6E6E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57272" y="1047419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A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7272" y="2290151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B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59508" y="3600450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E6E6E6"/>
                </a:solidFill>
              </a:rPr>
              <a:t>C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817502" y="90751"/>
            <a:ext cx="2980682" cy="1281223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9" name="TextBox 28"/>
          <p:cNvSpPr txBox="1"/>
          <p:nvPr/>
        </p:nvSpPr>
        <p:spPr>
          <a:xfrm>
            <a:off x="4895494" y="204622"/>
            <a:ext cx="29806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192.168.1.1  	CC:CC:CC:BB:BB:BB</a:t>
            </a:r>
            <a:endParaRPr lang="fa-IR" sz="1400" dirty="0">
              <a:solidFill>
                <a:srgbClr val="E6E6E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95492" y="574904"/>
            <a:ext cx="298068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192.168.1.2	           A1:B1:C1:A2:B2:C2    </a:t>
            </a:r>
            <a:endParaRPr lang="fa-IR" sz="1400" dirty="0">
              <a:solidFill>
                <a:srgbClr val="E6E6E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5093" y="-69317"/>
            <a:ext cx="1201479" cy="369204"/>
          </a:xfrm>
          <a:prstGeom prst="rect">
            <a:avLst/>
          </a:prstGeom>
          <a:solidFill>
            <a:srgbClr val="1E2328"/>
          </a:solidFill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E6E6E6"/>
                </a:solidFill>
              </a:rPr>
              <a:t>ARP Table</a:t>
            </a:r>
            <a:endParaRPr lang="fa-IR" dirty="0">
              <a:solidFill>
                <a:srgbClr val="E6E6E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95492" y="904902"/>
            <a:ext cx="2902692" cy="307777"/>
          </a:xfrm>
          <a:prstGeom prst="rect">
            <a:avLst/>
          </a:prstGeom>
          <a:noFill/>
          <a:ln w="19050">
            <a:solidFill>
              <a:srgbClr val="5B9BD5"/>
            </a:solidFill>
            <a:prstDash val="dashDot"/>
          </a:ln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192.168.1.3	           11:22:33:44:55:66</a:t>
            </a:r>
            <a:endParaRPr lang="fa-IR" sz="1400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1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52273E-7 -0.00063 L 0.12447 -0.00063 C 0.15607 -0.00284 0.17347 0.00253 0.18785 -2.52525E-6 C 0.20259 -0.00252 0.20597 0.01421 0.21076 -0.01641 C 0.21076 0.02526 0.21111 -0.28156 0.21111 -0.2399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-11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0455E-6 -3.53535E-6 L -4.20455E-6 -0.13163 C -0.00674 -0.16793 -0.0039 -0.24021 -0.0039 -0.26231 C -0.00443 -0.2844 -0.00177 -0.26168 -0.00514 -0.2642 C -0.0087 -0.26673 -0.00728 -0.27651 -0.0245 -0.27777 C -0.04208 -0.27935 -0.0783 -0.27588 -0.11026 -0.27241 C -0.14701 -0.27241 -0.18856 -0.26136 -0.22478 -0.26136 " pathEditMode="relative" rAng="0" ptsTypes="AAAAA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9" y="-13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36" grpId="0" animBg="1"/>
      <p:bldP spid="36" grpId="1" animBg="1"/>
      <p:bldP spid="36" grpId="2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30200" y="908050"/>
            <a:ext cx="6680200" cy="0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199" y="139700"/>
            <a:ext cx="70687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288FD3"/>
                </a:solidFill>
              </a:rPr>
              <a:t>TCP/IP</a:t>
            </a:r>
            <a:endParaRPr lang="fa-IR" sz="3600" dirty="0">
              <a:solidFill>
                <a:srgbClr val="288FD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034" y="1240971"/>
            <a:ext cx="7119257" cy="31379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a-IR" dirty="0"/>
          </a:p>
        </p:txBody>
      </p:sp>
      <p:sp>
        <p:nvSpPr>
          <p:cNvPr id="5" name="Rounded Rectangle 4"/>
          <p:cNvSpPr/>
          <p:nvPr/>
        </p:nvSpPr>
        <p:spPr>
          <a:xfrm>
            <a:off x="3198163" y="1362991"/>
            <a:ext cx="1989827" cy="2899708"/>
          </a:xfrm>
          <a:prstGeom prst="roundRect">
            <a:avLst/>
          </a:prstGeom>
          <a:solidFill>
            <a:srgbClr val="288FD3"/>
          </a:solidFill>
          <a:ln w="28575"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198161" y="1966375"/>
            <a:ext cx="1989827" cy="6350"/>
          </a:xfrm>
          <a:prstGeom prst="line">
            <a:avLst/>
          </a:prstGeom>
          <a:ln w="28575">
            <a:solidFill>
              <a:srgbClr val="64F5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198161" y="3538505"/>
            <a:ext cx="1989827" cy="6350"/>
          </a:xfrm>
          <a:prstGeom prst="line">
            <a:avLst/>
          </a:prstGeom>
          <a:ln w="28575">
            <a:solidFill>
              <a:srgbClr val="64F5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198161" y="2704479"/>
            <a:ext cx="1989827" cy="6350"/>
          </a:xfrm>
          <a:prstGeom prst="line">
            <a:avLst/>
          </a:prstGeom>
          <a:ln w="28575">
            <a:solidFill>
              <a:srgbClr val="64F5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82988" y="2878934"/>
            <a:ext cx="1870075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64F5C9"/>
                </a:solidFill>
              </a:rPr>
              <a:t>Network Layer</a:t>
            </a:r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7911" y="2096433"/>
            <a:ext cx="1870075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64F5C9"/>
                </a:solidFill>
              </a:rPr>
              <a:t>Transport Layer</a:t>
            </a:r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46488" y="1536161"/>
            <a:ext cx="1870075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64F5C9"/>
                </a:solidFill>
              </a:rPr>
              <a:t>Application Layer</a:t>
            </a:r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7911" y="3654653"/>
            <a:ext cx="1870075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64F5C9"/>
                </a:solidFill>
              </a:rPr>
              <a:t>Physical Layer</a:t>
            </a:r>
            <a:endParaRPr lang="fa-IR" dirty="0">
              <a:solidFill>
                <a:srgbClr val="64F5C9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02370" y="1720763"/>
            <a:ext cx="1426234" cy="0"/>
          </a:xfrm>
          <a:prstGeom prst="straightConnector1">
            <a:avLst/>
          </a:prstGeom>
          <a:ln>
            <a:solidFill>
              <a:srgbClr val="64F5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302370" y="2281035"/>
            <a:ext cx="1426234" cy="0"/>
          </a:xfrm>
          <a:prstGeom prst="straightConnector1">
            <a:avLst/>
          </a:prstGeom>
          <a:ln>
            <a:solidFill>
              <a:srgbClr val="64F5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02370" y="3061891"/>
            <a:ext cx="1426234" cy="0"/>
          </a:xfrm>
          <a:prstGeom prst="straightConnector1">
            <a:avLst/>
          </a:prstGeom>
          <a:ln>
            <a:solidFill>
              <a:srgbClr val="64F5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02370" y="3820358"/>
            <a:ext cx="1426234" cy="0"/>
          </a:xfrm>
          <a:prstGeom prst="straightConnector1">
            <a:avLst/>
          </a:prstGeom>
          <a:ln>
            <a:solidFill>
              <a:srgbClr val="64F5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99251" y="2858522"/>
            <a:ext cx="1282460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64F5C9"/>
                </a:solidFill>
              </a:rPr>
              <a:t>IP, Port,…</a:t>
            </a:r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9251" y="2053683"/>
            <a:ext cx="1282460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64F5C9"/>
                </a:solidFill>
              </a:rPr>
              <a:t>TCP, UDP,…</a:t>
            </a:r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0288" y="1536503"/>
            <a:ext cx="1452070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64F5C9"/>
                </a:solidFill>
              </a:rPr>
              <a:t>HTTP, SSH,…</a:t>
            </a:r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99251" y="3538505"/>
            <a:ext cx="1537383" cy="6460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64F5C9"/>
                </a:solidFill>
              </a:rPr>
              <a:t>MAC Address, frequency,…</a:t>
            </a:r>
            <a:endParaRPr lang="fa-IR" dirty="0">
              <a:solidFill>
                <a:srgbClr val="64F5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30200" y="908050"/>
            <a:ext cx="6680200" cy="0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199" y="139700"/>
            <a:ext cx="70687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288FD3"/>
                </a:solidFill>
              </a:rPr>
              <a:t>Tools</a:t>
            </a:r>
            <a:endParaRPr lang="fa-IR" sz="3600" dirty="0">
              <a:solidFill>
                <a:srgbClr val="288FD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284" y="1030070"/>
            <a:ext cx="7119257" cy="40614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 smtClean="0"/>
          </a:p>
          <a:p>
            <a:r>
              <a:rPr lang="en-US" sz="2400" dirty="0" err="1" smtClean="0">
                <a:solidFill>
                  <a:srgbClr val="64F5C9"/>
                </a:solidFill>
              </a:rPr>
              <a:t>Ip</a:t>
            </a:r>
            <a:r>
              <a:rPr lang="en-US" sz="2400" dirty="0" smtClean="0">
                <a:solidFill>
                  <a:srgbClr val="64F5C9"/>
                </a:solidFill>
              </a:rPr>
              <a:t>, </a:t>
            </a:r>
            <a:r>
              <a:rPr lang="en-US" sz="2400" dirty="0" err="1" smtClean="0">
                <a:solidFill>
                  <a:srgbClr val="64F5C9"/>
                </a:solidFill>
              </a:rPr>
              <a:t>ifconfig</a:t>
            </a:r>
            <a:r>
              <a:rPr lang="en-US" sz="2400" dirty="0" smtClean="0">
                <a:solidFill>
                  <a:srgbClr val="64F5C9"/>
                </a:solidFill>
              </a:rPr>
              <a:t>, ipconfig: </a:t>
            </a:r>
            <a:r>
              <a:rPr lang="en-US" sz="2400" dirty="0">
                <a:solidFill>
                  <a:srgbClr val="E6E6E6"/>
                </a:solidFill>
              </a:rPr>
              <a:t>To obtain necessary information about the network for establishing a connection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solidFill>
                  <a:srgbClr val="64F5C9"/>
                </a:solidFill>
              </a:rPr>
              <a:t>arp –a:</a:t>
            </a:r>
            <a:r>
              <a:rPr lang="en-US" sz="2400" dirty="0" smtClean="0">
                <a:solidFill>
                  <a:srgbClr val="E6E6E6"/>
                </a:solidFill>
              </a:rPr>
              <a:t> To see your arp table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solidFill>
                  <a:srgbClr val="64F5C9"/>
                </a:solidFill>
              </a:rPr>
              <a:t>Nmap:</a:t>
            </a:r>
            <a:r>
              <a:rPr lang="en-US" sz="2400" dirty="0" smtClean="0">
                <a:solidFill>
                  <a:srgbClr val="E6E6E6"/>
                </a:solidFill>
              </a:rPr>
              <a:t> For information gathering on the network</a:t>
            </a:r>
          </a:p>
          <a:p>
            <a:endParaRPr lang="en-US" dirty="0" smtClean="0"/>
          </a:p>
          <a:p>
            <a:endParaRPr lang="en-US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485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30200" y="908050"/>
            <a:ext cx="6680200" cy="0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199" y="139700"/>
            <a:ext cx="70687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288FD3"/>
                </a:solidFill>
              </a:rPr>
              <a:t>MITM</a:t>
            </a:r>
            <a:endParaRPr lang="fa-IR" sz="3600" dirty="0">
              <a:solidFill>
                <a:srgbClr val="288FD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034" y="1240971"/>
            <a:ext cx="7119257" cy="14766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E6E6E6"/>
                </a:solidFill>
              </a:rPr>
              <a:t>If we can control the ARP table of our neighbors, How can we attack?</a:t>
            </a:r>
            <a:endParaRPr lang="fa-IR" dirty="0">
              <a:solidFill>
                <a:srgbClr val="E6E6E6"/>
              </a:solidFill>
            </a:endParaRPr>
          </a:p>
          <a:p>
            <a:endParaRPr lang="fa-IR" dirty="0"/>
          </a:p>
          <a:p>
            <a:endParaRPr lang="en-US" dirty="0" smtClean="0"/>
          </a:p>
          <a:p>
            <a:endParaRPr lang="fa-IR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2033" y="2067682"/>
            <a:ext cx="5735199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4494F"/>
                </a:solidFill>
              </a:rPr>
              <a:t>Can we say that we are the router???</a:t>
            </a:r>
            <a:endParaRPr lang="fa-IR" dirty="0">
              <a:solidFill>
                <a:srgbClr val="F4494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5591" y="2973887"/>
            <a:ext cx="1236376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fa-IR" dirty="0">
              <a:solidFill>
                <a:srgbClr val="F4494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857" y="3679379"/>
            <a:ext cx="5901510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4494F"/>
                </a:solidFill>
              </a:rPr>
              <a:t>Where </a:t>
            </a:r>
            <a:r>
              <a:rPr lang="en-US" dirty="0" smtClean="0">
                <a:solidFill>
                  <a:srgbClr val="F4494F"/>
                </a:solidFill>
              </a:rPr>
              <a:t>has the </a:t>
            </a:r>
            <a:r>
              <a:rPr lang="en-US" dirty="0">
                <a:solidFill>
                  <a:srgbClr val="F4494F"/>
                </a:solidFill>
              </a:rPr>
              <a:t>attack </a:t>
            </a:r>
            <a:r>
              <a:rPr lang="en-US" dirty="0" smtClean="0">
                <a:solidFill>
                  <a:srgbClr val="F4494F"/>
                </a:solidFill>
              </a:rPr>
              <a:t>been </a:t>
            </a:r>
            <a:r>
              <a:rPr lang="en-US" dirty="0">
                <a:solidFill>
                  <a:srgbClr val="F4494F"/>
                </a:solidFill>
              </a:rPr>
              <a:t>implemented on us?</a:t>
            </a:r>
            <a:endParaRPr lang="fa-IR" dirty="0">
              <a:solidFill>
                <a:srgbClr val="F4494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033" y="2664356"/>
            <a:ext cx="4469434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4494F"/>
                </a:solidFill>
              </a:rPr>
              <a:t>Can we say that we are the neighbors???</a:t>
            </a:r>
          </a:p>
        </p:txBody>
      </p:sp>
    </p:spTree>
    <p:extLst>
      <p:ext uri="{BB962C8B-B14F-4D97-AF65-F5344CB8AC3E}">
        <p14:creationId xmlns:p14="http://schemas.microsoft.com/office/powerpoint/2010/main" val="24947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30200" y="908050"/>
            <a:ext cx="6680200" cy="0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200" y="139700"/>
            <a:ext cx="60007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288FD3"/>
                </a:solidFill>
              </a:rPr>
              <a:t>Headlines</a:t>
            </a:r>
            <a:endParaRPr lang="fa-IR" sz="3600" dirty="0">
              <a:solidFill>
                <a:srgbClr val="288FD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200" y="1257300"/>
            <a:ext cx="8280400" cy="28314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43C09A"/>
              </a:buClr>
              <a:buSzPct val="150000"/>
            </a:pPr>
            <a:r>
              <a:rPr lang="fa-IR" sz="2400" dirty="0" smtClean="0">
                <a:solidFill>
                  <a:srgbClr val="43C09A"/>
                </a:solidFill>
              </a:rPr>
              <a:t>⚫</a:t>
            </a:r>
            <a:r>
              <a:rPr lang="en-US" sz="2400" dirty="0" smtClean="0">
                <a:solidFill>
                  <a:srgbClr val="43C09A"/>
                </a:solidFill>
              </a:rPr>
              <a:t> </a:t>
            </a:r>
            <a:r>
              <a:rPr lang="en-US" sz="3200" dirty="0" smtClean="0">
                <a:solidFill>
                  <a:srgbClr val="CDCDCD"/>
                </a:solidFill>
              </a:rPr>
              <a:t>Basic Networking</a:t>
            </a:r>
          </a:p>
          <a:p>
            <a:pPr>
              <a:buClr>
                <a:srgbClr val="43C09A"/>
              </a:buClr>
              <a:buSzPct val="150000"/>
            </a:pPr>
            <a:r>
              <a:rPr lang="fa-IR" sz="2400" dirty="0" smtClean="0">
                <a:solidFill>
                  <a:srgbClr val="43C09A"/>
                </a:solidFill>
              </a:rPr>
              <a:t>⚫</a:t>
            </a:r>
            <a:r>
              <a:rPr lang="en-US" sz="2400" dirty="0" smtClean="0">
                <a:solidFill>
                  <a:srgbClr val="43C09A"/>
                </a:solidFill>
              </a:rPr>
              <a:t> </a:t>
            </a:r>
            <a:r>
              <a:rPr lang="en-US" sz="3200" dirty="0" smtClean="0">
                <a:solidFill>
                  <a:srgbClr val="CDCDCD"/>
                </a:solidFill>
              </a:rPr>
              <a:t>MITM in theory</a:t>
            </a:r>
          </a:p>
          <a:p>
            <a:pPr>
              <a:buClr>
                <a:srgbClr val="43C09A"/>
              </a:buClr>
              <a:buSzPct val="150000"/>
            </a:pPr>
            <a:r>
              <a:rPr lang="fa-IR" sz="2400" dirty="0" smtClean="0">
                <a:solidFill>
                  <a:srgbClr val="43C09A"/>
                </a:solidFill>
              </a:rPr>
              <a:t>⚫</a:t>
            </a:r>
            <a:r>
              <a:rPr lang="en-US" dirty="0" smtClean="0"/>
              <a:t> </a:t>
            </a:r>
            <a:r>
              <a:rPr lang="en-US" sz="3200" dirty="0" smtClean="0">
                <a:solidFill>
                  <a:srgbClr val="CDCDCD"/>
                </a:solidFill>
              </a:rPr>
              <a:t>Manual implementation</a:t>
            </a:r>
          </a:p>
          <a:p>
            <a:pPr>
              <a:buClr>
                <a:srgbClr val="43C09A"/>
              </a:buClr>
              <a:buSzPct val="150000"/>
            </a:pPr>
            <a:r>
              <a:rPr lang="fa-IR" sz="2400" dirty="0" smtClean="0">
                <a:solidFill>
                  <a:srgbClr val="43C09A"/>
                </a:solidFill>
              </a:rPr>
              <a:t>⚫</a:t>
            </a:r>
            <a:r>
              <a:rPr lang="en-US" sz="2400" dirty="0" smtClean="0">
                <a:solidFill>
                  <a:srgbClr val="43C09A"/>
                </a:solidFill>
              </a:rPr>
              <a:t> </a:t>
            </a:r>
            <a:r>
              <a:rPr lang="en-US" sz="3200" dirty="0" smtClean="0">
                <a:solidFill>
                  <a:srgbClr val="CDCDCD"/>
                </a:solidFill>
              </a:rPr>
              <a:t>Coding the exploit</a:t>
            </a:r>
          </a:p>
          <a:p>
            <a:pPr>
              <a:buClr>
                <a:srgbClr val="43C09A"/>
              </a:buClr>
              <a:buSzPct val="150000"/>
            </a:pPr>
            <a:r>
              <a:rPr lang="fa-IR" sz="2400" dirty="0" smtClean="0">
                <a:solidFill>
                  <a:srgbClr val="43C09A"/>
                </a:solidFill>
              </a:rPr>
              <a:t> ⚫</a:t>
            </a:r>
            <a:r>
              <a:rPr lang="en-US" sz="3200" dirty="0" smtClean="0">
                <a:solidFill>
                  <a:srgbClr val="CDCDCD"/>
                </a:solidFill>
              </a:rPr>
              <a:t>Practice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3170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080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850" y="266700"/>
            <a:ext cx="28511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solidFill>
                  <a:srgbClr val="F4494F"/>
                </a:solidFill>
                <a:latin typeface="Bahnschrift SemiBold Condensed" panose="020B0502040204020203" pitchFamily="34" charset="0"/>
              </a:rPr>
              <a:t>ARP SPOOF</a:t>
            </a:r>
            <a:endParaRPr lang="fa-IR" sz="4400" dirty="0">
              <a:solidFill>
                <a:srgbClr val="F4494F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1493520" y="1371712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Freeform 18"/>
          <p:cNvSpPr/>
          <p:nvPr/>
        </p:nvSpPr>
        <p:spPr>
          <a:xfrm>
            <a:off x="1493520" y="3924743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noFill/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" name="Freeform 34"/>
          <p:cNvSpPr/>
          <p:nvPr/>
        </p:nvSpPr>
        <p:spPr>
          <a:xfrm>
            <a:off x="7086600" y="2178492"/>
            <a:ext cx="984250" cy="1219200"/>
          </a:xfrm>
          <a:custGeom>
            <a:avLst/>
            <a:gdLst>
              <a:gd name="connsiteX0" fmla="*/ 327025 w 984250"/>
              <a:gd name="connsiteY0" fmla="*/ 1022350 h 1219200"/>
              <a:gd name="connsiteX1" fmla="*/ 282575 w 984250"/>
              <a:gd name="connsiteY1" fmla="*/ 1068388 h 1219200"/>
              <a:gd name="connsiteX2" fmla="*/ 327025 w 984250"/>
              <a:gd name="connsiteY2" fmla="*/ 1114426 h 1219200"/>
              <a:gd name="connsiteX3" fmla="*/ 371475 w 984250"/>
              <a:gd name="connsiteY3" fmla="*/ 1068388 h 1219200"/>
              <a:gd name="connsiteX4" fmla="*/ 327025 w 984250"/>
              <a:gd name="connsiteY4" fmla="*/ 1022350 h 1219200"/>
              <a:gd name="connsiteX5" fmla="*/ 196850 w 984250"/>
              <a:gd name="connsiteY5" fmla="*/ 1022350 h 1219200"/>
              <a:gd name="connsiteX6" fmla="*/ 152400 w 984250"/>
              <a:gd name="connsiteY6" fmla="*/ 1068388 h 1219200"/>
              <a:gd name="connsiteX7" fmla="*/ 196850 w 984250"/>
              <a:gd name="connsiteY7" fmla="*/ 1114426 h 1219200"/>
              <a:gd name="connsiteX8" fmla="*/ 241300 w 984250"/>
              <a:gd name="connsiteY8" fmla="*/ 1068388 h 1219200"/>
              <a:gd name="connsiteX9" fmla="*/ 196850 w 984250"/>
              <a:gd name="connsiteY9" fmla="*/ 1022350 h 1219200"/>
              <a:gd name="connsiteX10" fmla="*/ 170392 w 984250"/>
              <a:gd name="connsiteY10" fmla="*/ 749300 h 1219200"/>
              <a:gd name="connsiteX11" fmla="*/ 152400 w 984250"/>
              <a:gd name="connsiteY11" fmla="*/ 767292 h 1219200"/>
              <a:gd name="connsiteX12" fmla="*/ 152400 w 984250"/>
              <a:gd name="connsiteY12" fmla="*/ 839258 h 1219200"/>
              <a:gd name="connsiteX13" fmla="*/ 170392 w 984250"/>
              <a:gd name="connsiteY13" fmla="*/ 857250 h 1219200"/>
              <a:gd name="connsiteX14" fmla="*/ 858308 w 984250"/>
              <a:gd name="connsiteY14" fmla="*/ 857250 h 1219200"/>
              <a:gd name="connsiteX15" fmla="*/ 876300 w 984250"/>
              <a:gd name="connsiteY15" fmla="*/ 839258 h 1219200"/>
              <a:gd name="connsiteX16" fmla="*/ 876300 w 984250"/>
              <a:gd name="connsiteY16" fmla="*/ 767292 h 1219200"/>
              <a:gd name="connsiteX17" fmla="*/ 858308 w 984250"/>
              <a:gd name="connsiteY17" fmla="*/ 749300 h 1219200"/>
              <a:gd name="connsiteX18" fmla="*/ 170392 w 984250"/>
              <a:gd name="connsiteY18" fmla="*/ 476250 h 1219200"/>
              <a:gd name="connsiteX19" fmla="*/ 152400 w 984250"/>
              <a:gd name="connsiteY19" fmla="*/ 494242 h 1219200"/>
              <a:gd name="connsiteX20" fmla="*/ 152400 w 984250"/>
              <a:gd name="connsiteY20" fmla="*/ 566208 h 1219200"/>
              <a:gd name="connsiteX21" fmla="*/ 170392 w 984250"/>
              <a:gd name="connsiteY21" fmla="*/ 584200 h 1219200"/>
              <a:gd name="connsiteX22" fmla="*/ 858308 w 984250"/>
              <a:gd name="connsiteY22" fmla="*/ 584200 h 1219200"/>
              <a:gd name="connsiteX23" fmla="*/ 876300 w 984250"/>
              <a:gd name="connsiteY23" fmla="*/ 566208 h 1219200"/>
              <a:gd name="connsiteX24" fmla="*/ 876300 w 984250"/>
              <a:gd name="connsiteY24" fmla="*/ 494242 h 1219200"/>
              <a:gd name="connsiteX25" fmla="*/ 858308 w 984250"/>
              <a:gd name="connsiteY25" fmla="*/ 476250 h 1219200"/>
              <a:gd name="connsiteX26" fmla="*/ 170392 w 984250"/>
              <a:gd name="connsiteY26" fmla="*/ 203200 h 1219200"/>
              <a:gd name="connsiteX27" fmla="*/ 152400 w 984250"/>
              <a:gd name="connsiteY27" fmla="*/ 221192 h 1219200"/>
              <a:gd name="connsiteX28" fmla="*/ 152400 w 984250"/>
              <a:gd name="connsiteY28" fmla="*/ 293158 h 1219200"/>
              <a:gd name="connsiteX29" fmla="*/ 170392 w 984250"/>
              <a:gd name="connsiteY29" fmla="*/ 311150 h 1219200"/>
              <a:gd name="connsiteX30" fmla="*/ 858308 w 984250"/>
              <a:gd name="connsiteY30" fmla="*/ 311150 h 1219200"/>
              <a:gd name="connsiteX31" fmla="*/ 876300 w 984250"/>
              <a:gd name="connsiteY31" fmla="*/ 293158 h 1219200"/>
              <a:gd name="connsiteX32" fmla="*/ 876300 w 984250"/>
              <a:gd name="connsiteY32" fmla="*/ 221192 h 1219200"/>
              <a:gd name="connsiteX33" fmla="*/ 858308 w 984250"/>
              <a:gd name="connsiteY33" fmla="*/ 203200 h 1219200"/>
              <a:gd name="connsiteX34" fmla="*/ 164045 w 984250"/>
              <a:gd name="connsiteY34" fmla="*/ 0 h 1219200"/>
              <a:gd name="connsiteX35" fmla="*/ 820205 w 984250"/>
              <a:gd name="connsiteY35" fmla="*/ 0 h 1219200"/>
              <a:gd name="connsiteX36" fmla="*/ 984250 w 984250"/>
              <a:gd name="connsiteY36" fmla="*/ 164045 h 1219200"/>
              <a:gd name="connsiteX37" fmla="*/ 984250 w 984250"/>
              <a:gd name="connsiteY37" fmla="*/ 1055155 h 1219200"/>
              <a:gd name="connsiteX38" fmla="*/ 820205 w 984250"/>
              <a:gd name="connsiteY38" fmla="*/ 1219200 h 1219200"/>
              <a:gd name="connsiteX39" fmla="*/ 164045 w 984250"/>
              <a:gd name="connsiteY39" fmla="*/ 1219200 h 1219200"/>
              <a:gd name="connsiteX40" fmla="*/ 0 w 984250"/>
              <a:gd name="connsiteY40" fmla="*/ 1055155 h 1219200"/>
              <a:gd name="connsiteX41" fmla="*/ 0 w 984250"/>
              <a:gd name="connsiteY41" fmla="*/ 164045 h 1219200"/>
              <a:gd name="connsiteX42" fmla="*/ 164045 w 984250"/>
              <a:gd name="connsiteY4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84250" h="1219200">
                <a:moveTo>
                  <a:pt x="327025" y="1022350"/>
                </a:moveTo>
                <a:cubicBezTo>
                  <a:pt x="302476" y="1022350"/>
                  <a:pt x="282575" y="1042962"/>
                  <a:pt x="282575" y="1068388"/>
                </a:cubicBezTo>
                <a:cubicBezTo>
                  <a:pt x="282575" y="1093814"/>
                  <a:pt x="302476" y="1114426"/>
                  <a:pt x="327025" y="1114426"/>
                </a:cubicBezTo>
                <a:cubicBezTo>
                  <a:pt x="351574" y="1114426"/>
                  <a:pt x="371475" y="1093814"/>
                  <a:pt x="371475" y="1068388"/>
                </a:cubicBezTo>
                <a:cubicBezTo>
                  <a:pt x="371475" y="1042962"/>
                  <a:pt x="351574" y="1022350"/>
                  <a:pt x="327025" y="1022350"/>
                </a:cubicBezTo>
                <a:close/>
                <a:moveTo>
                  <a:pt x="196850" y="1022350"/>
                </a:moveTo>
                <a:cubicBezTo>
                  <a:pt x="172301" y="1022350"/>
                  <a:pt x="152400" y="1042962"/>
                  <a:pt x="152400" y="1068388"/>
                </a:cubicBezTo>
                <a:cubicBezTo>
                  <a:pt x="152400" y="1093814"/>
                  <a:pt x="172301" y="1114426"/>
                  <a:pt x="196850" y="1114426"/>
                </a:cubicBezTo>
                <a:cubicBezTo>
                  <a:pt x="221399" y="1114426"/>
                  <a:pt x="241300" y="1093814"/>
                  <a:pt x="241300" y="1068388"/>
                </a:cubicBezTo>
                <a:cubicBezTo>
                  <a:pt x="241300" y="1042962"/>
                  <a:pt x="221399" y="1022350"/>
                  <a:pt x="196850" y="1022350"/>
                </a:cubicBezTo>
                <a:close/>
                <a:moveTo>
                  <a:pt x="170392" y="749300"/>
                </a:moveTo>
                <a:cubicBezTo>
                  <a:pt x="160455" y="749300"/>
                  <a:pt x="152400" y="757355"/>
                  <a:pt x="152400" y="767292"/>
                </a:cubicBezTo>
                <a:lnTo>
                  <a:pt x="152400" y="839258"/>
                </a:lnTo>
                <a:cubicBezTo>
                  <a:pt x="152400" y="849195"/>
                  <a:pt x="160455" y="857250"/>
                  <a:pt x="170392" y="857250"/>
                </a:cubicBezTo>
                <a:lnTo>
                  <a:pt x="858308" y="857250"/>
                </a:lnTo>
                <a:cubicBezTo>
                  <a:pt x="868245" y="857250"/>
                  <a:pt x="876300" y="849195"/>
                  <a:pt x="876300" y="839258"/>
                </a:cubicBezTo>
                <a:lnTo>
                  <a:pt x="876300" y="767292"/>
                </a:lnTo>
                <a:cubicBezTo>
                  <a:pt x="876300" y="757355"/>
                  <a:pt x="868245" y="749300"/>
                  <a:pt x="858308" y="749300"/>
                </a:cubicBezTo>
                <a:close/>
                <a:moveTo>
                  <a:pt x="170392" y="476250"/>
                </a:moveTo>
                <a:cubicBezTo>
                  <a:pt x="160455" y="476250"/>
                  <a:pt x="152400" y="484305"/>
                  <a:pt x="152400" y="494242"/>
                </a:cubicBezTo>
                <a:lnTo>
                  <a:pt x="152400" y="566208"/>
                </a:lnTo>
                <a:cubicBezTo>
                  <a:pt x="152400" y="576145"/>
                  <a:pt x="160455" y="584200"/>
                  <a:pt x="170392" y="584200"/>
                </a:cubicBezTo>
                <a:lnTo>
                  <a:pt x="858308" y="584200"/>
                </a:lnTo>
                <a:cubicBezTo>
                  <a:pt x="868245" y="584200"/>
                  <a:pt x="876300" y="576145"/>
                  <a:pt x="876300" y="566208"/>
                </a:cubicBezTo>
                <a:lnTo>
                  <a:pt x="876300" y="494242"/>
                </a:lnTo>
                <a:cubicBezTo>
                  <a:pt x="876300" y="484305"/>
                  <a:pt x="868245" y="476250"/>
                  <a:pt x="858308" y="476250"/>
                </a:cubicBezTo>
                <a:close/>
                <a:moveTo>
                  <a:pt x="170392" y="203200"/>
                </a:moveTo>
                <a:cubicBezTo>
                  <a:pt x="160455" y="203200"/>
                  <a:pt x="152400" y="211255"/>
                  <a:pt x="152400" y="221192"/>
                </a:cubicBezTo>
                <a:lnTo>
                  <a:pt x="152400" y="293158"/>
                </a:lnTo>
                <a:cubicBezTo>
                  <a:pt x="152400" y="303095"/>
                  <a:pt x="160455" y="311150"/>
                  <a:pt x="170392" y="311150"/>
                </a:cubicBezTo>
                <a:lnTo>
                  <a:pt x="858308" y="311150"/>
                </a:lnTo>
                <a:cubicBezTo>
                  <a:pt x="868245" y="311150"/>
                  <a:pt x="876300" y="303095"/>
                  <a:pt x="876300" y="293158"/>
                </a:cubicBezTo>
                <a:lnTo>
                  <a:pt x="876300" y="221192"/>
                </a:lnTo>
                <a:cubicBezTo>
                  <a:pt x="876300" y="211255"/>
                  <a:pt x="868245" y="203200"/>
                  <a:pt x="858308" y="203200"/>
                </a:cubicBezTo>
                <a:close/>
                <a:moveTo>
                  <a:pt x="164045" y="0"/>
                </a:moveTo>
                <a:lnTo>
                  <a:pt x="820205" y="0"/>
                </a:lnTo>
                <a:cubicBezTo>
                  <a:pt x="910805" y="0"/>
                  <a:pt x="984250" y="73445"/>
                  <a:pt x="984250" y="164045"/>
                </a:cubicBezTo>
                <a:lnTo>
                  <a:pt x="984250" y="1055155"/>
                </a:lnTo>
                <a:cubicBezTo>
                  <a:pt x="984250" y="1145755"/>
                  <a:pt x="910805" y="1219200"/>
                  <a:pt x="820205" y="1219200"/>
                </a:cubicBezTo>
                <a:lnTo>
                  <a:pt x="164045" y="1219200"/>
                </a:lnTo>
                <a:cubicBezTo>
                  <a:pt x="73445" y="1219200"/>
                  <a:pt x="0" y="1145755"/>
                  <a:pt x="0" y="1055155"/>
                </a:cubicBezTo>
                <a:lnTo>
                  <a:pt x="0" y="164045"/>
                </a:lnTo>
                <a:cubicBezTo>
                  <a:pt x="0" y="73445"/>
                  <a:pt x="73445" y="0"/>
                  <a:pt x="164045" y="0"/>
                </a:cubicBezTo>
                <a:close/>
              </a:path>
            </a:pathLst>
          </a:custGeom>
          <a:solidFill>
            <a:srgbClr val="1E2328"/>
          </a:solidFill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9" name="Freeform 48"/>
          <p:cNvSpPr/>
          <p:nvPr/>
        </p:nvSpPr>
        <p:spPr>
          <a:xfrm>
            <a:off x="4385732" y="2524301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215467" y="2923031"/>
            <a:ext cx="1871133" cy="17463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52370" y="4224700"/>
            <a:ext cx="2290111" cy="5166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2369" y="1599532"/>
            <a:ext cx="2290111" cy="5166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743450" y="2946093"/>
            <a:ext cx="13475" cy="130250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735259" y="1599532"/>
            <a:ext cx="21666" cy="1479075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60561" y="4148248"/>
            <a:ext cx="239171" cy="200690"/>
          </a:xfrm>
          <a:prstGeom prst="ellipse">
            <a:avLst/>
          </a:pr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3" name="Rounded Rectangle 2"/>
          <p:cNvSpPr/>
          <p:nvPr/>
        </p:nvSpPr>
        <p:spPr>
          <a:xfrm>
            <a:off x="2580146" y="90489"/>
            <a:ext cx="2980682" cy="1281223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TextBox 3"/>
          <p:cNvSpPr txBox="1"/>
          <p:nvPr/>
        </p:nvSpPr>
        <p:spPr>
          <a:xfrm>
            <a:off x="3466213" y="-87051"/>
            <a:ext cx="1201479" cy="369204"/>
          </a:xfrm>
          <a:prstGeom prst="rect">
            <a:avLst/>
          </a:prstGeom>
          <a:solidFill>
            <a:srgbClr val="1E2328"/>
          </a:solidFill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E6E6E6"/>
                </a:solidFill>
              </a:rPr>
              <a:t>ARP Table</a:t>
            </a:r>
            <a:endParaRPr lang="fa-IR" dirty="0">
              <a:solidFill>
                <a:srgbClr val="E6E6E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8138" y="200127"/>
            <a:ext cx="29806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192.168.1.1            CC:CC:CC:BB:BB:BB</a:t>
            </a:r>
            <a:endParaRPr lang="fa-IR" sz="1400" dirty="0">
              <a:solidFill>
                <a:srgbClr val="E6E6E6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37339" y="2695770"/>
            <a:ext cx="239171" cy="200690"/>
          </a:xfrm>
          <a:prstGeom prst="ellipse">
            <a:avLst/>
          </a:pr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6" name="TextBox 5"/>
          <p:cNvSpPr txBox="1"/>
          <p:nvPr/>
        </p:nvSpPr>
        <p:spPr>
          <a:xfrm>
            <a:off x="4003430" y="228639"/>
            <a:ext cx="1506988" cy="307777"/>
          </a:xfrm>
          <a:prstGeom prst="rect">
            <a:avLst/>
          </a:prstGeom>
          <a:solidFill>
            <a:srgbClr val="1E2328"/>
          </a:solidFill>
          <a:ln w="19050">
            <a:solidFill>
              <a:srgbClr val="F4494F"/>
            </a:solidFill>
            <a:prstDash val="dashDot"/>
          </a:ln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11:22:33:44:55:66</a:t>
            </a:r>
            <a:endParaRPr lang="fa-IR" sz="1400" dirty="0">
              <a:solidFill>
                <a:srgbClr val="E6E6E6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72945" y="2080371"/>
            <a:ext cx="0" cy="1844372"/>
          </a:xfrm>
          <a:prstGeom prst="line">
            <a:avLst/>
          </a:prstGeom>
          <a:ln w="38100">
            <a:solidFill>
              <a:srgbClr val="F44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58136" y="574642"/>
            <a:ext cx="297195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192.168.1.3            11:22:33:44:55:66</a:t>
            </a:r>
            <a:endParaRPr lang="fa-IR" sz="1400" dirty="0">
              <a:solidFill>
                <a:srgbClr val="E6E6E6"/>
              </a:solidFill>
            </a:endParaRPr>
          </a:p>
          <a:p>
            <a:r>
              <a:rPr lang="en-US" sz="1400" dirty="0" smtClean="0">
                <a:solidFill>
                  <a:srgbClr val="E6E6E6"/>
                </a:solidFill>
              </a:rPr>
              <a:t>               </a:t>
            </a:r>
            <a:endParaRPr lang="fa-IR" sz="1400" dirty="0">
              <a:solidFill>
                <a:srgbClr val="E6E6E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67356" y="3443454"/>
            <a:ext cx="162273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google.com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36261" y="2178492"/>
            <a:ext cx="1905749" cy="1646122"/>
          </a:xfrm>
          <a:prstGeom prst="wedgeEllipseCallout">
            <a:avLst>
              <a:gd name="adj1" fmla="val 47538"/>
              <a:gd name="adj2" fmla="val 52664"/>
            </a:avLst>
          </a:prstGeom>
          <a:noFill/>
          <a:ln w="28575"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1" name="TextBox 20"/>
          <p:cNvSpPr txBox="1"/>
          <p:nvPr/>
        </p:nvSpPr>
        <p:spPr>
          <a:xfrm>
            <a:off x="1131560" y="842750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192.168.1.2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AA:FF:AA:FF:AA:FF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1575" y="4573560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F4494F"/>
                </a:solidFill>
              </a:rPr>
              <a:t>192.168.1.3</a:t>
            </a:r>
          </a:p>
          <a:p>
            <a:r>
              <a:rPr lang="en-US" sz="1400" dirty="0" smtClean="0">
                <a:solidFill>
                  <a:srgbClr val="F4494F"/>
                </a:solidFill>
              </a:rPr>
              <a:t>11:22:33:44:55:66</a:t>
            </a:r>
            <a:endParaRPr lang="fa-IR" sz="1400" dirty="0">
              <a:solidFill>
                <a:srgbClr val="F4494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5259" y="3110599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192.168.1.1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CC:CC:CC:BB:BB:BB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206" y="2380719"/>
            <a:ext cx="1586154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F4494F"/>
                </a:solidFill>
              </a:rPr>
              <a:t>Hey 192.168.1.2 I’m </a:t>
            </a:r>
            <a:endParaRPr lang="en-US" sz="1400" dirty="0" smtClean="0">
              <a:solidFill>
                <a:srgbClr val="F4494F"/>
              </a:solidFill>
            </a:endParaRPr>
          </a:p>
          <a:p>
            <a:r>
              <a:rPr lang="en-US" sz="1400" dirty="0" smtClean="0">
                <a:solidFill>
                  <a:srgbClr val="F4494F"/>
                </a:solidFill>
              </a:rPr>
              <a:t>192.168.1.1</a:t>
            </a:r>
            <a:endParaRPr lang="fa-IR" sz="1400" dirty="0">
              <a:solidFill>
                <a:srgbClr val="F4494F"/>
              </a:solidFill>
            </a:endParaRPr>
          </a:p>
          <a:p>
            <a:r>
              <a:rPr lang="en-US" sz="1400" dirty="0" smtClean="0">
                <a:solidFill>
                  <a:srgbClr val="F4494F"/>
                </a:solidFill>
              </a:rPr>
              <a:t>And </a:t>
            </a:r>
            <a:r>
              <a:rPr lang="en-US" sz="1400" dirty="0" smtClean="0">
                <a:solidFill>
                  <a:srgbClr val="F4494F"/>
                </a:solidFill>
              </a:rPr>
              <a:t>I’m </a:t>
            </a:r>
            <a:r>
              <a:rPr lang="en-US" sz="1400" dirty="0" smtClean="0">
                <a:solidFill>
                  <a:srgbClr val="F4494F"/>
                </a:solidFill>
              </a:rPr>
              <a:t>At </a:t>
            </a:r>
            <a:r>
              <a:rPr lang="en-US" sz="1400" dirty="0" smtClean="0">
                <a:solidFill>
                  <a:srgbClr val="F4494F"/>
                </a:solidFill>
              </a:rPr>
              <a:t>11:22:33:44:55:66</a:t>
            </a:r>
            <a:endParaRPr lang="fa-IR" sz="1400" dirty="0">
              <a:solidFill>
                <a:srgbClr val="F4494F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-12903" y="790502"/>
            <a:ext cx="1174063" cy="857918"/>
          </a:xfrm>
          <a:prstGeom prst="wedgeEllipseCallout">
            <a:avLst>
              <a:gd name="adj1" fmla="val 69660"/>
              <a:gd name="adj2" fmla="val 48289"/>
            </a:avLst>
          </a:prstGeom>
          <a:noFill/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TextBox 8"/>
          <p:cNvSpPr txBox="1"/>
          <p:nvPr/>
        </p:nvSpPr>
        <p:spPr>
          <a:xfrm>
            <a:off x="257312" y="996766"/>
            <a:ext cx="747464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E6E6E6"/>
                </a:solidFill>
              </a:rPr>
              <a:t>OKK!</a:t>
            </a:r>
            <a:endParaRPr lang="fa-IR" dirty="0">
              <a:solidFill>
                <a:srgbClr val="E6E6E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7445" y="1365970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A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7445" y="3922735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F4494F"/>
                </a:solidFill>
              </a:rPr>
              <a:t>X</a:t>
            </a:r>
            <a:endParaRPr lang="fa-IR" sz="3200" dirty="0">
              <a:solidFill>
                <a:srgbClr val="F449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455E-7 -0.00032 L 0.12305 -0.00032 C 0.15927 -0.00947 0.21538 0.01831 0.23597 -0.00158 C 0.25639 -0.02115 0.24148 -0.0887 0.24627 -0.11932 L 0.24627 -0.23801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8" y="-115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273E-7 -1.21212E-6 L -2.27273E-7 -0.12437 C -0.00533 -0.15688 0.01456 -0.23674 -0.00692 -0.25726 C -0.02823 -0.27778 -0.09109 -0.23927 -0.12855 -0.2481 L -0.25675 -0.2481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7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7" grpId="0" animBg="1"/>
      <p:bldP spid="17" grpId="1" animBg="1"/>
      <p:bldP spid="17" grpId="2" animBg="1"/>
      <p:bldP spid="6" grpId="0" animBg="1"/>
      <p:bldP spid="2" grpId="0" animBg="1"/>
      <p:bldP spid="7" grpId="0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1493520" y="1371712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Freeform 18"/>
          <p:cNvSpPr/>
          <p:nvPr/>
        </p:nvSpPr>
        <p:spPr>
          <a:xfrm>
            <a:off x="1493520" y="3924743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noFill/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" name="Freeform 34"/>
          <p:cNvSpPr/>
          <p:nvPr/>
        </p:nvSpPr>
        <p:spPr>
          <a:xfrm>
            <a:off x="7086600" y="2178492"/>
            <a:ext cx="984250" cy="1219200"/>
          </a:xfrm>
          <a:custGeom>
            <a:avLst/>
            <a:gdLst>
              <a:gd name="connsiteX0" fmla="*/ 327025 w 984250"/>
              <a:gd name="connsiteY0" fmla="*/ 1022350 h 1219200"/>
              <a:gd name="connsiteX1" fmla="*/ 282575 w 984250"/>
              <a:gd name="connsiteY1" fmla="*/ 1068388 h 1219200"/>
              <a:gd name="connsiteX2" fmla="*/ 327025 w 984250"/>
              <a:gd name="connsiteY2" fmla="*/ 1114426 h 1219200"/>
              <a:gd name="connsiteX3" fmla="*/ 371475 w 984250"/>
              <a:gd name="connsiteY3" fmla="*/ 1068388 h 1219200"/>
              <a:gd name="connsiteX4" fmla="*/ 327025 w 984250"/>
              <a:gd name="connsiteY4" fmla="*/ 1022350 h 1219200"/>
              <a:gd name="connsiteX5" fmla="*/ 196850 w 984250"/>
              <a:gd name="connsiteY5" fmla="*/ 1022350 h 1219200"/>
              <a:gd name="connsiteX6" fmla="*/ 152400 w 984250"/>
              <a:gd name="connsiteY6" fmla="*/ 1068388 h 1219200"/>
              <a:gd name="connsiteX7" fmla="*/ 196850 w 984250"/>
              <a:gd name="connsiteY7" fmla="*/ 1114426 h 1219200"/>
              <a:gd name="connsiteX8" fmla="*/ 241300 w 984250"/>
              <a:gd name="connsiteY8" fmla="*/ 1068388 h 1219200"/>
              <a:gd name="connsiteX9" fmla="*/ 196850 w 984250"/>
              <a:gd name="connsiteY9" fmla="*/ 1022350 h 1219200"/>
              <a:gd name="connsiteX10" fmla="*/ 170392 w 984250"/>
              <a:gd name="connsiteY10" fmla="*/ 749300 h 1219200"/>
              <a:gd name="connsiteX11" fmla="*/ 152400 w 984250"/>
              <a:gd name="connsiteY11" fmla="*/ 767292 h 1219200"/>
              <a:gd name="connsiteX12" fmla="*/ 152400 w 984250"/>
              <a:gd name="connsiteY12" fmla="*/ 839258 h 1219200"/>
              <a:gd name="connsiteX13" fmla="*/ 170392 w 984250"/>
              <a:gd name="connsiteY13" fmla="*/ 857250 h 1219200"/>
              <a:gd name="connsiteX14" fmla="*/ 858308 w 984250"/>
              <a:gd name="connsiteY14" fmla="*/ 857250 h 1219200"/>
              <a:gd name="connsiteX15" fmla="*/ 876300 w 984250"/>
              <a:gd name="connsiteY15" fmla="*/ 839258 h 1219200"/>
              <a:gd name="connsiteX16" fmla="*/ 876300 w 984250"/>
              <a:gd name="connsiteY16" fmla="*/ 767292 h 1219200"/>
              <a:gd name="connsiteX17" fmla="*/ 858308 w 984250"/>
              <a:gd name="connsiteY17" fmla="*/ 749300 h 1219200"/>
              <a:gd name="connsiteX18" fmla="*/ 170392 w 984250"/>
              <a:gd name="connsiteY18" fmla="*/ 476250 h 1219200"/>
              <a:gd name="connsiteX19" fmla="*/ 152400 w 984250"/>
              <a:gd name="connsiteY19" fmla="*/ 494242 h 1219200"/>
              <a:gd name="connsiteX20" fmla="*/ 152400 w 984250"/>
              <a:gd name="connsiteY20" fmla="*/ 566208 h 1219200"/>
              <a:gd name="connsiteX21" fmla="*/ 170392 w 984250"/>
              <a:gd name="connsiteY21" fmla="*/ 584200 h 1219200"/>
              <a:gd name="connsiteX22" fmla="*/ 858308 w 984250"/>
              <a:gd name="connsiteY22" fmla="*/ 584200 h 1219200"/>
              <a:gd name="connsiteX23" fmla="*/ 876300 w 984250"/>
              <a:gd name="connsiteY23" fmla="*/ 566208 h 1219200"/>
              <a:gd name="connsiteX24" fmla="*/ 876300 w 984250"/>
              <a:gd name="connsiteY24" fmla="*/ 494242 h 1219200"/>
              <a:gd name="connsiteX25" fmla="*/ 858308 w 984250"/>
              <a:gd name="connsiteY25" fmla="*/ 476250 h 1219200"/>
              <a:gd name="connsiteX26" fmla="*/ 170392 w 984250"/>
              <a:gd name="connsiteY26" fmla="*/ 203200 h 1219200"/>
              <a:gd name="connsiteX27" fmla="*/ 152400 w 984250"/>
              <a:gd name="connsiteY27" fmla="*/ 221192 h 1219200"/>
              <a:gd name="connsiteX28" fmla="*/ 152400 w 984250"/>
              <a:gd name="connsiteY28" fmla="*/ 293158 h 1219200"/>
              <a:gd name="connsiteX29" fmla="*/ 170392 w 984250"/>
              <a:gd name="connsiteY29" fmla="*/ 311150 h 1219200"/>
              <a:gd name="connsiteX30" fmla="*/ 858308 w 984250"/>
              <a:gd name="connsiteY30" fmla="*/ 311150 h 1219200"/>
              <a:gd name="connsiteX31" fmla="*/ 876300 w 984250"/>
              <a:gd name="connsiteY31" fmla="*/ 293158 h 1219200"/>
              <a:gd name="connsiteX32" fmla="*/ 876300 w 984250"/>
              <a:gd name="connsiteY32" fmla="*/ 221192 h 1219200"/>
              <a:gd name="connsiteX33" fmla="*/ 858308 w 984250"/>
              <a:gd name="connsiteY33" fmla="*/ 203200 h 1219200"/>
              <a:gd name="connsiteX34" fmla="*/ 164045 w 984250"/>
              <a:gd name="connsiteY34" fmla="*/ 0 h 1219200"/>
              <a:gd name="connsiteX35" fmla="*/ 820205 w 984250"/>
              <a:gd name="connsiteY35" fmla="*/ 0 h 1219200"/>
              <a:gd name="connsiteX36" fmla="*/ 984250 w 984250"/>
              <a:gd name="connsiteY36" fmla="*/ 164045 h 1219200"/>
              <a:gd name="connsiteX37" fmla="*/ 984250 w 984250"/>
              <a:gd name="connsiteY37" fmla="*/ 1055155 h 1219200"/>
              <a:gd name="connsiteX38" fmla="*/ 820205 w 984250"/>
              <a:gd name="connsiteY38" fmla="*/ 1219200 h 1219200"/>
              <a:gd name="connsiteX39" fmla="*/ 164045 w 984250"/>
              <a:gd name="connsiteY39" fmla="*/ 1219200 h 1219200"/>
              <a:gd name="connsiteX40" fmla="*/ 0 w 984250"/>
              <a:gd name="connsiteY40" fmla="*/ 1055155 h 1219200"/>
              <a:gd name="connsiteX41" fmla="*/ 0 w 984250"/>
              <a:gd name="connsiteY41" fmla="*/ 164045 h 1219200"/>
              <a:gd name="connsiteX42" fmla="*/ 164045 w 984250"/>
              <a:gd name="connsiteY4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84250" h="1219200">
                <a:moveTo>
                  <a:pt x="327025" y="1022350"/>
                </a:moveTo>
                <a:cubicBezTo>
                  <a:pt x="302476" y="1022350"/>
                  <a:pt x="282575" y="1042962"/>
                  <a:pt x="282575" y="1068388"/>
                </a:cubicBezTo>
                <a:cubicBezTo>
                  <a:pt x="282575" y="1093814"/>
                  <a:pt x="302476" y="1114426"/>
                  <a:pt x="327025" y="1114426"/>
                </a:cubicBezTo>
                <a:cubicBezTo>
                  <a:pt x="351574" y="1114426"/>
                  <a:pt x="371475" y="1093814"/>
                  <a:pt x="371475" y="1068388"/>
                </a:cubicBezTo>
                <a:cubicBezTo>
                  <a:pt x="371475" y="1042962"/>
                  <a:pt x="351574" y="1022350"/>
                  <a:pt x="327025" y="1022350"/>
                </a:cubicBezTo>
                <a:close/>
                <a:moveTo>
                  <a:pt x="196850" y="1022350"/>
                </a:moveTo>
                <a:cubicBezTo>
                  <a:pt x="172301" y="1022350"/>
                  <a:pt x="152400" y="1042962"/>
                  <a:pt x="152400" y="1068388"/>
                </a:cubicBezTo>
                <a:cubicBezTo>
                  <a:pt x="152400" y="1093814"/>
                  <a:pt x="172301" y="1114426"/>
                  <a:pt x="196850" y="1114426"/>
                </a:cubicBezTo>
                <a:cubicBezTo>
                  <a:pt x="221399" y="1114426"/>
                  <a:pt x="241300" y="1093814"/>
                  <a:pt x="241300" y="1068388"/>
                </a:cubicBezTo>
                <a:cubicBezTo>
                  <a:pt x="241300" y="1042962"/>
                  <a:pt x="221399" y="1022350"/>
                  <a:pt x="196850" y="1022350"/>
                </a:cubicBezTo>
                <a:close/>
                <a:moveTo>
                  <a:pt x="170392" y="749300"/>
                </a:moveTo>
                <a:cubicBezTo>
                  <a:pt x="160455" y="749300"/>
                  <a:pt x="152400" y="757355"/>
                  <a:pt x="152400" y="767292"/>
                </a:cubicBezTo>
                <a:lnTo>
                  <a:pt x="152400" y="839258"/>
                </a:lnTo>
                <a:cubicBezTo>
                  <a:pt x="152400" y="849195"/>
                  <a:pt x="160455" y="857250"/>
                  <a:pt x="170392" y="857250"/>
                </a:cubicBezTo>
                <a:lnTo>
                  <a:pt x="858308" y="857250"/>
                </a:lnTo>
                <a:cubicBezTo>
                  <a:pt x="868245" y="857250"/>
                  <a:pt x="876300" y="849195"/>
                  <a:pt x="876300" y="839258"/>
                </a:cubicBezTo>
                <a:lnTo>
                  <a:pt x="876300" y="767292"/>
                </a:lnTo>
                <a:cubicBezTo>
                  <a:pt x="876300" y="757355"/>
                  <a:pt x="868245" y="749300"/>
                  <a:pt x="858308" y="749300"/>
                </a:cubicBezTo>
                <a:close/>
                <a:moveTo>
                  <a:pt x="170392" y="476250"/>
                </a:moveTo>
                <a:cubicBezTo>
                  <a:pt x="160455" y="476250"/>
                  <a:pt x="152400" y="484305"/>
                  <a:pt x="152400" y="494242"/>
                </a:cubicBezTo>
                <a:lnTo>
                  <a:pt x="152400" y="566208"/>
                </a:lnTo>
                <a:cubicBezTo>
                  <a:pt x="152400" y="576145"/>
                  <a:pt x="160455" y="584200"/>
                  <a:pt x="170392" y="584200"/>
                </a:cubicBezTo>
                <a:lnTo>
                  <a:pt x="858308" y="584200"/>
                </a:lnTo>
                <a:cubicBezTo>
                  <a:pt x="868245" y="584200"/>
                  <a:pt x="876300" y="576145"/>
                  <a:pt x="876300" y="566208"/>
                </a:cubicBezTo>
                <a:lnTo>
                  <a:pt x="876300" y="494242"/>
                </a:lnTo>
                <a:cubicBezTo>
                  <a:pt x="876300" y="484305"/>
                  <a:pt x="868245" y="476250"/>
                  <a:pt x="858308" y="476250"/>
                </a:cubicBezTo>
                <a:close/>
                <a:moveTo>
                  <a:pt x="170392" y="203200"/>
                </a:moveTo>
                <a:cubicBezTo>
                  <a:pt x="160455" y="203200"/>
                  <a:pt x="152400" y="211255"/>
                  <a:pt x="152400" y="221192"/>
                </a:cubicBezTo>
                <a:lnTo>
                  <a:pt x="152400" y="293158"/>
                </a:lnTo>
                <a:cubicBezTo>
                  <a:pt x="152400" y="303095"/>
                  <a:pt x="160455" y="311150"/>
                  <a:pt x="170392" y="311150"/>
                </a:cubicBezTo>
                <a:lnTo>
                  <a:pt x="858308" y="311150"/>
                </a:lnTo>
                <a:cubicBezTo>
                  <a:pt x="868245" y="311150"/>
                  <a:pt x="876300" y="303095"/>
                  <a:pt x="876300" y="293158"/>
                </a:cubicBezTo>
                <a:lnTo>
                  <a:pt x="876300" y="221192"/>
                </a:lnTo>
                <a:cubicBezTo>
                  <a:pt x="876300" y="211255"/>
                  <a:pt x="868245" y="203200"/>
                  <a:pt x="858308" y="203200"/>
                </a:cubicBezTo>
                <a:close/>
                <a:moveTo>
                  <a:pt x="164045" y="0"/>
                </a:moveTo>
                <a:lnTo>
                  <a:pt x="820205" y="0"/>
                </a:lnTo>
                <a:cubicBezTo>
                  <a:pt x="910805" y="0"/>
                  <a:pt x="984250" y="73445"/>
                  <a:pt x="984250" y="164045"/>
                </a:cubicBezTo>
                <a:lnTo>
                  <a:pt x="984250" y="1055155"/>
                </a:lnTo>
                <a:cubicBezTo>
                  <a:pt x="984250" y="1145755"/>
                  <a:pt x="910805" y="1219200"/>
                  <a:pt x="820205" y="1219200"/>
                </a:cubicBezTo>
                <a:lnTo>
                  <a:pt x="164045" y="1219200"/>
                </a:lnTo>
                <a:cubicBezTo>
                  <a:pt x="73445" y="1219200"/>
                  <a:pt x="0" y="1145755"/>
                  <a:pt x="0" y="1055155"/>
                </a:cubicBezTo>
                <a:lnTo>
                  <a:pt x="0" y="164045"/>
                </a:lnTo>
                <a:cubicBezTo>
                  <a:pt x="0" y="73445"/>
                  <a:pt x="73445" y="0"/>
                  <a:pt x="164045" y="0"/>
                </a:cubicBezTo>
                <a:close/>
              </a:path>
            </a:pathLst>
          </a:custGeom>
          <a:solidFill>
            <a:srgbClr val="1E2328"/>
          </a:solidFill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9" name="Freeform 48"/>
          <p:cNvSpPr/>
          <p:nvPr/>
        </p:nvSpPr>
        <p:spPr>
          <a:xfrm>
            <a:off x="4385732" y="2524301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215467" y="2923031"/>
            <a:ext cx="1871133" cy="17463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52370" y="4224700"/>
            <a:ext cx="2290111" cy="5166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743450" y="2946093"/>
            <a:ext cx="13475" cy="130250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60561" y="4148248"/>
            <a:ext cx="239171" cy="200690"/>
          </a:xfrm>
          <a:prstGeom prst="ellipse">
            <a:avLst/>
          </a:pr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3" name="Rounded Rectangle 2"/>
          <p:cNvSpPr/>
          <p:nvPr/>
        </p:nvSpPr>
        <p:spPr>
          <a:xfrm>
            <a:off x="2580146" y="90489"/>
            <a:ext cx="2980682" cy="1281223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TextBox 3"/>
          <p:cNvSpPr txBox="1"/>
          <p:nvPr/>
        </p:nvSpPr>
        <p:spPr>
          <a:xfrm>
            <a:off x="3466213" y="-87051"/>
            <a:ext cx="1201479" cy="369204"/>
          </a:xfrm>
          <a:prstGeom prst="rect">
            <a:avLst/>
          </a:prstGeom>
          <a:solidFill>
            <a:srgbClr val="1E2328"/>
          </a:solidFill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E6E6E6"/>
                </a:solidFill>
              </a:rPr>
              <a:t>ARP Table</a:t>
            </a:r>
            <a:endParaRPr lang="fa-IR" dirty="0">
              <a:solidFill>
                <a:srgbClr val="E6E6E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8138" y="200127"/>
            <a:ext cx="28176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192.168.1.1                AA:FF:AA:FF:AA               </a:t>
            </a:r>
            <a:endParaRPr lang="fa-IR" sz="1400" dirty="0">
              <a:solidFill>
                <a:srgbClr val="E6E6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8046" y="212212"/>
            <a:ext cx="1539853" cy="307777"/>
          </a:xfrm>
          <a:prstGeom prst="rect">
            <a:avLst/>
          </a:prstGeom>
          <a:solidFill>
            <a:srgbClr val="1E2328"/>
          </a:solidFill>
          <a:ln w="19050">
            <a:solidFill>
              <a:srgbClr val="F4494F"/>
            </a:solidFill>
            <a:prstDash val="dashDot"/>
          </a:ln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11:22:33:44:55:66</a:t>
            </a:r>
            <a:endParaRPr lang="fa-IR" sz="1400" dirty="0">
              <a:solidFill>
                <a:srgbClr val="E6E6E6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72945" y="2080371"/>
            <a:ext cx="0" cy="1844372"/>
          </a:xfrm>
          <a:prstGeom prst="line">
            <a:avLst/>
          </a:prstGeom>
          <a:ln w="38100">
            <a:solidFill>
              <a:srgbClr val="F44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53359" y="1980026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21" name="Oval 20"/>
          <p:cNvSpPr/>
          <p:nvPr/>
        </p:nvSpPr>
        <p:spPr>
          <a:xfrm>
            <a:off x="5289180" y="2840149"/>
            <a:ext cx="239171" cy="200690"/>
          </a:xfrm>
          <a:prstGeom prst="ellipse">
            <a:avLst/>
          </a:pr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99622" y="1371712"/>
            <a:ext cx="1166121" cy="806780"/>
          </a:xfrm>
          <a:prstGeom prst="flowChartAlternateProcess">
            <a:avLst/>
          </a:prstGeom>
          <a:noFill/>
          <a:ln w="28575">
            <a:solidFill>
              <a:srgbClr val="E6E6E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415634" y="1217823"/>
            <a:ext cx="734096" cy="307777"/>
          </a:xfrm>
          <a:prstGeom prst="rect">
            <a:avLst/>
          </a:prstGeom>
          <a:solidFill>
            <a:srgbClr val="1E2328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Packet</a:t>
            </a:r>
            <a:endParaRPr lang="fa-IR" sz="1400" dirty="0">
              <a:solidFill>
                <a:srgbClr val="E6E6E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630" y="1525600"/>
            <a:ext cx="92405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4494F"/>
                </a:solidFill>
              </a:rPr>
              <a:t>u</a:t>
            </a:r>
            <a:r>
              <a:rPr lang="en-US" sz="1400" dirty="0" smtClean="0">
                <a:solidFill>
                  <a:srgbClr val="F4494F"/>
                </a:solidFill>
              </a:rPr>
              <a:t>ser = </a:t>
            </a:r>
            <a:r>
              <a:rPr lang="en-US" sz="1400" dirty="0" err="1" smtClean="0">
                <a:solidFill>
                  <a:srgbClr val="F4494F"/>
                </a:solidFill>
              </a:rPr>
              <a:t>ali</a:t>
            </a:r>
            <a:endParaRPr lang="fa-IR" sz="1400" dirty="0">
              <a:solidFill>
                <a:srgbClr val="F4494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9634" y="1811538"/>
            <a:ext cx="92405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F4494F"/>
                </a:solidFill>
              </a:rPr>
              <a:t>pass= 123</a:t>
            </a:r>
            <a:endParaRPr lang="fa-IR" sz="1400" dirty="0">
              <a:solidFill>
                <a:srgbClr val="F4494F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 flipH="1">
            <a:off x="140409" y="3354413"/>
            <a:ext cx="1174252" cy="793835"/>
          </a:xfrm>
          <a:prstGeom prst="wedgeEllipseCallout">
            <a:avLst>
              <a:gd name="adj1" fmla="val -57027"/>
              <a:gd name="adj2" fmla="val 50332"/>
            </a:avLst>
          </a:prstGeom>
          <a:noFill/>
          <a:ln w="28575"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230436" y="3555539"/>
            <a:ext cx="1135307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4494F"/>
                </a:solidFill>
              </a:rPr>
              <a:t>HACKED!</a:t>
            </a:r>
            <a:endParaRPr lang="fa-IR" dirty="0">
              <a:solidFill>
                <a:srgbClr val="F4494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58137" y="574642"/>
            <a:ext cx="28397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E6E6E6"/>
                </a:solidFill>
              </a:rPr>
              <a:t>192.168.1.3	 </a:t>
            </a:r>
            <a:r>
              <a:rPr lang="en-US" sz="1400" dirty="0" smtClean="0">
                <a:solidFill>
                  <a:srgbClr val="E6E6E6"/>
                </a:solidFill>
              </a:rPr>
              <a:t>         11:22:33:44:55:66</a:t>
            </a:r>
            <a:endParaRPr lang="fa-IR" sz="1400" dirty="0">
              <a:solidFill>
                <a:srgbClr val="E6E6E6"/>
              </a:solidFill>
            </a:endParaRPr>
          </a:p>
          <a:p>
            <a:r>
              <a:rPr lang="en-US" sz="1400" dirty="0" smtClean="0">
                <a:solidFill>
                  <a:srgbClr val="E6E6E6"/>
                </a:solidFill>
              </a:rPr>
              <a:t>               </a:t>
            </a:r>
            <a:endParaRPr lang="fa-IR" sz="1400" dirty="0">
              <a:solidFill>
                <a:srgbClr val="E6E6E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1560" y="842750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192.168.1.2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AA:FF:AA:FF:AA:FF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1575" y="4573560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F4494F"/>
                </a:solidFill>
              </a:rPr>
              <a:t>192.168.1.3</a:t>
            </a:r>
          </a:p>
          <a:p>
            <a:r>
              <a:rPr lang="en-US" sz="1400" dirty="0" smtClean="0">
                <a:solidFill>
                  <a:srgbClr val="F4494F"/>
                </a:solidFill>
              </a:rPr>
              <a:t>11:22:33:44:55:66</a:t>
            </a:r>
            <a:endParaRPr lang="fa-IR" sz="1400" dirty="0">
              <a:solidFill>
                <a:srgbClr val="F4494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2729" y="2165028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192.168.1.1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CC:CC:CC:BB:BB:BB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7356" y="3472402"/>
            <a:ext cx="162273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google.com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67445" y="1365970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A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67445" y="3922735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F4494F"/>
                </a:solidFill>
              </a:rPr>
              <a:t>X</a:t>
            </a:r>
            <a:endParaRPr lang="fa-IR" sz="3200" dirty="0">
              <a:solidFill>
                <a:srgbClr val="F449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3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3182E-6 -1.0101E-7 L -0.00036 0.360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179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455E-7 -0.00032 L 0.12305 -0.00032 C 0.15927 -0.00947 0.21538 0.01831 0.23597 -0.00158 C 0.25639 -0.02115 0.24148 -0.0887 0.24627 -0.11932 L 0.24627 -0.23801 " pathEditMode="relative" rAng="0" ptsTypes="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8" y="-115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2045E-6 4.0404E-6 L 0.18767 4.040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0" grpId="0" animBg="1"/>
      <p:bldP spid="20" grpId="2" animBg="1"/>
      <p:bldP spid="20" grpId="3" animBg="1"/>
      <p:bldP spid="21" grpId="3" animBg="1"/>
      <p:bldP spid="21" grpId="4" animBg="1"/>
      <p:bldP spid="21" grpId="5" animBg="1"/>
      <p:bldP spid="7" grpId="0" animBg="1"/>
      <p:bldP spid="8" grpId="0" animBg="1"/>
      <p:bldP spid="9" grpId="0"/>
      <p:bldP spid="24" grpId="0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1493520" y="1371712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Freeform 18"/>
          <p:cNvSpPr/>
          <p:nvPr/>
        </p:nvSpPr>
        <p:spPr>
          <a:xfrm>
            <a:off x="1493520" y="3924743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noFill/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" name="Freeform 34"/>
          <p:cNvSpPr/>
          <p:nvPr/>
        </p:nvSpPr>
        <p:spPr>
          <a:xfrm>
            <a:off x="7086600" y="2178492"/>
            <a:ext cx="984250" cy="1219200"/>
          </a:xfrm>
          <a:custGeom>
            <a:avLst/>
            <a:gdLst>
              <a:gd name="connsiteX0" fmla="*/ 327025 w 984250"/>
              <a:gd name="connsiteY0" fmla="*/ 1022350 h 1219200"/>
              <a:gd name="connsiteX1" fmla="*/ 282575 w 984250"/>
              <a:gd name="connsiteY1" fmla="*/ 1068388 h 1219200"/>
              <a:gd name="connsiteX2" fmla="*/ 327025 w 984250"/>
              <a:gd name="connsiteY2" fmla="*/ 1114426 h 1219200"/>
              <a:gd name="connsiteX3" fmla="*/ 371475 w 984250"/>
              <a:gd name="connsiteY3" fmla="*/ 1068388 h 1219200"/>
              <a:gd name="connsiteX4" fmla="*/ 327025 w 984250"/>
              <a:gd name="connsiteY4" fmla="*/ 1022350 h 1219200"/>
              <a:gd name="connsiteX5" fmla="*/ 196850 w 984250"/>
              <a:gd name="connsiteY5" fmla="*/ 1022350 h 1219200"/>
              <a:gd name="connsiteX6" fmla="*/ 152400 w 984250"/>
              <a:gd name="connsiteY6" fmla="*/ 1068388 h 1219200"/>
              <a:gd name="connsiteX7" fmla="*/ 196850 w 984250"/>
              <a:gd name="connsiteY7" fmla="*/ 1114426 h 1219200"/>
              <a:gd name="connsiteX8" fmla="*/ 241300 w 984250"/>
              <a:gd name="connsiteY8" fmla="*/ 1068388 h 1219200"/>
              <a:gd name="connsiteX9" fmla="*/ 196850 w 984250"/>
              <a:gd name="connsiteY9" fmla="*/ 1022350 h 1219200"/>
              <a:gd name="connsiteX10" fmla="*/ 170392 w 984250"/>
              <a:gd name="connsiteY10" fmla="*/ 749300 h 1219200"/>
              <a:gd name="connsiteX11" fmla="*/ 152400 w 984250"/>
              <a:gd name="connsiteY11" fmla="*/ 767292 h 1219200"/>
              <a:gd name="connsiteX12" fmla="*/ 152400 w 984250"/>
              <a:gd name="connsiteY12" fmla="*/ 839258 h 1219200"/>
              <a:gd name="connsiteX13" fmla="*/ 170392 w 984250"/>
              <a:gd name="connsiteY13" fmla="*/ 857250 h 1219200"/>
              <a:gd name="connsiteX14" fmla="*/ 858308 w 984250"/>
              <a:gd name="connsiteY14" fmla="*/ 857250 h 1219200"/>
              <a:gd name="connsiteX15" fmla="*/ 876300 w 984250"/>
              <a:gd name="connsiteY15" fmla="*/ 839258 h 1219200"/>
              <a:gd name="connsiteX16" fmla="*/ 876300 w 984250"/>
              <a:gd name="connsiteY16" fmla="*/ 767292 h 1219200"/>
              <a:gd name="connsiteX17" fmla="*/ 858308 w 984250"/>
              <a:gd name="connsiteY17" fmla="*/ 749300 h 1219200"/>
              <a:gd name="connsiteX18" fmla="*/ 170392 w 984250"/>
              <a:gd name="connsiteY18" fmla="*/ 476250 h 1219200"/>
              <a:gd name="connsiteX19" fmla="*/ 152400 w 984250"/>
              <a:gd name="connsiteY19" fmla="*/ 494242 h 1219200"/>
              <a:gd name="connsiteX20" fmla="*/ 152400 w 984250"/>
              <a:gd name="connsiteY20" fmla="*/ 566208 h 1219200"/>
              <a:gd name="connsiteX21" fmla="*/ 170392 w 984250"/>
              <a:gd name="connsiteY21" fmla="*/ 584200 h 1219200"/>
              <a:gd name="connsiteX22" fmla="*/ 858308 w 984250"/>
              <a:gd name="connsiteY22" fmla="*/ 584200 h 1219200"/>
              <a:gd name="connsiteX23" fmla="*/ 876300 w 984250"/>
              <a:gd name="connsiteY23" fmla="*/ 566208 h 1219200"/>
              <a:gd name="connsiteX24" fmla="*/ 876300 w 984250"/>
              <a:gd name="connsiteY24" fmla="*/ 494242 h 1219200"/>
              <a:gd name="connsiteX25" fmla="*/ 858308 w 984250"/>
              <a:gd name="connsiteY25" fmla="*/ 476250 h 1219200"/>
              <a:gd name="connsiteX26" fmla="*/ 170392 w 984250"/>
              <a:gd name="connsiteY26" fmla="*/ 203200 h 1219200"/>
              <a:gd name="connsiteX27" fmla="*/ 152400 w 984250"/>
              <a:gd name="connsiteY27" fmla="*/ 221192 h 1219200"/>
              <a:gd name="connsiteX28" fmla="*/ 152400 w 984250"/>
              <a:gd name="connsiteY28" fmla="*/ 293158 h 1219200"/>
              <a:gd name="connsiteX29" fmla="*/ 170392 w 984250"/>
              <a:gd name="connsiteY29" fmla="*/ 311150 h 1219200"/>
              <a:gd name="connsiteX30" fmla="*/ 858308 w 984250"/>
              <a:gd name="connsiteY30" fmla="*/ 311150 h 1219200"/>
              <a:gd name="connsiteX31" fmla="*/ 876300 w 984250"/>
              <a:gd name="connsiteY31" fmla="*/ 293158 h 1219200"/>
              <a:gd name="connsiteX32" fmla="*/ 876300 w 984250"/>
              <a:gd name="connsiteY32" fmla="*/ 221192 h 1219200"/>
              <a:gd name="connsiteX33" fmla="*/ 858308 w 984250"/>
              <a:gd name="connsiteY33" fmla="*/ 203200 h 1219200"/>
              <a:gd name="connsiteX34" fmla="*/ 164045 w 984250"/>
              <a:gd name="connsiteY34" fmla="*/ 0 h 1219200"/>
              <a:gd name="connsiteX35" fmla="*/ 820205 w 984250"/>
              <a:gd name="connsiteY35" fmla="*/ 0 h 1219200"/>
              <a:gd name="connsiteX36" fmla="*/ 984250 w 984250"/>
              <a:gd name="connsiteY36" fmla="*/ 164045 h 1219200"/>
              <a:gd name="connsiteX37" fmla="*/ 984250 w 984250"/>
              <a:gd name="connsiteY37" fmla="*/ 1055155 h 1219200"/>
              <a:gd name="connsiteX38" fmla="*/ 820205 w 984250"/>
              <a:gd name="connsiteY38" fmla="*/ 1219200 h 1219200"/>
              <a:gd name="connsiteX39" fmla="*/ 164045 w 984250"/>
              <a:gd name="connsiteY39" fmla="*/ 1219200 h 1219200"/>
              <a:gd name="connsiteX40" fmla="*/ 0 w 984250"/>
              <a:gd name="connsiteY40" fmla="*/ 1055155 h 1219200"/>
              <a:gd name="connsiteX41" fmla="*/ 0 w 984250"/>
              <a:gd name="connsiteY41" fmla="*/ 164045 h 1219200"/>
              <a:gd name="connsiteX42" fmla="*/ 164045 w 984250"/>
              <a:gd name="connsiteY4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84250" h="1219200">
                <a:moveTo>
                  <a:pt x="327025" y="1022350"/>
                </a:moveTo>
                <a:cubicBezTo>
                  <a:pt x="302476" y="1022350"/>
                  <a:pt x="282575" y="1042962"/>
                  <a:pt x="282575" y="1068388"/>
                </a:cubicBezTo>
                <a:cubicBezTo>
                  <a:pt x="282575" y="1093814"/>
                  <a:pt x="302476" y="1114426"/>
                  <a:pt x="327025" y="1114426"/>
                </a:cubicBezTo>
                <a:cubicBezTo>
                  <a:pt x="351574" y="1114426"/>
                  <a:pt x="371475" y="1093814"/>
                  <a:pt x="371475" y="1068388"/>
                </a:cubicBezTo>
                <a:cubicBezTo>
                  <a:pt x="371475" y="1042962"/>
                  <a:pt x="351574" y="1022350"/>
                  <a:pt x="327025" y="1022350"/>
                </a:cubicBezTo>
                <a:close/>
                <a:moveTo>
                  <a:pt x="196850" y="1022350"/>
                </a:moveTo>
                <a:cubicBezTo>
                  <a:pt x="172301" y="1022350"/>
                  <a:pt x="152400" y="1042962"/>
                  <a:pt x="152400" y="1068388"/>
                </a:cubicBezTo>
                <a:cubicBezTo>
                  <a:pt x="152400" y="1093814"/>
                  <a:pt x="172301" y="1114426"/>
                  <a:pt x="196850" y="1114426"/>
                </a:cubicBezTo>
                <a:cubicBezTo>
                  <a:pt x="221399" y="1114426"/>
                  <a:pt x="241300" y="1093814"/>
                  <a:pt x="241300" y="1068388"/>
                </a:cubicBezTo>
                <a:cubicBezTo>
                  <a:pt x="241300" y="1042962"/>
                  <a:pt x="221399" y="1022350"/>
                  <a:pt x="196850" y="1022350"/>
                </a:cubicBezTo>
                <a:close/>
                <a:moveTo>
                  <a:pt x="170392" y="749300"/>
                </a:moveTo>
                <a:cubicBezTo>
                  <a:pt x="160455" y="749300"/>
                  <a:pt x="152400" y="757355"/>
                  <a:pt x="152400" y="767292"/>
                </a:cubicBezTo>
                <a:lnTo>
                  <a:pt x="152400" y="839258"/>
                </a:lnTo>
                <a:cubicBezTo>
                  <a:pt x="152400" y="849195"/>
                  <a:pt x="160455" y="857250"/>
                  <a:pt x="170392" y="857250"/>
                </a:cubicBezTo>
                <a:lnTo>
                  <a:pt x="858308" y="857250"/>
                </a:lnTo>
                <a:cubicBezTo>
                  <a:pt x="868245" y="857250"/>
                  <a:pt x="876300" y="849195"/>
                  <a:pt x="876300" y="839258"/>
                </a:cubicBezTo>
                <a:lnTo>
                  <a:pt x="876300" y="767292"/>
                </a:lnTo>
                <a:cubicBezTo>
                  <a:pt x="876300" y="757355"/>
                  <a:pt x="868245" y="749300"/>
                  <a:pt x="858308" y="749300"/>
                </a:cubicBezTo>
                <a:close/>
                <a:moveTo>
                  <a:pt x="170392" y="476250"/>
                </a:moveTo>
                <a:cubicBezTo>
                  <a:pt x="160455" y="476250"/>
                  <a:pt x="152400" y="484305"/>
                  <a:pt x="152400" y="494242"/>
                </a:cubicBezTo>
                <a:lnTo>
                  <a:pt x="152400" y="566208"/>
                </a:lnTo>
                <a:cubicBezTo>
                  <a:pt x="152400" y="576145"/>
                  <a:pt x="160455" y="584200"/>
                  <a:pt x="170392" y="584200"/>
                </a:cubicBezTo>
                <a:lnTo>
                  <a:pt x="858308" y="584200"/>
                </a:lnTo>
                <a:cubicBezTo>
                  <a:pt x="868245" y="584200"/>
                  <a:pt x="876300" y="576145"/>
                  <a:pt x="876300" y="566208"/>
                </a:cubicBezTo>
                <a:lnTo>
                  <a:pt x="876300" y="494242"/>
                </a:lnTo>
                <a:cubicBezTo>
                  <a:pt x="876300" y="484305"/>
                  <a:pt x="868245" y="476250"/>
                  <a:pt x="858308" y="476250"/>
                </a:cubicBezTo>
                <a:close/>
                <a:moveTo>
                  <a:pt x="170392" y="203200"/>
                </a:moveTo>
                <a:cubicBezTo>
                  <a:pt x="160455" y="203200"/>
                  <a:pt x="152400" y="211255"/>
                  <a:pt x="152400" y="221192"/>
                </a:cubicBezTo>
                <a:lnTo>
                  <a:pt x="152400" y="293158"/>
                </a:lnTo>
                <a:cubicBezTo>
                  <a:pt x="152400" y="303095"/>
                  <a:pt x="160455" y="311150"/>
                  <a:pt x="170392" y="311150"/>
                </a:cubicBezTo>
                <a:lnTo>
                  <a:pt x="858308" y="311150"/>
                </a:lnTo>
                <a:cubicBezTo>
                  <a:pt x="868245" y="311150"/>
                  <a:pt x="876300" y="303095"/>
                  <a:pt x="876300" y="293158"/>
                </a:cubicBezTo>
                <a:lnTo>
                  <a:pt x="876300" y="221192"/>
                </a:lnTo>
                <a:cubicBezTo>
                  <a:pt x="876300" y="211255"/>
                  <a:pt x="868245" y="203200"/>
                  <a:pt x="858308" y="203200"/>
                </a:cubicBezTo>
                <a:close/>
                <a:moveTo>
                  <a:pt x="164045" y="0"/>
                </a:moveTo>
                <a:lnTo>
                  <a:pt x="820205" y="0"/>
                </a:lnTo>
                <a:cubicBezTo>
                  <a:pt x="910805" y="0"/>
                  <a:pt x="984250" y="73445"/>
                  <a:pt x="984250" y="164045"/>
                </a:cubicBezTo>
                <a:lnTo>
                  <a:pt x="984250" y="1055155"/>
                </a:lnTo>
                <a:cubicBezTo>
                  <a:pt x="984250" y="1145755"/>
                  <a:pt x="910805" y="1219200"/>
                  <a:pt x="820205" y="1219200"/>
                </a:cubicBezTo>
                <a:lnTo>
                  <a:pt x="164045" y="1219200"/>
                </a:lnTo>
                <a:cubicBezTo>
                  <a:pt x="73445" y="1219200"/>
                  <a:pt x="0" y="1145755"/>
                  <a:pt x="0" y="1055155"/>
                </a:cubicBezTo>
                <a:lnTo>
                  <a:pt x="0" y="164045"/>
                </a:lnTo>
                <a:cubicBezTo>
                  <a:pt x="0" y="73445"/>
                  <a:pt x="73445" y="0"/>
                  <a:pt x="164045" y="0"/>
                </a:cubicBezTo>
                <a:close/>
              </a:path>
            </a:pathLst>
          </a:custGeom>
          <a:solidFill>
            <a:srgbClr val="1E2328"/>
          </a:solidFill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9" name="Freeform 48"/>
          <p:cNvSpPr/>
          <p:nvPr/>
        </p:nvSpPr>
        <p:spPr>
          <a:xfrm>
            <a:off x="4385732" y="2524301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215467" y="2923031"/>
            <a:ext cx="1871133" cy="17463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52370" y="4224700"/>
            <a:ext cx="2290111" cy="5166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743450" y="2946093"/>
            <a:ext cx="13475" cy="130250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60561" y="4148248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3" name="Rounded Rectangle 2"/>
          <p:cNvSpPr/>
          <p:nvPr/>
        </p:nvSpPr>
        <p:spPr>
          <a:xfrm>
            <a:off x="2580146" y="90489"/>
            <a:ext cx="2980682" cy="1281223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TextBox 3"/>
          <p:cNvSpPr txBox="1"/>
          <p:nvPr/>
        </p:nvSpPr>
        <p:spPr>
          <a:xfrm>
            <a:off x="3466213" y="-87051"/>
            <a:ext cx="1201479" cy="369204"/>
          </a:xfrm>
          <a:prstGeom prst="rect">
            <a:avLst/>
          </a:prstGeom>
          <a:solidFill>
            <a:srgbClr val="1E2328"/>
          </a:solidFill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E6E6E6"/>
                </a:solidFill>
              </a:rPr>
              <a:t>ARP Table</a:t>
            </a:r>
            <a:endParaRPr lang="fa-IR" dirty="0">
              <a:solidFill>
                <a:srgbClr val="E6E6E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8138" y="200127"/>
            <a:ext cx="28176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192.168.1.1                AA:FF:AA:FF:AA               </a:t>
            </a:r>
            <a:endParaRPr lang="fa-IR" sz="1400" dirty="0">
              <a:solidFill>
                <a:srgbClr val="E6E6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158" y="212212"/>
            <a:ext cx="1509741" cy="307777"/>
          </a:xfrm>
          <a:prstGeom prst="rect">
            <a:avLst/>
          </a:prstGeom>
          <a:solidFill>
            <a:srgbClr val="1E2328"/>
          </a:solidFill>
          <a:ln w="19050">
            <a:solidFill>
              <a:srgbClr val="F4494F"/>
            </a:solidFill>
            <a:prstDash val="dashDot"/>
          </a:ln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11:22:33:44:55:66</a:t>
            </a:r>
            <a:endParaRPr lang="fa-IR" sz="1400" dirty="0">
              <a:solidFill>
                <a:srgbClr val="E6E6E6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72945" y="2080371"/>
            <a:ext cx="0" cy="1844372"/>
          </a:xfrm>
          <a:prstGeom prst="line">
            <a:avLst/>
          </a:prstGeom>
          <a:ln w="38100">
            <a:solidFill>
              <a:srgbClr val="F44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53359" y="1980026"/>
            <a:ext cx="239171" cy="200690"/>
          </a:xfrm>
          <a:prstGeom prst="ellipse">
            <a:avLst/>
          </a:pr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21" name="Oval 20"/>
          <p:cNvSpPr/>
          <p:nvPr/>
        </p:nvSpPr>
        <p:spPr>
          <a:xfrm>
            <a:off x="5289180" y="2840149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2658136" y="574642"/>
            <a:ext cx="287119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</a:rPr>
              <a:t>192.168.1.3	           11:22:33:44:55:66</a:t>
            </a:r>
            <a:endParaRPr lang="fa-IR" sz="1400" dirty="0">
              <a:solidFill>
                <a:srgbClr val="E6E6E6"/>
              </a:solidFill>
            </a:endParaRPr>
          </a:p>
          <a:p>
            <a:r>
              <a:rPr lang="en-US" sz="1400" dirty="0" smtClean="0">
                <a:solidFill>
                  <a:srgbClr val="E6E6E6"/>
                </a:solidFill>
              </a:rPr>
              <a:t>               </a:t>
            </a:r>
            <a:endParaRPr lang="fa-IR" sz="1400" dirty="0">
              <a:solidFill>
                <a:srgbClr val="E6E6E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67356" y="3531144"/>
            <a:ext cx="162273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google.com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6994" y="810266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192.168.1.2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AA:FF:AA:FF:AA:FF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1575" y="4573560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F4494F"/>
                </a:solidFill>
              </a:rPr>
              <a:t>192.168.1.3</a:t>
            </a:r>
          </a:p>
          <a:p>
            <a:r>
              <a:rPr lang="en-US" sz="1400" dirty="0" smtClean="0">
                <a:solidFill>
                  <a:srgbClr val="F4494F"/>
                </a:solidFill>
              </a:rPr>
              <a:t>11:22:33:44:55:66</a:t>
            </a:r>
            <a:endParaRPr lang="fa-IR" sz="1400" dirty="0">
              <a:solidFill>
                <a:srgbClr val="F4494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7445" y="1365970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A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7445" y="3922735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F4494F"/>
                </a:solidFill>
              </a:rPr>
              <a:t>X</a:t>
            </a:r>
            <a:endParaRPr lang="fa-IR" sz="3200" dirty="0">
              <a:solidFill>
                <a:srgbClr val="F449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2045E-6 4.0404E-6 L 0.18767 4.0404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455E-7 -0.00032 L 0.12305 -0.00032 C 0.15927 -0.00947 0.21538 0.01831 0.23597 -0.00158 C 0.25639 -0.02115 0.24148 -0.0887 0.24627 -0.11932 L 0.24627 -0.23801 " pathEditMode="relative" rAng="0" ptsTypes="AAAAA">
                                      <p:cBhvr>
                                        <p:cTn id="1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8" y="-115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3182E-6 -1.0101E-7 L -0.00036 0.3601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179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0" grpId="0" animBg="1"/>
      <p:bldP spid="20" grpId="1" animBg="1"/>
      <p:bldP spid="20" grpId="2" animBg="1"/>
      <p:bldP spid="21" grpId="2" animBg="1"/>
      <p:bldP spid="21" grpId="3" animBg="1"/>
      <p:bldP spid="21" grpId="4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8250" y="2035834"/>
            <a:ext cx="136297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64F5C9"/>
                </a:solidFill>
              </a:rPr>
              <a:t>So</a:t>
            </a:r>
            <a:endParaRPr lang="fa-IR" sz="4800" dirty="0">
              <a:solidFill>
                <a:srgbClr val="64F5C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0952" y="2035833"/>
            <a:ext cx="360871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F4494F"/>
                </a:solidFill>
              </a:rPr>
              <a:t>LET’S HACK!</a:t>
            </a:r>
            <a:endParaRPr lang="fa-IR" sz="4800" dirty="0">
              <a:solidFill>
                <a:srgbClr val="F449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3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4" b="99683" l="9944" r="99860">
                        <a14:foregroundMark x1="23810" y1="18095" x2="17227" y2="32857"/>
                        <a14:foregroundMark x1="17227" y1="32857" x2="17227" y2="32857"/>
                        <a14:foregroundMark x1="17227" y1="32857" x2="29692" y2="952"/>
                        <a14:foregroundMark x1="16106" y1="26032" x2="33473" y2="81905"/>
                        <a14:foregroundMark x1="16807" y1="50635" x2="31373" y2="70635"/>
                        <a14:foregroundMark x1="18207" y1="59524" x2="28992" y2="79524"/>
                        <a14:foregroundMark x1="26611" y1="69683" x2="23810" y2="99841"/>
                        <a14:foregroundMark x1="24930" y1="81429" x2="11204" y2="99841"/>
                        <a14:foregroundMark x1="39496" y1="68254" x2="39356" y2="93333"/>
                        <a14:foregroundMark x1="61204" y1="36825" x2="59524" y2="82063"/>
                        <a14:foregroundMark x1="26050" y1="95397" x2="30812" y2="95714"/>
                        <a14:foregroundMark x1="68067" y1="42540" x2="63165" y2="89841"/>
                        <a14:foregroundMark x1="79552" y1="16508" x2="79412" y2="65873"/>
                        <a14:foregroundMark x1="12745" y1="38730" x2="13585" y2="27460"/>
                        <a14:foregroundMark x1="16106" y1="21905" x2="11905" y2="26825"/>
                        <a14:foregroundMark x1="73249" y1="91905" x2="72129" y2="99206"/>
                        <a14:foregroundMark x1="77591" y1="64603" x2="71008" y2="96032"/>
                        <a14:foregroundMark x1="79132" y1="18571" x2="85574" y2="27778"/>
                        <a14:foregroundMark x1="86415" y1="30952" x2="84874" y2="25556"/>
                        <a14:foregroundMark x1="80112" y1="16984" x2="88796" y2="26508"/>
                        <a14:foregroundMark x1="84174" y1="31111" x2="86275" y2="36667"/>
                        <a14:backgroundMark x1="16106" y1="89524" x2="12045" y2="95238"/>
                        <a14:backgroundMark x1="80812" y1="2222" x2="88796" y2="9206"/>
                        <a14:backgroundMark x1="80392" y1="5238" x2="85714" y2="10635"/>
                        <a14:backgroundMark x1="80812" y1="4603" x2="83613" y2="4762"/>
                        <a14:backgroundMark x1="82353" y1="3968" x2="83473" y2="11746"/>
                        <a14:backgroundMark x1="86695" y1="6984" x2="92297" y2="5556"/>
                        <a14:backgroundMark x1="82633" y1="73810" x2="75350" y2="8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505" y="0"/>
            <a:ext cx="4361610" cy="5039526"/>
          </a:xfrm>
          <a:prstGeom prst="rect">
            <a:avLst/>
          </a:prstGeom>
          <a:effectLst>
            <a:glow rad="406400">
              <a:schemeClr val="tx1">
                <a:lumMod val="95000"/>
                <a:lumOff val="5000"/>
                <a:alpha val="82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3829881" y="0"/>
            <a:ext cx="4812389" cy="5039526"/>
          </a:xfrm>
          <a:custGeom>
            <a:avLst/>
            <a:gdLst>
              <a:gd name="connsiteX0" fmla="*/ 0 w 4042780"/>
              <a:gd name="connsiteY0" fmla="*/ 0 h 5029196"/>
              <a:gd name="connsiteX1" fmla="*/ 4042780 w 4042780"/>
              <a:gd name="connsiteY1" fmla="*/ 0 h 5029196"/>
              <a:gd name="connsiteX2" fmla="*/ 4042780 w 4042780"/>
              <a:gd name="connsiteY2" fmla="*/ 5029196 h 5029196"/>
              <a:gd name="connsiteX3" fmla="*/ 0 w 4042780"/>
              <a:gd name="connsiteY3" fmla="*/ 5029196 h 5029196"/>
              <a:gd name="connsiteX4" fmla="*/ 0 w 4042780"/>
              <a:gd name="connsiteY4" fmla="*/ 0 h 5029196"/>
              <a:gd name="connsiteX0" fmla="*/ 202557 w 4042780"/>
              <a:gd name="connsiteY0" fmla="*/ 0 h 5133368"/>
              <a:gd name="connsiteX1" fmla="*/ 4042780 w 4042780"/>
              <a:gd name="connsiteY1" fmla="*/ 104172 h 5133368"/>
              <a:gd name="connsiteX2" fmla="*/ 4042780 w 4042780"/>
              <a:gd name="connsiteY2" fmla="*/ 5133368 h 5133368"/>
              <a:gd name="connsiteX3" fmla="*/ 0 w 4042780"/>
              <a:gd name="connsiteY3" fmla="*/ 5133368 h 5133368"/>
              <a:gd name="connsiteX4" fmla="*/ 202557 w 4042780"/>
              <a:gd name="connsiteY4" fmla="*/ 0 h 5133368"/>
              <a:gd name="connsiteX0" fmla="*/ 202557 w 4042780"/>
              <a:gd name="connsiteY0" fmla="*/ 0 h 5133368"/>
              <a:gd name="connsiteX1" fmla="*/ 4042780 w 4042780"/>
              <a:gd name="connsiteY1" fmla="*/ 104172 h 5133368"/>
              <a:gd name="connsiteX2" fmla="*/ 4042780 w 4042780"/>
              <a:gd name="connsiteY2" fmla="*/ 5133368 h 5133368"/>
              <a:gd name="connsiteX3" fmla="*/ 0 w 4042780"/>
              <a:gd name="connsiteY3" fmla="*/ 5133368 h 5133368"/>
              <a:gd name="connsiteX4" fmla="*/ 202557 w 4042780"/>
              <a:gd name="connsiteY4" fmla="*/ 0 h 5133368"/>
              <a:gd name="connsiteX0" fmla="*/ 185195 w 4042780"/>
              <a:gd name="connsiteY0" fmla="*/ 0 h 5029196"/>
              <a:gd name="connsiteX1" fmla="*/ 4042780 w 4042780"/>
              <a:gd name="connsiteY1" fmla="*/ 0 h 5029196"/>
              <a:gd name="connsiteX2" fmla="*/ 4042780 w 4042780"/>
              <a:gd name="connsiteY2" fmla="*/ 5029196 h 5029196"/>
              <a:gd name="connsiteX3" fmla="*/ 0 w 4042780"/>
              <a:gd name="connsiteY3" fmla="*/ 5029196 h 5029196"/>
              <a:gd name="connsiteX4" fmla="*/ 185195 w 4042780"/>
              <a:gd name="connsiteY4" fmla="*/ 0 h 5029196"/>
              <a:gd name="connsiteX0" fmla="*/ 195034 w 4052619"/>
              <a:gd name="connsiteY0" fmla="*/ 0 h 5029196"/>
              <a:gd name="connsiteX1" fmla="*/ 4052619 w 4052619"/>
              <a:gd name="connsiteY1" fmla="*/ 0 h 5029196"/>
              <a:gd name="connsiteX2" fmla="*/ 4052619 w 4052619"/>
              <a:gd name="connsiteY2" fmla="*/ 5029196 h 5029196"/>
              <a:gd name="connsiteX3" fmla="*/ 9839 w 4052619"/>
              <a:gd name="connsiteY3" fmla="*/ 5029196 h 5029196"/>
              <a:gd name="connsiteX4" fmla="*/ 195034 w 4052619"/>
              <a:gd name="connsiteY4" fmla="*/ 0 h 5029196"/>
              <a:gd name="connsiteX0" fmla="*/ 228192 w 4085777"/>
              <a:gd name="connsiteY0" fmla="*/ 0 h 5029196"/>
              <a:gd name="connsiteX1" fmla="*/ 4085777 w 4085777"/>
              <a:gd name="connsiteY1" fmla="*/ 0 h 5029196"/>
              <a:gd name="connsiteX2" fmla="*/ 4085777 w 4085777"/>
              <a:gd name="connsiteY2" fmla="*/ 5029196 h 5029196"/>
              <a:gd name="connsiteX3" fmla="*/ 42997 w 4085777"/>
              <a:gd name="connsiteY3" fmla="*/ 5029196 h 5029196"/>
              <a:gd name="connsiteX4" fmla="*/ 228192 w 4085777"/>
              <a:gd name="connsiteY4" fmla="*/ 0 h 5029196"/>
              <a:gd name="connsiteX0" fmla="*/ 171486 w 4029071"/>
              <a:gd name="connsiteY0" fmla="*/ 0 h 5029196"/>
              <a:gd name="connsiteX1" fmla="*/ 4029071 w 4029071"/>
              <a:gd name="connsiteY1" fmla="*/ 0 h 5029196"/>
              <a:gd name="connsiteX2" fmla="*/ 4029071 w 4029071"/>
              <a:gd name="connsiteY2" fmla="*/ 5029196 h 5029196"/>
              <a:gd name="connsiteX3" fmla="*/ 177273 w 4029071"/>
              <a:gd name="connsiteY3" fmla="*/ 5023409 h 5029196"/>
              <a:gd name="connsiteX4" fmla="*/ 171486 w 4029071"/>
              <a:gd name="connsiteY4" fmla="*/ 0 h 5029196"/>
              <a:gd name="connsiteX0" fmla="*/ 509286 w 4366871"/>
              <a:gd name="connsiteY0" fmla="*/ 0 h 5029196"/>
              <a:gd name="connsiteX1" fmla="*/ 4366871 w 4366871"/>
              <a:gd name="connsiteY1" fmla="*/ 0 h 5029196"/>
              <a:gd name="connsiteX2" fmla="*/ 4366871 w 4366871"/>
              <a:gd name="connsiteY2" fmla="*/ 5029196 h 5029196"/>
              <a:gd name="connsiteX3" fmla="*/ 0 w 4366871"/>
              <a:gd name="connsiteY3" fmla="*/ 5017621 h 5029196"/>
              <a:gd name="connsiteX4" fmla="*/ 509286 w 4366871"/>
              <a:gd name="connsiteY4" fmla="*/ 0 h 5029196"/>
              <a:gd name="connsiteX0" fmla="*/ 677119 w 4366871"/>
              <a:gd name="connsiteY0" fmla="*/ 0 h 5029196"/>
              <a:gd name="connsiteX1" fmla="*/ 4366871 w 4366871"/>
              <a:gd name="connsiteY1" fmla="*/ 0 h 5029196"/>
              <a:gd name="connsiteX2" fmla="*/ 4366871 w 4366871"/>
              <a:gd name="connsiteY2" fmla="*/ 5029196 h 5029196"/>
              <a:gd name="connsiteX3" fmla="*/ 0 w 4366871"/>
              <a:gd name="connsiteY3" fmla="*/ 5017621 h 5029196"/>
              <a:gd name="connsiteX4" fmla="*/ 677119 w 4366871"/>
              <a:gd name="connsiteY4" fmla="*/ 0 h 5029196"/>
              <a:gd name="connsiteX0" fmla="*/ 677119 w 4366871"/>
              <a:gd name="connsiteY0" fmla="*/ 0 h 5029196"/>
              <a:gd name="connsiteX1" fmla="*/ 4366871 w 4366871"/>
              <a:gd name="connsiteY1" fmla="*/ 0 h 5029196"/>
              <a:gd name="connsiteX2" fmla="*/ 4366871 w 4366871"/>
              <a:gd name="connsiteY2" fmla="*/ 5029196 h 5029196"/>
              <a:gd name="connsiteX3" fmla="*/ 0 w 4366871"/>
              <a:gd name="connsiteY3" fmla="*/ 5017621 h 5029196"/>
              <a:gd name="connsiteX4" fmla="*/ 677119 w 4366871"/>
              <a:gd name="connsiteY4" fmla="*/ 0 h 5029196"/>
              <a:gd name="connsiteX0" fmla="*/ 902329 w 4592081"/>
              <a:gd name="connsiteY0" fmla="*/ 0 h 5029196"/>
              <a:gd name="connsiteX1" fmla="*/ 4592081 w 4592081"/>
              <a:gd name="connsiteY1" fmla="*/ 0 h 5029196"/>
              <a:gd name="connsiteX2" fmla="*/ 4592081 w 4592081"/>
              <a:gd name="connsiteY2" fmla="*/ 5029196 h 5029196"/>
              <a:gd name="connsiteX3" fmla="*/ 225210 w 4592081"/>
              <a:gd name="connsiteY3" fmla="*/ 5017621 h 5029196"/>
              <a:gd name="connsiteX4" fmla="*/ 755074 w 4592081"/>
              <a:gd name="connsiteY4" fmla="*/ 2251272 h 5029196"/>
              <a:gd name="connsiteX5" fmla="*/ 902329 w 4592081"/>
              <a:gd name="connsiteY5" fmla="*/ 0 h 5029196"/>
              <a:gd name="connsiteX0" fmla="*/ 1169367 w 4859119"/>
              <a:gd name="connsiteY0" fmla="*/ 0 h 5029196"/>
              <a:gd name="connsiteX1" fmla="*/ 4859119 w 4859119"/>
              <a:gd name="connsiteY1" fmla="*/ 0 h 5029196"/>
              <a:gd name="connsiteX2" fmla="*/ 4859119 w 4859119"/>
              <a:gd name="connsiteY2" fmla="*/ 5029196 h 5029196"/>
              <a:gd name="connsiteX3" fmla="*/ 492248 w 4859119"/>
              <a:gd name="connsiteY3" fmla="*/ 5017621 h 5029196"/>
              <a:gd name="connsiteX4" fmla="*/ 136649 w 4859119"/>
              <a:gd name="connsiteY4" fmla="*/ 4635657 h 5029196"/>
              <a:gd name="connsiteX5" fmla="*/ 1022112 w 4859119"/>
              <a:gd name="connsiteY5" fmla="*/ 2251272 h 5029196"/>
              <a:gd name="connsiteX6" fmla="*/ 1169367 w 4859119"/>
              <a:gd name="connsiteY6" fmla="*/ 0 h 5029196"/>
              <a:gd name="connsiteX0" fmla="*/ 1122637 w 4812389"/>
              <a:gd name="connsiteY0" fmla="*/ 0 h 5029196"/>
              <a:gd name="connsiteX1" fmla="*/ 4812389 w 4812389"/>
              <a:gd name="connsiteY1" fmla="*/ 0 h 5029196"/>
              <a:gd name="connsiteX2" fmla="*/ 4812389 w 4812389"/>
              <a:gd name="connsiteY2" fmla="*/ 5029196 h 5029196"/>
              <a:gd name="connsiteX3" fmla="*/ 445518 w 4812389"/>
              <a:gd name="connsiteY3" fmla="*/ 5017621 h 5029196"/>
              <a:gd name="connsiteX4" fmla="*/ 187285 w 4812389"/>
              <a:gd name="connsiteY4" fmla="*/ 4673679 h 5029196"/>
              <a:gd name="connsiteX5" fmla="*/ 975382 w 4812389"/>
              <a:gd name="connsiteY5" fmla="*/ 2251272 h 5029196"/>
              <a:gd name="connsiteX6" fmla="*/ 1122637 w 4812389"/>
              <a:gd name="connsiteY6" fmla="*/ 0 h 5029196"/>
              <a:gd name="connsiteX0" fmla="*/ 1122637 w 4812389"/>
              <a:gd name="connsiteY0" fmla="*/ 0 h 5029196"/>
              <a:gd name="connsiteX1" fmla="*/ 4812389 w 4812389"/>
              <a:gd name="connsiteY1" fmla="*/ 0 h 5029196"/>
              <a:gd name="connsiteX2" fmla="*/ 4812389 w 4812389"/>
              <a:gd name="connsiteY2" fmla="*/ 5029196 h 5029196"/>
              <a:gd name="connsiteX3" fmla="*/ 445518 w 4812389"/>
              <a:gd name="connsiteY3" fmla="*/ 5017621 h 5029196"/>
              <a:gd name="connsiteX4" fmla="*/ 187285 w 4812389"/>
              <a:gd name="connsiteY4" fmla="*/ 4673679 h 5029196"/>
              <a:gd name="connsiteX5" fmla="*/ 606652 w 4812389"/>
              <a:gd name="connsiteY5" fmla="*/ 3717697 h 5029196"/>
              <a:gd name="connsiteX6" fmla="*/ 975382 w 4812389"/>
              <a:gd name="connsiteY6" fmla="*/ 2251272 h 5029196"/>
              <a:gd name="connsiteX7" fmla="*/ 1122637 w 4812389"/>
              <a:gd name="connsiteY7" fmla="*/ 0 h 502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2389" h="5029196">
                <a:moveTo>
                  <a:pt x="1122637" y="0"/>
                </a:moveTo>
                <a:lnTo>
                  <a:pt x="4812389" y="0"/>
                </a:lnTo>
                <a:lnTo>
                  <a:pt x="4812389" y="5029196"/>
                </a:lnTo>
                <a:lnTo>
                  <a:pt x="445518" y="5017621"/>
                </a:lnTo>
                <a:cubicBezTo>
                  <a:pt x="-303943" y="4992543"/>
                  <a:pt x="98974" y="5134737"/>
                  <a:pt x="187285" y="4673679"/>
                </a:cubicBezTo>
                <a:cubicBezTo>
                  <a:pt x="197207" y="4456321"/>
                  <a:pt x="475303" y="4121432"/>
                  <a:pt x="606652" y="3717697"/>
                </a:cubicBezTo>
                <a:cubicBezTo>
                  <a:pt x="738002" y="3313963"/>
                  <a:pt x="872451" y="2870184"/>
                  <a:pt x="975382" y="2251272"/>
                </a:cubicBezTo>
                <a:cubicBezTo>
                  <a:pt x="1088235" y="1415002"/>
                  <a:pt x="432014" y="370389"/>
                  <a:pt x="1122637" y="0"/>
                </a:cubicBezTo>
                <a:close/>
              </a:path>
            </a:pathLst>
          </a:custGeom>
          <a:solidFill>
            <a:srgbClr val="1E2328"/>
          </a:solidFill>
          <a:ln>
            <a:solidFill>
              <a:srgbClr val="1E23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TextBox 3"/>
          <p:cNvSpPr txBox="1"/>
          <p:nvPr/>
        </p:nvSpPr>
        <p:spPr>
          <a:xfrm>
            <a:off x="5335528" y="254647"/>
            <a:ext cx="310780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CDCDCD"/>
                </a:solidFill>
                <a:latin typeface="Badr" panose="02000500000000000000" pitchFamily="2" charset="-78"/>
                <a:cs typeface="Badr" panose="02000500000000000000" pitchFamily="2" charset="-78"/>
              </a:rPr>
              <a:t>Everything is a system</a:t>
            </a:r>
            <a:endParaRPr lang="fa-IR" sz="3200" b="1" dirty="0">
              <a:solidFill>
                <a:srgbClr val="CDCDCD"/>
              </a:solidFill>
              <a:latin typeface="Badr" panose="02000500000000000000" pitchFamily="2" charset="-78"/>
              <a:cs typeface="Badr" panose="020005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9901" y="1717589"/>
            <a:ext cx="310780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CDCDCD"/>
                </a:solidFill>
                <a:latin typeface="Badr" panose="02000500000000000000" pitchFamily="2" charset="-78"/>
                <a:cs typeface="Badr" panose="02000500000000000000" pitchFamily="2" charset="-78"/>
              </a:rPr>
              <a:t>Every system can be hacked</a:t>
            </a:r>
            <a:endParaRPr lang="fa-IR" sz="3200" b="1" dirty="0">
              <a:solidFill>
                <a:srgbClr val="CDCDCD"/>
              </a:solidFill>
              <a:latin typeface="Badr" panose="02000500000000000000" pitchFamily="2" charset="-78"/>
              <a:cs typeface="Badr" panose="020005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9900" y="3180531"/>
            <a:ext cx="3561437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CDCDCD"/>
                </a:solidFill>
                <a:latin typeface="Badr" panose="02000500000000000000" pitchFamily="2" charset="-78"/>
                <a:cs typeface="Badr" panose="02000500000000000000" pitchFamily="2" charset="-78"/>
              </a:rPr>
              <a:t>And humans are natural HACKERS</a:t>
            </a:r>
            <a:endParaRPr lang="fa-IR" sz="3200" b="1" dirty="0">
              <a:solidFill>
                <a:srgbClr val="CDCDCD"/>
              </a:solidFill>
              <a:latin typeface="Badr" panose="02000500000000000000" pitchFamily="2" charset="-78"/>
              <a:cs typeface="Badr" panose="02000500000000000000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084233" y="254647"/>
            <a:ext cx="41100" cy="4003102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607050" y="4766733"/>
            <a:ext cx="2932386" cy="14817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0816" y="3440307"/>
            <a:ext cx="952500" cy="21441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0" baseline="-25000" dirty="0" smtClean="0">
                <a:solidFill>
                  <a:srgbClr val="43C09A"/>
                </a:solidFill>
              </a:rPr>
              <a:t>”</a:t>
            </a:r>
            <a:endParaRPr lang="fa-IR" sz="20000" baseline="-25000" dirty="0">
              <a:solidFill>
                <a:srgbClr val="43C09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7232" y="4337384"/>
            <a:ext cx="1672389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CDCDCD"/>
                </a:solidFill>
                <a:latin typeface="Badr" panose="02000500000000000000" pitchFamily="2" charset="-78"/>
                <a:cs typeface="Badr" panose="02000500000000000000" pitchFamily="2" charset="-78"/>
              </a:rPr>
              <a:t>Bruce Schneier</a:t>
            </a:r>
            <a:endParaRPr lang="fa-IR" dirty="0">
              <a:solidFill>
                <a:srgbClr val="CDCDCD"/>
              </a:solidFill>
              <a:latin typeface="Badr" panose="02000500000000000000" pitchFamily="2" charset="-78"/>
              <a:cs typeface="Badr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66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76501" y="1682749"/>
            <a:ext cx="698516" cy="1550979"/>
          </a:xfrm>
          <a:custGeom>
            <a:avLst/>
            <a:gdLst/>
            <a:ahLst/>
            <a:cxnLst/>
            <a:rect l="l" t="t" r="r" b="b"/>
            <a:pathLst>
              <a:path w="714849" h="1652628">
                <a:moveTo>
                  <a:pt x="271820" y="1601952"/>
                </a:moveTo>
                <a:cubicBezTo>
                  <a:pt x="266760" y="1601952"/>
                  <a:pt x="262369" y="1602380"/>
                  <a:pt x="258648" y="1603236"/>
                </a:cubicBezTo>
                <a:cubicBezTo>
                  <a:pt x="254928" y="1604091"/>
                  <a:pt x="251840" y="1605356"/>
                  <a:pt x="249384" y="1607031"/>
                </a:cubicBezTo>
                <a:cubicBezTo>
                  <a:pt x="246928" y="1608705"/>
                  <a:pt x="245124" y="1610714"/>
                  <a:pt x="243970" y="1613058"/>
                </a:cubicBezTo>
                <a:cubicBezTo>
                  <a:pt x="242817" y="1615402"/>
                  <a:pt x="242240" y="1618100"/>
                  <a:pt x="242240" y="1621151"/>
                </a:cubicBezTo>
                <a:cubicBezTo>
                  <a:pt x="242240" y="1626360"/>
                  <a:pt x="243896" y="1630508"/>
                  <a:pt x="247207" y="1633596"/>
                </a:cubicBezTo>
                <a:cubicBezTo>
                  <a:pt x="250519" y="1636685"/>
                  <a:pt x="255151" y="1638229"/>
                  <a:pt x="261104" y="1638229"/>
                </a:cubicBezTo>
                <a:cubicBezTo>
                  <a:pt x="265941" y="1638229"/>
                  <a:pt x="270425" y="1637001"/>
                  <a:pt x="274554" y="1634545"/>
                </a:cubicBezTo>
                <a:cubicBezTo>
                  <a:pt x="278684" y="1632090"/>
                  <a:pt x="283019" y="1628332"/>
                  <a:pt x="287558" y="1623272"/>
                </a:cubicBezTo>
                <a:lnTo>
                  <a:pt x="287558" y="1601952"/>
                </a:lnTo>
                <a:close/>
                <a:moveTo>
                  <a:pt x="439363" y="1543797"/>
                </a:moveTo>
                <a:cubicBezTo>
                  <a:pt x="441223" y="1543797"/>
                  <a:pt x="442749" y="1543872"/>
                  <a:pt x="443939" y="1544021"/>
                </a:cubicBezTo>
                <a:cubicBezTo>
                  <a:pt x="445130" y="1544169"/>
                  <a:pt x="446060" y="1544393"/>
                  <a:pt x="446730" y="1544690"/>
                </a:cubicBezTo>
                <a:cubicBezTo>
                  <a:pt x="447400" y="1544988"/>
                  <a:pt x="447883" y="1545360"/>
                  <a:pt x="448181" y="1545806"/>
                </a:cubicBezTo>
                <a:cubicBezTo>
                  <a:pt x="448479" y="1546253"/>
                  <a:pt x="448628" y="1546737"/>
                  <a:pt x="448628" y="1547258"/>
                </a:cubicBezTo>
                <a:lnTo>
                  <a:pt x="448628" y="1647717"/>
                </a:lnTo>
                <a:cubicBezTo>
                  <a:pt x="448628" y="1648312"/>
                  <a:pt x="448479" y="1648814"/>
                  <a:pt x="448181" y="1649223"/>
                </a:cubicBezTo>
                <a:cubicBezTo>
                  <a:pt x="447883" y="1649633"/>
                  <a:pt x="447400" y="1649986"/>
                  <a:pt x="446730" y="1650284"/>
                </a:cubicBezTo>
                <a:cubicBezTo>
                  <a:pt x="446060" y="1650581"/>
                  <a:pt x="445130" y="1650805"/>
                  <a:pt x="443939" y="1650954"/>
                </a:cubicBezTo>
                <a:cubicBezTo>
                  <a:pt x="442749" y="1651102"/>
                  <a:pt x="441223" y="1651177"/>
                  <a:pt x="439363" y="1651177"/>
                </a:cubicBezTo>
                <a:cubicBezTo>
                  <a:pt x="437577" y="1651177"/>
                  <a:pt x="436089" y="1651102"/>
                  <a:pt x="434898" y="1650954"/>
                </a:cubicBezTo>
                <a:cubicBezTo>
                  <a:pt x="433708" y="1650805"/>
                  <a:pt x="432759" y="1650581"/>
                  <a:pt x="432052" y="1650284"/>
                </a:cubicBezTo>
                <a:cubicBezTo>
                  <a:pt x="431345" y="1649986"/>
                  <a:pt x="430861" y="1649633"/>
                  <a:pt x="430601" y="1649223"/>
                </a:cubicBezTo>
                <a:cubicBezTo>
                  <a:pt x="430340" y="1648814"/>
                  <a:pt x="430210" y="1648312"/>
                  <a:pt x="430210" y="1647717"/>
                </a:cubicBezTo>
                <a:lnTo>
                  <a:pt x="430210" y="1547258"/>
                </a:lnTo>
                <a:cubicBezTo>
                  <a:pt x="430210" y="1546737"/>
                  <a:pt x="430340" y="1546253"/>
                  <a:pt x="430601" y="1545806"/>
                </a:cubicBezTo>
                <a:cubicBezTo>
                  <a:pt x="430861" y="1545360"/>
                  <a:pt x="431345" y="1544988"/>
                  <a:pt x="432052" y="1544690"/>
                </a:cubicBezTo>
                <a:cubicBezTo>
                  <a:pt x="432759" y="1544393"/>
                  <a:pt x="433708" y="1544169"/>
                  <a:pt x="434898" y="1544021"/>
                </a:cubicBezTo>
                <a:cubicBezTo>
                  <a:pt x="436089" y="1543872"/>
                  <a:pt x="437577" y="1543797"/>
                  <a:pt x="439363" y="1543797"/>
                </a:cubicBezTo>
                <a:close/>
                <a:moveTo>
                  <a:pt x="537924" y="1542235"/>
                </a:moveTo>
                <a:cubicBezTo>
                  <a:pt x="544622" y="1542235"/>
                  <a:pt x="550259" y="1543369"/>
                  <a:pt x="554835" y="1545639"/>
                </a:cubicBezTo>
                <a:cubicBezTo>
                  <a:pt x="559412" y="1547909"/>
                  <a:pt x="563114" y="1550941"/>
                  <a:pt x="565941" y="1554736"/>
                </a:cubicBezTo>
                <a:cubicBezTo>
                  <a:pt x="568769" y="1558531"/>
                  <a:pt x="570797" y="1562978"/>
                  <a:pt x="572025" y="1568075"/>
                </a:cubicBezTo>
                <a:cubicBezTo>
                  <a:pt x="573253" y="1573172"/>
                  <a:pt x="573866" y="1579293"/>
                  <a:pt x="573866" y="1586437"/>
                </a:cubicBezTo>
                <a:lnTo>
                  <a:pt x="573866" y="1647717"/>
                </a:lnTo>
                <a:cubicBezTo>
                  <a:pt x="573866" y="1648312"/>
                  <a:pt x="573718" y="1648814"/>
                  <a:pt x="573420" y="1649223"/>
                </a:cubicBezTo>
                <a:cubicBezTo>
                  <a:pt x="573122" y="1649633"/>
                  <a:pt x="572639" y="1649986"/>
                  <a:pt x="571969" y="1650284"/>
                </a:cubicBezTo>
                <a:cubicBezTo>
                  <a:pt x="571299" y="1650581"/>
                  <a:pt x="570369" y="1650805"/>
                  <a:pt x="569178" y="1650954"/>
                </a:cubicBezTo>
                <a:cubicBezTo>
                  <a:pt x="567988" y="1651102"/>
                  <a:pt x="566499" y="1651177"/>
                  <a:pt x="564714" y="1651177"/>
                </a:cubicBezTo>
                <a:cubicBezTo>
                  <a:pt x="562853" y="1651177"/>
                  <a:pt x="561328" y="1651102"/>
                  <a:pt x="560137" y="1650954"/>
                </a:cubicBezTo>
                <a:cubicBezTo>
                  <a:pt x="558946" y="1650805"/>
                  <a:pt x="558016" y="1650581"/>
                  <a:pt x="557347" y="1650284"/>
                </a:cubicBezTo>
                <a:cubicBezTo>
                  <a:pt x="556677" y="1649986"/>
                  <a:pt x="556193" y="1649633"/>
                  <a:pt x="555895" y="1649223"/>
                </a:cubicBezTo>
                <a:cubicBezTo>
                  <a:pt x="555598" y="1648814"/>
                  <a:pt x="555449" y="1648312"/>
                  <a:pt x="555449" y="1647717"/>
                </a:cubicBezTo>
                <a:lnTo>
                  <a:pt x="555449" y="1588892"/>
                </a:lnTo>
                <a:cubicBezTo>
                  <a:pt x="555449" y="1583162"/>
                  <a:pt x="555002" y="1578549"/>
                  <a:pt x="554110" y="1575051"/>
                </a:cubicBezTo>
                <a:cubicBezTo>
                  <a:pt x="553217" y="1571554"/>
                  <a:pt x="551914" y="1568540"/>
                  <a:pt x="550203" y="1566010"/>
                </a:cubicBezTo>
                <a:cubicBezTo>
                  <a:pt x="548491" y="1563480"/>
                  <a:pt x="546277" y="1561545"/>
                  <a:pt x="543561" y="1560206"/>
                </a:cubicBezTo>
                <a:cubicBezTo>
                  <a:pt x="540845" y="1558866"/>
                  <a:pt x="537701" y="1558196"/>
                  <a:pt x="534129" y="1558196"/>
                </a:cubicBezTo>
                <a:cubicBezTo>
                  <a:pt x="529516" y="1558196"/>
                  <a:pt x="524902" y="1559834"/>
                  <a:pt x="520288" y="1563108"/>
                </a:cubicBezTo>
                <a:cubicBezTo>
                  <a:pt x="515675" y="1566382"/>
                  <a:pt x="510838" y="1571182"/>
                  <a:pt x="505778" y="1577507"/>
                </a:cubicBezTo>
                <a:lnTo>
                  <a:pt x="505778" y="1647717"/>
                </a:lnTo>
                <a:cubicBezTo>
                  <a:pt x="505778" y="1648312"/>
                  <a:pt x="505629" y="1648814"/>
                  <a:pt x="505331" y="1649223"/>
                </a:cubicBezTo>
                <a:cubicBezTo>
                  <a:pt x="505033" y="1649633"/>
                  <a:pt x="504550" y="1649986"/>
                  <a:pt x="503880" y="1650284"/>
                </a:cubicBezTo>
                <a:cubicBezTo>
                  <a:pt x="503210" y="1650581"/>
                  <a:pt x="502280" y="1650805"/>
                  <a:pt x="501089" y="1650954"/>
                </a:cubicBezTo>
                <a:cubicBezTo>
                  <a:pt x="499899" y="1651102"/>
                  <a:pt x="498373" y="1651177"/>
                  <a:pt x="496513" y="1651177"/>
                </a:cubicBezTo>
                <a:cubicBezTo>
                  <a:pt x="494727" y="1651177"/>
                  <a:pt x="493239" y="1651102"/>
                  <a:pt x="492048" y="1650954"/>
                </a:cubicBezTo>
                <a:cubicBezTo>
                  <a:pt x="490858" y="1650805"/>
                  <a:pt x="489909" y="1650581"/>
                  <a:pt x="489202" y="1650284"/>
                </a:cubicBezTo>
                <a:cubicBezTo>
                  <a:pt x="488495" y="1649986"/>
                  <a:pt x="488011" y="1649633"/>
                  <a:pt x="487751" y="1649223"/>
                </a:cubicBezTo>
                <a:cubicBezTo>
                  <a:pt x="487490" y="1648814"/>
                  <a:pt x="487360" y="1648312"/>
                  <a:pt x="487360" y="1647717"/>
                </a:cubicBezTo>
                <a:lnTo>
                  <a:pt x="487360" y="1547258"/>
                </a:lnTo>
                <a:cubicBezTo>
                  <a:pt x="487360" y="1546662"/>
                  <a:pt x="487472" y="1546160"/>
                  <a:pt x="487695" y="1545751"/>
                </a:cubicBezTo>
                <a:cubicBezTo>
                  <a:pt x="487918" y="1545341"/>
                  <a:pt x="488365" y="1544969"/>
                  <a:pt x="489034" y="1544634"/>
                </a:cubicBezTo>
                <a:cubicBezTo>
                  <a:pt x="489704" y="1544300"/>
                  <a:pt x="490560" y="1544076"/>
                  <a:pt x="491602" y="1543965"/>
                </a:cubicBezTo>
                <a:cubicBezTo>
                  <a:pt x="492643" y="1543853"/>
                  <a:pt x="494020" y="1543797"/>
                  <a:pt x="495732" y="1543797"/>
                </a:cubicBezTo>
                <a:cubicBezTo>
                  <a:pt x="497369" y="1543797"/>
                  <a:pt x="498727" y="1543853"/>
                  <a:pt x="499806" y="1543965"/>
                </a:cubicBezTo>
                <a:cubicBezTo>
                  <a:pt x="500885" y="1544076"/>
                  <a:pt x="501722" y="1544300"/>
                  <a:pt x="502317" y="1544634"/>
                </a:cubicBezTo>
                <a:cubicBezTo>
                  <a:pt x="502913" y="1544969"/>
                  <a:pt x="503341" y="1545341"/>
                  <a:pt x="503601" y="1545751"/>
                </a:cubicBezTo>
                <a:cubicBezTo>
                  <a:pt x="503861" y="1546160"/>
                  <a:pt x="503992" y="1546662"/>
                  <a:pt x="503992" y="1547258"/>
                </a:cubicBezTo>
                <a:lnTo>
                  <a:pt x="503992" y="1560540"/>
                </a:lnTo>
                <a:cubicBezTo>
                  <a:pt x="509647" y="1554215"/>
                  <a:pt x="515284" y="1549583"/>
                  <a:pt x="520902" y="1546644"/>
                </a:cubicBezTo>
                <a:cubicBezTo>
                  <a:pt x="526520" y="1543704"/>
                  <a:pt x="532195" y="1542235"/>
                  <a:pt x="537924" y="1542235"/>
                </a:cubicBezTo>
                <a:close/>
                <a:moveTo>
                  <a:pt x="375516" y="1542235"/>
                </a:moveTo>
                <a:cubicBezTo>
                  <a:pt x="378195" y="1542235"/>
                  <a:pt x="380874" y="1542458"/>
                  <a:pt x="383552" y="1542904"/>
                </a:cubicBezTo>
                <a:cubicBezTo>
                  <a:pt x="386231" y="1543351"/>
                  <a:pt x="388650" y="1543909"/>
                  <a:pt x="390808" y="1544579"/>
                </a:cubicBezTo>
                <a:cubicBezTo>
                  <a:pt x="392966" y="1545248"/>
                  <a:pt x="394808" y="1545974"/>
                  <a:pt x="396333" y="1546755"/>
                </a:cubicBezTo>
                <a:cubicBezTo>
                  <a:pt x="397859" y="1547537"/>
                  <a:pt x="399012" y="1548225"/>
                  <a:pt x="399793" y="1548820"/>
                </a:cubicBezTo>
                <a:cubicBezTo>
                  <a:pt x="400575" y="1549416"/>
                  <a:pt x="401096" y="1549936"/>
                  <a:pt x="401356" y="1550383"/>
                </a:cubicBezTo>
                <a:cubicBezTo>
                  <a:pt x="401616" y="1550829"/>
                  <a:pt x="401803" y="1551332"/>
                  <a:pt x="401914" y="1551890"/>
                </a:cubicBezTo>
                <a:cubicBezTo>
                  <a:pt x="402026" y="1552448"/>
                  <a:pt x="402137" y="1553136"/>
                  <a:pt x="402249" y="1553955"/>
                </a:cubicBezTo>
                <a:cubicBezTo>
                  <a:pt x="402361" y="1554773"/>
                  <a:pt x="402416" y="1555778"/>
                  <a:pt x="402416" y="1556969"/>
                </a:cubicBezTo>
                <a:cubicBezTo>
                  <a:pt x="402416" y="1558234"/>
                  <a:pt x="402361" y="1559331"/>
                  <a:pt x="402249" y="1560261"/>
                </a:cubicBezTo>
                <a:cubicBezTo>
                  <a:pt x="402137" y="1561192"/>
                  <a:pt x="401951" y="1561954"/>
                  <a:pt x="401691" y="1562550"/>
                </a:cubicBezTo>
                <a:cubicBezTo>
                  <a:pt x="401430" y="1563145"/>
                  <a:pt x="401114" y="1563573"/>
                  <a:pt x="400742" y="1563833"/>
                </a:cubicBezTo>
                <a:cubicBezTo>
                  <a:pt x="400370" y="1564094"/>
                  <a:pt x="399961" y="1564224"/>
                  <a:pt x="399514" y="1564224"/>
                </a:cubicBezTo>
                <a:cubicBezTo>
                  <a:pt x="398845" y="1564224"/>
                  <a:pt x="397877" y="1563815"/>
                  <a:pt x="396612" y="1562996"/>
                </a:cubicBezTo>
                <a:cubicBezTo>
                  <a:pt x="395347" y="1562178"/>
                  <a:pt x="393710" y="1561303"/>
                  <a:pt x="391701" y="1560373"/>
                </a:cubicBezTo>
                <a:cubicBezTo>
                  <a:pt x="389692" y="1559443"/>
                  <a:pt x="387329" y="1558568"/>
                  <a:pt x="384613" y="1557750"/>
                </a:cubicBezTo>
                <a:cubicBezTo>
                  <a:pt x="381897" y="1556931"/>
                  <a:pt x="378790" y="1556522"/>
                  <a:pt x="375293" y="1556522"/>
                </a:cubicBezTo>
                <a:cubicBezTo>
                  <a:pt x="372167" y="1556522"/>
                  <a:pt x="369414" y="1556876"/>
                  <a:pt x="367033" y="1557583"/>
                </a:cubicBezTo>
                <a:cubicBezTo>
                  <a:pt x="364651" y="1558289"/>
                  <a:pt x="362698" y="1559294"/>
                  <a:pt x="361172" y="1560596"/>
                </a:cubicBezTo>
                <a:cubicBezTo>
                  <a:pt x="359647" y="1561899"/>
                  <a:pt x="358494" y="1563443"/>
                  <a:pt x="357712" y="1565229"/>
                </a:cubicBezTo>
                <a:cubicBezTo>
                  <a:pt x="356931" y="1567014"/>
                  <a:pt x="356540" y="1568949"/>
                  <a:pt x="356540" y="1571033"/>
                </a:cubicBezTo>
                <a:cubicBezTo>
                  <a:pt x="356540" y="1573935"/>
                  <a:pt x="357284" y="1576372"/>
                  <a:pt x="358773" y="1578344"/>
                </a:cubicBezTo>
                <a:cubicBezTo>
                  <a:pt x="360261" y="1580316"/>
                  <a:pt x="362196" y="1582046"/>
                  <a:pt x="364577" y="1583534"/>
                </a:cubicBezTo>
                <a:cubicBezTo>
                  <a:pt x="366958" y="1585023"/>
                  <a:pt x="369674" y="1586362"/>
                  <a:pt x="372725" y="1587553"/>
                </a:cubicBezTo>
                <a:cubicBezTo>
                  <a:pt x="375776" y="1588743"/>
                  <a:pt x="378883" y="1589971"/>
                  <a:pt x="382046" y="1591236"/>
                </a:cubicBezTo>
                <a:cubicBezTo>
                  <a:pt x="385208" y="1592501"/>
                  <a:pt x="388334" y="1593915"/>
                  <a:pt x="391422" y="1595478"/>
                </a:cubicBezTo>
                <a:cubicBezTo>
                  <a:pt x="394510" y="1597041"/>
                  <a:pt x="397245" y="1598938"/>
                  <a:pt x="399626" y="1601171"/>
                </a:cubicBezTo>
                <a:cubicBezTo>
                  <a:pt x="402007" y="1603403"/>
                  <a:pt x="403923" y="1606082"/>
                  <a:pt x="405374" y="1609207"/>
                </a:cubicBezTo>
                <a:cubicBezTo>
                  <a:pt x="406825" y="1612333"/>
                  <a:pt x="407551" y="1616053"/>
                  <a:pt x="407551" y="1620369"/>
                </a:cubicBezTo>
                <a:cubicBezTo>
                  <a:pt x="407551" y="1625504"/>
                  <a:pt x="406602" y="1630080"/>
                  <a:pt x="404705" y="1634099"/>
                </a:cubicBezTo>
                <a:cubicBezTo>
                  <a:pt x="402807" y="1638117"/>
                  <a:pt x="400110" y="1641503"/>
                  <a:pt x="396612" y="1644256"/>
                </a:cubicBezTo>
                <a:cubicBezTo>
                  <a:pt x="393115" y="1647010"/>
                  <a:pt x="388947" y="1649093"/>
                  <a:pt x="384111" y="1650507"/>
                </a:cubicBezTo>
                <a:cubicBezTo>
                  <a:pt x="379274" y="1651921"/>
                  <a:pt x="373953" y="1652628"/>
                  <a:pt x="368149" y="1652628"/>
                </a:cubicBezTo>
                <a:cubicBezTo>
                  <a:pt x="364577" y="1652628"/>
                  <a:pt x="361172" y="1652349"/>
                  <a:pt x="357935" y="1651791"/>
                </a:cubicBezTo>
                <a:cubicBezTo>
                  <a:pt x="354698" y="1651233"/>
                  <a:pt x="351796" y="1650526"/>
                  <a:pt x="349229" y="1649670"/>
                </a:cubicBezTo>
                <a:cubicBezTo>
                  <a:pt x="346662" y="1648814"/>
                  <a:pt x="344485" y="1647921"/>
                  <a:pt x="342699" y="1646991"/>
                </a:cubicBezTo>
                <a:cubicBezTo>
                  <a:pt x="340913" y="1646061"/>
                  <a:pt x="339611" y="1645224"/>
                  <a:pt x="338792" y="1644480"/>
                </a:cubicBezTo>
                <a:cubicBezTo>
                  <a:pt x="337974" y="1643735"/>
                  <a:pt x="337379" y="1642694"/>
                  <a:pt x="337007" y="1641354"/>
                </a:cubicBezTo>
                <a:cubicBezTo>
                  <a:pt x="336634" y="1640015"/>
                  <a:pt x="336448" y="1638192"/>
                  <a:pt x="336448" y="1635885"/>
                </a:cubicBezTo>
                <a:cubicBezTo>
                  <a:pt x="336448" y="1634471"/>
                  <a:pt x="336523" y="1633280"/>
                  <a:pt x="336672" y="1632313"/>
                </a:cubicBezTo>
                <a:cubicBezTo>
                  <a:pt x="336820" y="1631345"/>
                  <a:pt x="337007" y="1630564"/>
                  <a:pt x="337230" y="1629969"/>
                </a:cubicBezTo>
                <a:cubicBezTo>
                  <a:pt x="337453" y="1629373"/>
                  <a:pt x="337769" y="1628946"/>
                  <a:pt x="338178" y="1628685"/>
                </a:cubicBezTo>
                <a:cubicBezTo>
                  <a:pt x="338588" y="1628425"/>
                  <a:pt x="339053" y="1628294"/>
                  <a:pt x="339574" y="1628294"/>
                </a:cubicBezTo>
                <a:cubicBezTo>
                  <a:pt x="340392" y="1628294"/>
                  <a:pt x="341602" y="1628797"/>
                  <a:pt x="343201" y="1629801"/>
                </a:cubicBezTo>
                <a:cubicBezTo>
                  <a:pt x="344801" y="1630806"/>
                  <a:pt x="346773" y="1631904"/>
                  <a:pt x="349117" y="1633094"/>
                </a:cubicBezTo>
                <a:cubicBezTo>
                  <a:pt x="351461" y="1634285"/>
                  <a:pt x="354233" y="1635382"/>
                  <a:pt x="357433" y="1636387"/>
                </a:cubicBezTo>
                <a:cubicBezTo>
                  <a:pt x="360633" y="1637392"/>
                  <a:pt x="364316" y="1637894"/>
                  <a:pt x="368484" y="1637894"/>
                </a:cubicBezTo>
                <a:cubicBezTo>
                  <a:pt x="371609" y="1637894"/>
                  <a:pt x="374437" y="1637559"/>
                  <a:pt x="376967" y="1636889"/>
                </a:cubicBezTo>
                <a:cubicBezTo>
                  <a:pt x="379497" y="1636220"/>
                  <a:pt x="381692" y="1635234"/>
                  <a:pt x="383552" y="1633931"/>
                </a:cubicBezTo>
                <a:cubicBezTo>
                  <a:pt x="385413" y="1632629"/>
                  <a:pt x="386845" y="1630973"/>
                  <a:pt x="387850" y="1628964"/>
                </a:cubicBezTo>
                <a:cubicBezTo>
                  <a:pt x="388854" y="1626955"/>
                  <a:pt x="389357" y="1624574"/>
                  <a:pt x="389357" y="1621820"/>
                </a:cubicBezTo>
                <a:cubicBezTo>
                  <a:pt x="389357" y="1618993"/>
                  <a:pt x="388631" y="1616611"/>
                  <a:pt x="387180" y="1614677"/>
                </a:cubicBezTo>
                <a:cubicBezTo>
                  <a:pt x="385729" y="1612742"/>
                  <a:pt x="383813" y="1611030"/>
                  <a:pt x="381432" y="1609542"/>
                </a:cubicBezTo>
                <a:cubicBezTo>
                  <a:pt x="379050" y="1608054"/>
                  <a:pt x="376372" y="1606733"/>
                  <a:pt x="373395" y="1605580"/>
                </a:cubicBezTo>
                <a:cubicBezTo>
                  <a:pt x="370418" y="1604426"/>
                  <a:pt x="367349" y="1603217"/>
                  <a:pt x="364186" y="1601952"/>
                </a:cubicBezTo>
                <a:cubicBezTo>
                  <a:pt x="361024" y="1600687"/>
                  <a:pt x="357935" y="1599254"/>
                  <a:pt x="354922" y="1597654"/>
                </a:cubicBezTo>
                <a:cubicBezTo>
                  <a:pt x="351908" y="1596055"/>
                  <a:pt x="349210" y="1594101"/>
                  <a:pt x="346829" y="1591794"/>
                </a:cubicBezTo>
                <a:cubicBezTo>
                  <a:pt x="344448" y="1589488"/>
                  <a:pt x="342532" y="1586734"/>
                  <a:pt x="341081" y="1583534"/>
                </a:cubicBezTo>
                <a:cubicBezTo>
                  <a:pt x="339630" y="1580335"/>
                  <a:pt x="338904" y="1576502"/>
                  <a:pt x="338904" y="1572037"/>
                </a:cubicBezTo>
                <a:cubicBezTo>
                  <a:pt x="338904" y="1568093"/>
                  <a:pt x="339667" y="1564317"/>
                  <a:pt x="341192" y="1560708"/>
                </a:cubicBezTo>
                <a:cubicBezTo>
                  <a:pt x="342718" y="1557099"/>
                  <a:pt x="345006" y="1553936"/>
                  <a:pt x="348057" y="1551220"/>
                </a:cubicBezTo>
                <a:cubicBezTo>
                  <a:pt x="351108" y="1548504"/>
                  <a:pt x="354922" y="1546327"/>
                  <a:pt x="359498" y="1544690"/>
                </a:cubicBezTo>
                <a:cubicBezTo>
                  <a:pt x="364075" y="1543053"/>
                  <a:pt x="369414" y="1542235"/>
                  <a:pt x="375516" y="1542235"/>
                </a:cubicBezTo>
                <a:close/>
                <a:moveTo>
                  <a:pt x="266239" y="1542235"/>
                </a:moveTo>
                <a:cubicBezTo>
                  <a:pt x="273457" y="1542235"/>
                  <a:pt x="279596" y="1543053"/>
                  <a:pt x="284656" y="1544690"/>
                </a:cubicBezTo>
                <a:cubicBezTo>
                  <a:pt x="289716" y="1546327"/>
                  <a:pt x="293809" y="1548727"/>
                  <a:pt x="296935" y="1551890"/>
                </a:cubicBezTo>
                <a:cubicBezTo>
                  <a:pt x="300060" y="1555052"/>
                  <a:pt x="302330" y="1558978"/>
                  <a:pt x="303743" y="1563666"/>
                </a:cubicBezTo>
                <a:cubicBezTo>
                  <a:pt x="305157" y="1568354"/>
                  <a:pt x="305864" y="1573823"/>
                  <a:pt x="305864" y="1580074"/>
                </a:cubicBezTo>
                <a:lnTo>
                  <a:pt x="305864" y="1647828"/>
                </a:lnTo>
                <a:cubicBezTo>
                  <a:pt x="305864" y="1648721"/>
                  <a:pt x="305567" y="1649391"/>
                  <a:pt x="304971" y="1649837"/>
                </a:cubicBezTo>
                <a:cubicBezTo>
                  <a:pt x="304376" y="1650284"/>
                  <a:pt x="303557" y="1650619"/>
                  <a:pt x="302516" y="1650842"/>
                </a:cubicBezTo>
                <a:cubicBezTo>
                  <a:pt x="301474" y="1651065"/>
                  <a:pt x="299948" y="1651177"/>
                  <a:pt x="297939" y="1651177"/>
                </a:cubicBezTo>
                <a:cubicBezTo>
                  <a:pt x="296004" y="1651177"/>
                  <a:pt x="294460" y="1651065"/>
                  <a:pt x="293307" y="1650842"/>
                </a:cubicBezTo>
                <a:cubicBezTo>
                  <a:pt x="292153" y="1650619"/>
                  <a:pt x="291316" y="1650284"/>
                  <a:pt x="290795" y="1649837"/>
                </a:cubicBezTo>
                <a:cubicBezTo>
                  <a:pt x="290274" y="1649391"/>
                  <a:pt x="290014" y="1648721"/>
                  <a:pt x="290014" y="1647828"/>
                </a:cubicBezTo>
                <a:lnTo>
                  <a:pt x="290014" y="1637782"/>
                </a:lnTo>
                <a:cubicBezTo>
                  <a:pt x="285624" y="1642470"/>
                  <a:pt x="280731" y="1646117"/>
                  <a:pt x="275336" y="1648721"/>
                </a:cubicBezTo>
                <a:cubicBezTo>
                  <a:pt x="269941" y="1651326"/>
                  <a:pt x="264230" y="1652628"/>
                  <a:pt x="258202" y="1652628"/>
                </a:cubicBezTo>
                <a:cubicBezTo>
                  <a:pt x="252919" y="1652628"/>
                  <a:pt x="248137" y="1651940"/>
                  <a:pt x="243859" y="1650563"/>
                </a:cubicBezTo>
                <a:cubicBezTo>
                  <a:pt x="239580" y="1649186"/>
                  <a:pt x="235934" y="1647196"/>
                  <a:pt x="232920" y="1644591"/>
                </a:cubicBezTo>
                <a:cubicBezTo>
                  <a:pt x="229906" y="1641987"/>
                  <a:pt x="227562" y="1638787"/>
                  <a:pt x="225888" y="1634992"/>
                </a:cubicBezTo>
                <a:cubicBezTo>
                  <a:pt x="224213" y="1631197"/>
                  <a:pt x="223376" y="1626881"/>
                  <a:pt x="223376" y="1622044"/>
                </a:cubicBezTo>
                <a:cubicBezTo>
                  <a:pt x="223376" y="1616388"/>
                  <a:pt x="224530" y="1611477"/>
                  <a:pt x="226836" y="1607310"/>
                </a:cubicBezTo>
                <a:cubicBezTo>
                  <a:pt x="229143" y="1603143"/>
                  <a:pt x="232455" y="1599682"/>
                  <a:pt x="236771" y="1596929"/>
                </a:cubicBezTo>
                <a:cubicBezTo>
                  <a:pt x="241087" y="1594176"/>
                  <a:pt x="246370" y="1592111"/>
                  <a:pt x="252621" y="1590734"/>
                </a:cubicBezTo>
                <a:cubicBezTo>
                  <a:pt x="258872" y="1589357"/>
                  <a:pt x="265904" y="1588669"/>
                  <a:pt x="273717" y="1588669"/>
                </a:cubicBezTo>
                <a:lnTo>
                  <a:pt x="287558" y="1588669"/>
                </a:lnTo>
                <a:lnTo>
                  <a:pt x="287558" y="1580856"/>
                </a:lnTo>
                <a:cubicBezTo>
                  <a:pt x="287558" y="1576986"/>
                  <a:pt x="287149" y="1573563"/>
                  <a:pt x="286331" y="1570586"/>
                </a:cubicBezTo>
                <a:cubicBezTo>
                  <a:pt x="285512" y="1567610"/>
                  <a:pt x="284191" y="1565136"/>
                  <a:pt x="282368" y="1563164"/>
                </a:cubicBezTo>
                <a:cubicBezTo>
                  <a:pt x="280545" y="1561192"/>
                  <a:pt x="278182" y="1559703"/>
                  <a:pt x="275280" y="1558699"/>
                </a:cubicBezTo>
                <a:cubicBezTo>
                  <a:pt x="272378" y="1557694"/>
                  <a:pt x="268806" y="1557192"/>
                  <a:pt x="264564" y="1557192"/>
                </a:cubicBezTo>
                <a:cubicBezTo>
                  <a:pt x="260025" y="1557192"/>
                  <a:pt x="255951" y="1557731"/>
                  <a:pt x="252342" y="1558810"/>
                </a:cubicBezTo>
                <a:cubicBezTo>
                  <a:pt x="248733" y="1559889"/>
                  <a:pt x="245570" y="1561080"/>
                  <a:pt x="242854" y="1562382"/>
                </a:cubicBezTo>
                <a:cubicBezTo>
                  <a:pt x="240138" y="1563684"/>
                  <a:pt x="237868" y="1564875"/>
                  <a:pt x="236045" y="1565954"/>
                </a:cubicBezTo>
                <a:cubicBezTo>
                  <a:pt x="234222" y="1567033"/>
                  <a:pt x="232864" y="1567573"/>
                  <a:pt x="231971" y="1567573"/>
                </a:cubicBezTo>
                <a:cubicBezTo>
                  <a:pt x="231376" y="1567573"/>
                  <a:pt x="230855" y="1567424"/>
                  <a:pt x="230408" y="1567126"/>
                </a:cubicBezTo>
                <a:cubicBezTo>
                  <a:pt x="229962" y="1566828"/>
                  <a:pt x="229571" y="1566382"/>
                  <a:pt x="229236" y="1565787"/>
                </a:cubicBezTo>
                <a:cubicBezTo>
                  <a:pt x="228901" y="1565191"/>
                  <a:pt x="228660" y="1564429"/>
                  <a:pt x="228511" y="1563498"/>
                </a:cubicBezTo>
                <a:cubicBezTo>
                  <a:pt x="228362" y="1562568"/>
                  <a:pt x="228288" y="1561545"/>
                  <a:pt x="228288" y="1560429"/>
                </a:cubicBezTo>
                <a:cubicBezTo>
                  <a:pt x="228288" y="1558568"/>
                  <a:pt x="228418" y="1557099"/>
                  <a:pt x="228678" y="1556020"/>
                </a:cubicBezTo>
                <a:cubicBezTo>
                  <a:pt x="228939" y="1554941"/>
                  <a:pt x="229571" y="1553918"/>
                  <a:pt x="230576" y="1552950"/>
                </a:cubicBezTo>
                <a:cubicBezTo>
                  <a:pt x="231580" y="1551983"/>
                  <a:pt x="233310" y="1550848"/>
                  <a:pt x="235766" y="1549546"/>
                </a:cubicBezTo>
                <a:cubicBezTo>
                  <a:pt x="238222" y="1548244"/>
                  <a:pt x="241050" y="1547053"/>
                  <a:pt x="244249" y="1545974"/>
                </a:cubicBezTo>
                <a:cubicBezTo>
                  <a:pt x="247449" y="1544895"/>
                  <a:pt x="250947" y="1544002"/>
                  <a:pt x="254742" y="1543295"/>
                </a:cubicBezTo>
                <a:cubicBezTo>
                  <a:pt x="258537" y="1542588"/>
                  <a:pt x="262369" y="1542235"/>
                  <a:pt x="266239" y="1542235"/>
                </a:cubicBezTo>
                <a:close/>
                <a:moveTo>
                  <a:pt x="130917" y="1505400"/>
                </a:moveTo>
                <a:cubicBezTo>
                  <a:pt x="133149" y="1505400"/>
                  <a:pt x="134954" y="1505474"/>
                  <a:pt x="136330" y="1505623"/>
                </a:cubicBezTo>
                <a:cubicBezTo>
                  <a:pt x="137707" y="1505772"/>
                  <a:pt x="138805" y="1505976"/>
                  <a:pt x="139623" y="1506237"/>
                </a:cubicBezTo>
                <a:cubicBezTo>
                  <a:pt x="140442" y="1506497"/>
                  <a:pt x="141056" y="1506869"/>
                  <a:pt x="141465" y="1507353"/>
                </a:cubicBezTo>
                <a:cubicBezTo>
                  <a:pt x="141874" y="1507837"/>
                  <a:pt x="142265" y="1508451"/>
                  <a:pt x="142637" y="1509195"/>
                </a:cubicBezTo>
                <a:lnTo>
                  <a:pt x="162617" y="1550718"/>
                </a:lnTo>
                <a:cubicBezTo>
                  <a:pt x="164472" y="1554662"/>
                  <a:pt x="166324" y="1558792"/>
                  <a:pt x="168173" y="1563108"/>
                </a:cubicBezTo>
                <a:cubicBezTo>
                  <a:pt x="170022" y="1567424"/>
                  <a:pt x="171909" y="1571777"/>
                  <a:pt x="173833" y="1576167"/>
                </a:cubicBezTo>
                <a:lnTo>
                  <a:pt x="174055" y="1576167"/>
                </a:lnTo>
                <a:cubicBezTo>
                  <a:pt x="175756" y="1571926"/>
                  <a:pt x="177513" y="1567703"/>
                  <a:pt x="179325" y="1563498"/>
                </a:cubicBezTo>
                <a:cubicBezTo>
                  <a:pt x="181138" y="1559294"/>
                  <a:pt x="182973" y="1555145"/>
                  <a:pt x="184830" y="1551053"/>
                </a:cubicBezTo>
                <a:lnTo>
                  <a:pt x="204921" y="1509306"/>
                </a:lnTo>
                <a:cubicBezTo>
                  <a:pt x="205145" y="1508562"/>
                  <a:pt x="205461" y="1507930"/>
                  <a:pt x="205870" y="1507409"/>
                </a:cubicBezTo>
                <a:cubicBezTo>
                  <a:pt x="206280" y="1506888"/>
                  <a:pt x="206838" y="1506497"/>
                  <a:pt x="207545" y="1506237"/>
                </a:cubicBezTo>
                <a:cubicBezTo>
                  <a:pt x="208252" y="1505976"/>
                  <a:pt x="209238" y="1505772"/>
                  <a:pt x="210503" y="1505623"/>
                </a:cubicBezTo>
                <a:cubicBezTo>
                  <a:pt x="211768" y="1505474"/>
                  <a:pt x="213368" y="1505400"/>
                  <a:pt x="215302" y="1505400"/>
                </a:cubicBezTo>
                <a:cubicBezTo>
                  <a:pt x="217981" y="1505400"/>
                  <a:pt x="220083" y="1505493"/>
                  <a:pt x="221609" y="1505679"/>
                </a:cubicBezTo>
                <a:cubicBezTo>
                  <a:pt x="223134" y="1505865"/>
                  <a:pt x="224195" y="1506218"/>
                  <a:pt x="224790" y="1506739"/>
                </a:cubicBezTo>
                <a:cubicBezTo>
                  <a:pt x="225385" y="1507260"/>
                  <a:pt x="225590" y="1508004"/>
                  <a:pt x="225404" y="1508972"/>
                </a:cubicBezTo>
                <a:cubicBezTo>
                  <a:pt x="225218" y="1509939"/>
                  <a:pt x="224716" y="1511241"/>
                  <a:pt x="223897" y="1512878"/>
                </a:cubicBezTo>
                <a:lnTo>
                  <a:pt x="183044" y="1594362"/>
                </a:lnTo>
                <a:lnTo>
                  <a:pt x="183044" y="1647605"/>
                </a:lnTo>
                <a:cubicBezTo>
                  <a:pt x="183044" y="1648200"/>
                  <a:pt x="182896" y="1648721"/>
                  <a:pt x="182600" y="1649168"/>
                </a:cubicBezTo>
                <a:cubicBezTo>
                  <a:pt x="182304" y="1649614"/>
                  <a:pt x="181786" y="1649968"/>
                  <a:pt x="181046" y="1650228"/>
                </a:cubicBezTo>
                <a:cubicBezTo>
                  <a:pt x="180306" y="1650488"/>
                  <a:pt x="179307" y="1650712"/>
                  <a:pt x="178050" y="1650898"/>
                </a:cubicBezTo>
                <a:cubicBezTo>
                  <a:pt x="176792" y="1651084"/>
                  <a:pt x="175276" y="1651177"/>
                  <a:pt x="173500" y="1651177"/>
                </a:cubicBezTo>
                <a:cubicBezTo>
                  <a:pt x="171650" y="1651177"/>
                  <a:pt x="170115" y="1651084"/>
                  <a:pt x="168894" y="1650898"/>
                </a:cubicBezTo>
                <a:cubicBezTo>
                  <a:pt x="167673" y="1650712"/>
                  <a:pt x="166674" y="1650488"/>
                  <a:pt x="165898" y="1650228"/>
                </a:cubicBezTo>
                <a:cubicBezTo>
                  <a:pt x="165121" y="1649968"/>
                  <a:pt x="164585" y="1649614"/>
                  <a:pt x="164289" y="1649168"/>
                </a:cubicBezTo>
                <a:cubicBezTo>
                  <a:pt x="163993" y="1648721"/>
                  <a:pt x="163845" y="1648200"/>
                  <a:pt x="163845" y="1647605"/>
                </a:cubicBezTo>
                <a:lnTo>
                  <a:pt x="163845" y="1594362"/>
                </a:lnTo>
                <a:lnTo>
                  <a:pt x="122992" y="1512878"/>
                </a:lnTo>
                <a:cubicBezTo>
                  <a:pt x="122173" y="1511167"/>
                  <a:pt x="121671" y="1509827"/>
                  <a:pt x="121485" y="1508860"/>
                </a:cubicBezTo>
                <a:cubicBezTo>
                  <a:pt x="121299" y="1507893"/>
                  <a:pt x="121485" y="1507148"/>
                  <a:pt x="122043" y="1506627"/>
                </a:cubicBezTo>
                <a:cubicBezTo>
                  <a:pt x="122601" y="1506107"/>
                  <a:pt x="123606" y="1505772"/>
                  <a:pt x="125057" y="1505623"/>
                </a:cubicBezTo>
                <a:cubicBezTo>
                  <a:pt x="126508" y="1505474"/>
                  <a:pt x="128461" y="1505400"/>
                  <a:pt x="130917" y="1505400"/>
                </a:cubicBezTo>
                <a:close/>
                <a:moveTo>
                  <a:pt x="439475" y="1502386"/>
                </a:moveTo>
                <a:cubicBezTo>
                  <a:pt x="443791" y="1502386"/>
                  <a:pt x="446749" y="1503149"/>
                  <a:pt x="448349" y="1504674"/>
                </a:cubicBezTo>
                <a:cubicBezTo>
                  <a:pt x="449948" y="1506200"/>
                  <a:pt x="450748" y="1509083"/>
                  <a:pt x="450748" y="1513325"/>
                </a:cubicBezTo>
                <a:cubicBezTo>
                  <a:pt x="450748" y="1517641"/>
                  <a:pt x="449930" y="1520580"/>
                  <a:pt x="448293" y="1522143"/>
                </a:cubicBezTo>
                <a:cubicBezTo>
                  <a:pt x="446656" y="1523706"/>
                  <a:pt x="443642" y="1524487"/>
                  <a:pt x="439251" y="1524487"/>
                </a:cubicBezTo>
                <a:cubicBezTo>
                  <a:pt x="434935" y="1524487"/>
                  <a:pt x="431977" y="1523724"/>
                  <a:pt x="430378" y="1522199"/>
                </a:cubicBezTo>
                <a:cubicBezTo>
                  <a:pt x="428778" y="1520673"/>
                  <a:pt x="427978" y="1517790"/>
                  <a:pt x="427978" y="1513548"/>
                </a:cubicBezTo>
                <a:cubicBezTo>
                  <a:pt x="427978" y="1509232"/>
                  <a:pt x="428796" y="1506293"/>
                  <a:pt x="430433" y="1504730"/>
                </a:cubicBezTo>
                <a:cubicBezTo>
                  <a:pt x="432070" y="1503167"/>
                  <a:pt x="435084" y="1502386"/>
                  <a:pt x="439475" y="1502386"/>
                </a:cubicBezTo>
                <a:close/>
                <a:moveTo>
                  <a:pt x="215665" y="216359"/>
                </a:moveTo>
                <a:lnTo>
                  <a:pt x="327955" y="217699"/>
                </a:lnTo>
                <a:lnTo>
                  <a:pt x="440246" y="219040"/>
                </a:lnTo>
                <a:cubicBezTo>
                  <a:pt x="447998" y="219132"/>
                  <a:pt x="455402" y="220800"/>
                  <a:pt x="462153" y="223736"/>
                </a:cubicBezTo>
                <a:lnTo>
                  <a:pt x="467030" y="227073"/>
                </a:lnTo>
                <a:lnTo>
                  <a:pt x="471751" y="225732"/>
                </a:lnTo>
                <a:cubicBezTo>
                  <a:pt x="476633" y="226320"/>
                  <a:pt x="481336" y="228773"/>
                  <a:pt x="484704" y="232956"/>
                </a:cubicBezTo>
                <a:lnTo>
                  <a:pt x="710467" y="513310"/>
                </a:lnTo>
                <a:cubicBezTo>
                  <a:pt x="717203" y="521674"/>
                  <a:pt x="716046" y="533784"/>
                  <a:pt x="707883" y="540357"/>
                </a:cubicBezTo>
                <a:lnTo>
                  <a:pt x="648763" y="587966"/>
                </a:lnTo>
                <a:cubicBezTo>
                  <a:pt x="640600" y="594539"/>
                  <a:pt x="628522" y="593087"/>
                  <a:pt x="621787" y="584723"/>
                </a:cubicBezTo>
                <a:lnTo>
                  <a:pt x="498915" y="432140"/>
                </a:lnTo>
                <a:lnTo>
                  <a:pt x="502616" y="743778"/>
                </a:lnTo>
                <a:cubicBezTo>
                  <a:pt x="502986" y="774949"/>
                  <a:pt x="478148" y="799917"/>
                  <a:pt x="447139" y="799547"/>
                </a:cubicBezTo>
                <a:lnTo>
                  <a:pt x="464072" y="799749"/>
                </a:lnTo>
                <a:cubicBezTo>
                  <a:pt x="476501" y="799897"/>
                  <a:pt x="486696" y="810145"/>
                  <a:pt x="486844" y="822639"/>
                </a:cubicBezTo>
                <a:lnTo>
                  <a:pt x="491828" y="1242340"/>
                </a:lnTo>
                <a:cubicBezTo>
                  <a:pt x="491977" y="1254834"/>
                  <a:pt x="482022" y="1264841"/>
                  <a:pt x="469593" y="1264692"/>
                </a:cubicBezTo>
                <a:lnTo>
                  <a:pt x="379583" y="1263618"/>
                </a:lnTo>
                <a:cubicBezTo>
                  <a:pt x="367155" y="1263470"/>
                  <a:pt x="356959" y="1253222"/>
                  <a:pt x="356812" y="1240729"/>
                </a:cubicBezTo>
                <a:lnTo>
                  <a:pt x="351827" y="821027"/>
                </a:lnTo>
                <a:cubicBezTo>
                  <a:pt x="351679" y="808534"/>
                  <a:pt x="361634" y="798526"/>
                  <a:pt x="374062" y="798675"/>
                </a:cubicBezTo>
                <a:lnTo>
                  <a:pt x="312346" y="797938"/>
                </a:lnTo>
                <a:cubicBezTo>
                  <a:pt x="324774" y="798087"/>
                  <a:pt x="334969" y="808334"/>
                  <a:pt x="335117" y="820828"/>
                </a:cubicBezTo>
                <a:lnTo>
                  <a:pt x="340101" y="1240529"/>
                </a:lnTo>
                <a:cubicBezTo>
                  <a:pt x="340250" y="1253022"/>
                  <a:pt x="330295" y="1263030"/>
                  <a:pt x="317867" y="1262881"/>
                </a:cubicBezTo>
                <a:lnTo>
                  <a:pt x="227857" y="1261807"/>
                </a:lnTo>
                <a:cubicBezTo>
                  <a:pt x="215428" y="1261659"/>
                  <a:pt x="205233" y="1251411"/>
                  <a:pt x="205084" y="1238917"/>
                </a:cubicBezTo>
                <a:lnTo>
                  <a:pt x="200100" y="819216"/>
                </a:lnTo>
                <a:cubicBezTo>
                  <a:pt x="199952" y="806722"/>
                  <a:pt x="209907" y="796715"/>
                  <a:pt x="222335" y="796863"/>
                </a:cubicBezTo>
                <a:lnTo>
                  <a:pt x="222558" y="796866"/>
                </a:lnTo>
                <a:cubicBezTo>
                  <a:pt x="191549" y="796496"/>
                  <a:pt x="166112" y="770927"/>
                  <a:pt x="165742" y="739757"/>
                </a:cubicBezTo>
                <a:lnTo>
                  <a:pt x="162784" y="490717"/>
                </a:lnTo>
                <a:lnTo>
                  <a:pt x="102579" y="596345"/>
                </a:lnTo>
                <a:cubicBezTo>
                  <a:pt x="97373" y="605479"/>
                  <a:pt x="85683" y="608464"/>
                  <a:pt x="76469" y="603012"/>
                </a:cubicBezTo>
                <a:lnTo>
                  <a:pt x="9738" y="563521"/>
                </a:lnTo>
                <a:cubicBezTo>
                  <a:pt x="524" y="558068"/>
                  <a:pt x="-2725" y="546243"/>
                  <a:pt x="2482" y="537108"/>
                </a:cubicBezTo>
                <a:lnTo>
                  <a:pt x="163512" y="254586"/>
                </a:lnTo>
                <a:lnTo>
                  <a:pt x="164340" y="250212"/>
                </a:lnTo>
                <a:lnTo>
                  <a:pt x="176077" y="232540"/>
                </a:lnTo>
                <a:lnTo>
                  <a:pt x="176991" y="230936"/>
                </a:lnTo>
                <a:cubicBezTo>
                  <a:pt x="179595" y="226368"/>
                  <a:pt x="183819" y="223339"/>
                  <a:pt x="188544" y="222132"/>
                </a:cubicBezTo>
                <a:lnTo>
                  <a:pt x="190953" y="222486"/>
                </a:lnTo>
                <a:lnTo>
                  <a:pt x="193863" y="220533"/>
                </a:lnTo>
                <a:cubicBezTo>
                  <a:pt x="200547" y="217758"/>
                  <a:pt x="207913" y="216267"/>
                  <a:pt x="215665" y="216359"/>
                </a:cubicBezTo>
                <a:close/>
                <a:moveTo>
                  <a:pt x="325370" y="9"/>
                </a:moveTo>
                <a:cubicBezTo>
                  <a:pt x="389602" y="776"/>
                  <a:pt x="442251" y="50129"/>
                  <a:pt x="442965" y="110242"/>
                </a:cubicBezTo>
                <a:cubicBezTo>
                  <a:pt x="443679" y="170356"/>
                  <a:pt x="392187" y="218466"/>
                  <a:pt x="327955" y="217699"/>
                </a:cubicBezTo>
                <a:cubicBezTo>
                  <a:pt x="263723" y="216933"/>
                  <a:pt x="211075" y="167580"/>
                  <a:pt x="210361" y="107466"/>
                </a:cubicBezTo>
                <a:cubicBezTo>
                  <a:pt x="209647" y="47352"/>
                  <a:pt x="261139" y="-757"/>
                  <a:pt x="325370" y="9"/>
                </a:cubicBezTo>
                <a:close/>
              </a:path>
            </a:pathLst>
          </a:custGeom>
          <a:solidFill>
            <a:srgbClr val="64F5C9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3820518" y="1327068"/>
            <a:ext cx="5052059" cy="3649248"/>
          </a:xfrm>
          <a:custGeom>
            <a:avLst/>
            <a:gdLst/>
            <a:ahLst/>
            <a:cxnLst/>
            <a:rect l="l" t="t" r="r" b="b"/>
            <a:pathLst>
              <a:path w="5052059" h="3649248">
                <a:moveTo>
                  <a:pt x="2220699" y="3502495"/>
                </a:moveTo>
                <a:lnTo>
                  <a:pt x="2220919" y="3502495"/>
                </a:lnTo>
                <a:lnTo>
                  <a:pt x="2220919" y="3581746"/>
                </a:lnTo>
                <a:lnTo>
                  <a:pt x="2174261" y="3581746"/>
                </a:lnTo>
                <a:close/>
                <a:moveTo>
                  <a:pt x="2225551" y="3485640"/>
                </a:moveTo>
                <a:cubicBezTo>
                  <a:pt x="2223276" y="3485640"/>
                  <a:pt x="2221303" y="3485696"/>
                  <a:pt x="2219634" y="3485807"/>
                </a:cubicBezTo>
                <a:cubicBezTo>
                  <a:pt x="2217965" y="3485919"/>
                  <a:pt x="2216562" y="3486124"/>
                  <a:pt x="2215423" y="3486421"/>
                </a:cubicBezTo>
                <a:cubicBezTo>
                  <a:pt x="2214285" y="3486719"/>
                  <a:pt x="2213355" y="3487091"/>
                  <a:pt x="2212634" y="3487537"/>
                </a:cubicBezTo>
                <a:cubicBezTo>
                  <a:pt x="2211914" y="3487984"/>
                  <a:pt x="2211364" y="3488505"/>
                  <a:pt x="2210985" y="3489100"/>
                </a:cubicBezTo>
                <a:lnTo>
                  <a:pt x="2159499" y="3576834"/>
                </a:lnTo>
                <a:cubicBezTo>
                  <a:pt x="2158983" y="3577802"/>
                  <a:pt x="2158541" y="3578713"/>
                  <a:pt x="2158173" y="3579569"/>
                </a:cubicBezTo>
                <a:cubicBezTo>
                  <a:pt x="2157805" y="3580425"/>
                  <a:pt x="2157510" y="3581318"/>
                  <a:pt x="2157290" y="3582248"/>
                </a:cubicBezTo>
                <a:cubicBezTo>
                  <a:pt x="2157069" y="3583178"/>
                  <a:pt x="2156921" y="3584201"/>
                  <a:pt x="2156847" y="3585317"/>
                </a:cubicBezTo>
                <a:cubicBezTo>
                  <a:pt x="2156774" y="3586434"/>
                  <a:pt x="2156737" y="3587699"/>
                  <a:pt x="2156737" y="3589113"/>
                </a:cubicBezTo>
                <a:cubicBezTo>
                  <a:pt x="2156737" y="3590899"/>
                  <a:pt x="2156829" y="3592350"/>
                  <a:pt x="2157013" y="3593466"/>
                </a:cubicBezTo>
                <a:cubicBezTo>
                  <a:pt x="2157197" y="3594582"/>
                  <a:pt x="2157529" y="3595438"/>
                  <a:pt x="2158009" y="3596033"/>
                </a:cubicBezTo>
                <a:cubicBezTo>
                  <a:pt x="2158489" y="3596628"/>
                  <a:pt x="2159023" y="3597038"/>
                  <a:pt x="2159614" y="3597261"/>
                </a:cubicBezTo>
                <a:cubicBezTo>
                  <a:pt x="2160204" y="3597484"/>
                  <a:pt x="2160942" y="3597596"/>
                  <a:pt x="2161828" y="3597596"/>
                </a:cubicBezTo>
                <a:lnTo>
                  <a:pt x="2220919" y="3597596"/>
                </a:lnTo>
                <a:lnTo>
                  <a:pt x="2220919" y="3627957"/>
                </a:lnTo>
                <a:cubicBezTo>
                  <a:pt x="2220919" y="3628552"/>
                  <a:pt x="2221053" y="3629054"/>
                  <a:pt x="2221321" y="3629464"/>
                </a:cubicBezTo>
                <a:cubicBezTo>
                  <a:pt x="2221589" y="3629873"/>
                  <a:pt x="2222087" y="3630226"/>
                  <a:pt x="2222815" y="3630524"/>
                </a:cubicBezTo>
                <a:cubicBezTo>
                  <a:pt x="2223544" y="3630822"/>
                  <a:pt x="2224521" y="3631045"/>
                  <a:pt x="2225747" y="3631194"/>
                </a:cubicBezTo>
                <a:cubicBezTo>
                  <a:pt x="2226973" y="3631343"/>
                  <a:pt x="2228506" y="3631417"/>
                  <a:pt x="2230346" y="3631417"/>
                </a:cubicBezTo>
                <a:cubicBezTo>
                  <a:pt x="2232262" y="3631417"/>
                  <a:pt x="2233833" y="3631343"/>
                  <a:pt x="2235059" y="3631194"/>
                </a:cubicBezTo>
                <a:cubicBezTo>
                  <a:pt x="2236285" y="3631045"/>
                  <a:pt x="2237281" y="3630822"/>
                  <a:pt x="2238048" y="3630524"/>
                </a:cubicBezTo>
                <a:cubicBezTo>
                  <a:pt x="2238815" y="3630226"/>
                  <a:pt x="2239352" y="3629873"/>
                  <a:pt x="2239658" y="3629464"/>
                </a:cubicBezTo>
                <a:cubicBezTo>
                  <a:pt x="2239964" y="3629054"/>
                  <a:pt x="2240118" y="3628552"/>
                  <a:pt x="2240118" y="3627957"/>
                </a:cubicBezTo>
                <a:lnTo>
                  <a:pt x="2240118" y="3597596"/>
                </a:lnTo>
                <a:lnTo>
                  <a:pt x="2256414" y="3597596"/>
                </a:lnTo>
                <a:cubicBezTo>
                  <a:pt x="2257754" y="3597596"/>
                  <a:pt x="2258796" y="3596889"/>
                  <a:pt x="2259540" y="3595475"/>
                </a:cubicBezTo>
                <a:cubicBezTo>
                  <a:pt x="2260284" y="3594061"/>
                  <a:pt x="2260656" y="3592126"/>
                  <a:pt x="2260656" y="3589671"/>
                </a:cubicBezTo>
                <a:cubicBezTo>
                  <a:pt x="2260656" y="3586992"/>
                  <a:pt x="2260265" y="3585001"/>
                  <a:pt x="2259484" y="3583699"/>
                </a:cubicBezTo>
                <a:cubicBezTo>
                  <a:pt x="2258703" y="3582397"/>
                  <a:pt x="2257679" y="3581746"/>
                  <a:pt x="2256414" y="3581746"/>
                </a:cubicBezTo>
                <a:lnTo>
                  <a:pt x="2240118" y="3581746"/>
                </a:lnTo>
                <a:lnTo>
                  <a:pt x="2240118" y="3489547"/>
                </a:lnTo>
                <a:cubicBezTo>
                  <a:pt x="2240118" y="3488877"/>
                  <a:pt x="2239814" y="3488300"/>
                  <a:pt x="2239207" y="3487816"/>
                </a:cubicBezTo>
                <a:cubicBezTo>
                  <a:pt x="2238600" y="3487333"/>
                  <a:pt x="2237728" y="3486942"/>
                  <a:pt x="2236590" y="3486644"/>
                </a:cubicBezTo>
                <a:cubicBezTo>
                  <a:pt x="2235453" y="3486347"/>
                  <a:pt x="2233954" y="3486105"/>
                  <a:pt x="2232095" y="3485919"/>
                </a:cubicBezTo>
                <a:cubicBezTo>
                  <a:pt x="2230236" y="3485733"/>
                  <a:pt x="2228054" y="3485640"/>
                  <a:pt x="2225551" y="3485640"/>
                </a:cubicBezTo>
                <a:close/>
                <a:moveTo>
                  <a:pt x="2101484" y="3485305"/>
                </a:moveTo>
                <a:cubicBezTo>
                  <a:pt x="2100145" y="3485305"/>
                  <a:pt x="2099029" y="3485324"/>
                  <a:pt x="2098136" y="3485361"/>
                </a:cubicBezTo>
                <a:cubicBezTo>
                  <a:pt x="2097243" y="3485398"/>
                  <a:pt x="2096461" y="3485491"/>
                  <a:pt x="2095792" y="3485640"/>
                </a:cubicBezTo>
                <a:cubicBezTo>
                  <a:pt x="2095122" y="3485789"/>
                  <a:pt x="2094564" y="3485937"/>
                  <a:pt x="2094117" y="3486086"/>
                </a:cubicBezTo>
                <a:cubicBezTo>
                  <a:pt x="2093671" y="3486235"/>
                  <a:pt x="2093299" y="3486421"/>
                  <a:pt x="2093001" y="3486644"/>
                </a:cubicBezTo>
                <a:lnTo>
                  <a:pt x="2059738" y="3507964"/>
                </a:lnTo>
                <a:cubicBezTo>
                  <a:pt x="2059068" y="3508411"/>
                  <a:pt x="2058529" y="3508857"/>
                  <a:pt x="2058119" y="3509303"/>
                </a:cubicBezTo>
                <a:cubicBezTo>
                  <a:pt x="2057710" y="3509750"/>
                  <a:pt x="2057394" y="3510271"/>
                  <a:pt x="2057171" y="3510866"/>
                </a:cubicBezTo>
                <a:cubicBezTo>
                  <a:pt x="2056947" y="3511462"/>
                  <a:pt x="2056780" y="3512206"/>
                  <a:pt x="2056668" y="3513099"/>
                </a:cubicBezTo>
                <a:cubicBezTo>
                  <a:pt x="2056557" y="3513992"/>
                  <a:pt x="2056501" y="3515071"/>
                  <a:pt x="2056501" y="3516336"/>
                </a:cubicBezTo>
                <a:cubicBezTo>
                  <a:pt x="2056501" y="3518047"/>
                  <a:pt x="2056594" y="3519461"/>
                  <a:pt x="2056780" y="3520577"/>
                </a:cubicBezTo>
                <a:cubicBezTo>
                  <a:pt x="2056966" y="3521693"/>
                  <a:pt x="2057319" y="3522493"/>
                  <a:pt x="2057840" y="3522977"/>
                </a:cubicBezTo>
                <a:cubicBezTo>
                  <a:pt x="2058361" y="3523461"/>
                  <a:pt x="2059050" y="3523628"/>
                  <a:pt x="2059905" y="3523479"/>
                </a:cubicBezTo>
                <a:cubicBezTo>
                  <a:pt x="2060761" y="3523331"/>
                  <a:pt x="2061896" y="3522884"/>
                  <a:pt x="2063310" y="3522140"/>
                </a:cubicBezTo>
                <a:lnTo>
                  <a:pt x="2091215" y="3505508"/>
                </a:lnTo>
                <a:lnTo>
                  <a:pt x="2091215" y="3615344"/>
                </a:lnTo>
                <a:lnTo>
                  <a:pt x="2061077" y="3615344"/>
                </a:lnTo>
                <a:cubicBezTo>
                  <a:pt x="2060482" y="3615344"/>
                  <a:pt x="2059943" y="3615511"/>
                  <a:pt x="2059459" y="3615846"/>
                </a:cubicBezTo>
                <a:cubicBezTo>
                  <a:pt x="2058975" y="3616181"/>
                  <a:pt x="2058566" y="3616664"/>
                  <a:pt x="2058231" y="3617297"/>
                </a:cubicBezTo>
                <a:cubicBezTo>
                  <a:pt x="2057896" y="3617929"/>
                  <a:pt x="2057617" y="3618729"/>
                  <a:pt x="2057394" y="3619697"/>
                </a:cubicBezTo>
                <a:cubicBezTo>
                  <a:pt x="2057171" y="3620664"/>
                  <a:pt x="2057059" y="3621818"/>
                  <a:pt x="2057059" y="3623157"/>
                </a:cubicBezTo>
                <a:cubicBezTo>
                  <a:pt x="2057059" y="3624571"/>
                  <a:pt x="2057171" y="3625761"/>
                  <a:pt x="2057394" y="3626729"/>
                </a:cubicBezTo>
                <a:cubicBezTo>
                  <a:pt x="2057617" y="3627696"/>
                  <a:pt x="2057933" y="3628478"/>
                  <a:pt x="2058343" y="3629073"/>
                </a:cubicBezTo>
                <a:cubicBezTo>
                  <a:pt x="2058752" y="3629668"/>
                  <a:pt x="2059180" y="3630096"/>
                  <a:pt x="2059626" y="3630357"/>
                </a:cubicBezTo>
                <a:cubicBezTo>
                  <a:pt x="2060073" y="3630617"/>
                  <a:pt x="2060557" y="3630747"/>
                  <a:pt x="2061077" y="3630747"/>
                </a:cubicBezTo>
                <a:lnTo>
                  <a:pt x="2136533" y="3630747"/>
                </a:lnTo>
                <a:cubicBezTo>
                  <a:pt x="2137054" y="3630747"/>
                  <a:pt x="2137556" y="3630617"/>
                  <a:pt x="2138040" y="3630357"/>
                </a:cubicBezTo>
                <a:cubicBezTo>
                  <a:pt x="2138524" y="3630096"/>
                  <a:pt x="2138952" y="3629668"/>
                  <a:pt x="2139324" y="3629073"/>
                </a:cubicBezTo>
                <a:cubicBezTo>
                  <a:pt x="2139696" y="3628478"/>
                  <a:pt x="2139994" y="3627696"/>
                  <a:pt x="2140217" y="3626729"/>
                </a:cubicBezTo>
                <a:cubicBezTo>
                  <a:pt x="2140440" y="3625761"/>
                  <a:pt x="2140552" y="3624571"/>
                  <a:pt x="2140552" y="3623157"/>
                </a:cubicBezTo>
                <a:cubicBezTo>
                  <a:pt x="2140552" y="3621818"/>
                  <a:pt x="2140459" y="3620664"/>
                  <a:pt x="2140273" y="3619697"/>
                </a:cubicBezTo>
                <a:cubicBezTo>
                  <a:pt x="2140087" y="3618729"/>
                  <a:pt x="2139826" y="3617929"/>
                  <a:pt x="2139491" y="3617297"/>
                </a:cubicBezTo>
                <a:cubicBezTo>
                  <a:pt x="2139156" y="3616664"/>
                  <a:pt x="2138728" y="3616181"/>
                  <a:pt x="2138208" y="3615846"/>
                </a:cubicBezTo>
                <a:cubicBezTo>
                  <a:pt x="2137687" y="3615511"/>
                  <a:pt x="2137129" y="3615344"/>
                  <a:pt x="2136533" y="3615344"/>
                </a:cubicBezTo>
                <a:lnTo>
                  <a:pt x="2110414" y="3615344"/>
                </a:lnTo>
                <a:lnTo>
                  <a:pt x="2110414" y="3488430"/>
                </a:lnTo>
                <a:cubicBezTo>
                  <a:pt x="2110414" y="3487984"/>
                  <a:pt x="2110302" y="3487556"/>
                  <a:pt x="2110079" y="3487147"/>
                </a:cubicBezTo>
                <a:cubicBezTo>
                  <a:pt x="2109856" y="3486737"/>
                  <a:pt x="2109409" y="3486403"/>
                  <a:pt x="2108740" y="3486142"/>
                </a:cubicBezTo>
                <a:cubicBezTo>
                  <a:pt x="2108070" y="3485882"/>
                  <a:pt x="2107140" y="3485677"/>
                  <a:pt x="2105949" y="3485528"/>
                </a:cubicBezTo>
                <a:cubicBezTo>
                  <a:pt x="2104758" y="3485379"/>
                  <a:pt x="2103270" y="3485305"/>
                  <a:pt x="2101484" y="3485305"/>
                </a:cubicBezTo>
                <a:close/>
                <a:moveTo>
                  <a:pt x="2897240" y="3368266"/>
                </a:moveTo>
                <a:lnTo>
                  <a:pt x="2901383" y="3369859"/>
                </a:lnTo>
                <a:lnTo>
                  <a:pt x="2899252" y="3369555"/>
                </a:lnTo>
                <a:cubicBezTo>
                  <a:pt x="2898470" y="3369294"/>
                  <a:pt x="2897801" y="3368866"/>
                  <a:pt x="2897243" y="3368271"/>
                </a:cubicBezTo>
                <a:close/>
                <a:moveTo>
                  <a:pt x="1949084" y="3332905"/>
                </a:moveTo>
                <a:cubicBezTo>
                  <a:pt x="1947745" y="3332905"/>
                  <a:pt x="1946629" y="3332924"/>
                  <a:pt x="1945736" y="3332961"/>
                </a:cubicBezTo>
                <a:cubicBezTo>
                  <a:pt x="1944843" y="3332998"/>
                  <a:pt x="1944061" y="3333091"/>
                  <a:pt x="1943392" y="3333240"/>
                </a:cubicBezTo>
                <a:cubicBezTo>
                  <a:pt x="1942722" y="3333389"/>
                  <a:pt x="1942164" y="3333537"/>
                  <a:pt x="1941717" y="3333686"/>
                </a:cubicBezTo>
                <a:cubicBezTo>
                  <a:pt x="1941271" y="3333835"/>
                  <a:pt x="1940899" y="3334021"/>
                  <a:pt x="1940601" y="3334244"/>
                </a:cubicBezTo>
                <a:lnTo>
                  <a:pt x="1907338" y="3355564"/>
                </a:lnTo>
                <a:cubicBezTo>
                  <a:pt x="1906668" y="3356011"/>
                  <a:pt x="1906129" y="3356457"/>
                  <a:pt x="1905719" y="3356903"/>
                </a:cubicBezTo>
                <a:cubicBezTo>
                  <a:pt x="1905310" y="3357350"/>
                  <a:pt x="1904994" y="3357871"/>
                  <a:pt x="1904771" y="3358466"/>
                </a:cubicBezTo>
                <a:cubicBezTo>
                  <a:pt x="1904547" y="3359062"/>
                  <a:pt x="1904380" y="3359806"/>
                  <a:pt x="1904268" y="3360699"/>
                </a:cubicBezTo>
                <a:cubicBezTo>
                  <a:pt x="1904157" y="3361592"/>
                  <a:pt x="1904101" y="3362671"/>
                  <a:pt x="1904101" y="3363936"/>
                </a:cubicBezTo>
                <a:cubicBezTo>
                  <a:pt x="1904101" y="3365647"/>
                  <a:pt x="1904194" y="3367061"/>
                  <a:pt x="1904380" y="3368177"/>
                </a:cubicBezTo>
                <a:cubicBezTo>
                  <a:pt x="1904566" y="3369293"/>
                  <a:pt x="1904919" y="3370093"/>
                  <a:pt x="1905440" y="3370577"/>
                </a:cubicBezTo>
                <a:cubicBezTo>
                  <a:pt x="1905961" y="3371061"/>
                  <a:pt x="1906650" y="3371228"/>
                  <a:pt x="1907505" y="3371079"/>
                </a:cubicBezTo>
                <a:cubicBezTo>
                  <a:pt x="1908361" y="3370931"/>
                  <a:pt x="1909496" y="3370484"/>
                  <a:pt x="1910910" y="3369740"/>
                </a:cubicBezTo>
                <a:lnTo>
                  <a:pt x="1938815" y="3353108"/>
                </a:lnTo>
                <a:lnTo>
                  <a:pt x="1938815" y="3462944"/>
                </a:lnTo>
                <a:lnTo>
                  <a:pt x="1908677" y="3462944"/>
                </a:lnTo>
                <a:cubicBezTo>
                  <a:pt x="1908082" y="3462944"/>
                  <a:pt x="1907543" y="3463111"/>
                  <a:pt x="1907059" y="3463446"/>
                </a:cubicBezTo>
                <a:cubicBezTo>
                  <a:pt x="1906575" y="3463781"/>
                  <a:pt x="1906166" y="3464264"/>
                  <a:pt x="1905831" y="3464897"/>
                </a:cubicBezTo>
                <a:cubicBezTo>
                  <a:pt x="1905496" y="3465529"/>
                  <a:pt x="1905217" y="3466329"/>
                  <a:pt x="1904994" y="3467297"/>
                </a:cubicBezTo>
                <a:cubicBezTo>
                  <a:pt x="1904771" y="3468264"/>
                  <a:pt x="1904659" y="3469418"/>
                  <a:pt x="1904659" y="3470757"/>
                </a:cubicBezTo>
                <a:cubicBezTo>
                  <a:pt x="1904659" y="3472171"/>
                  <a:pt x="1904771" y="3473361"/>
                  <a:pt x="1904994" y="3474329"/>
                </a:cubicBezTo>
                <a:cubicBezTo>
                  <a:pt x="1905217" y="3475296"/>
                  <a:pt x="1905533" y="3476078"/>
                  <a:pt x="1905943" y="3476673"/>
                </a:cubicBezTo>
                <a:cubicBezTo>
                  <a:pt x="1906352" y="3477268"/>
                  <a:pt x="1906780" y="3477696"/>
                  <a:pt x="1907226" y="3477957"/>
                </a:cubicBezTo>
                <a:cubicBezTo>
                  <a:pt x="1907673" y="3478217"/>
                  <a:pt x="1908157" y="3478347"/>
                  <a:pt x="1908677" y="3478347"/>
                </a:cubicBezTo>
                <a:lnTo>
                  <a:pt x="1984133" y="3478347"/>
                </a:lnTo>
                <a:cubicBezTo>
                  <a:pt x="1984654" y="3478347"/>
                  <a:pt x="1985156" y="3478217"/>
                  <a:pt x="1985640" y="3477957"/>
                </a:cubicBezTo>
                <a:cubicBezTo>
                  <a:pt x="1986124" y="3477696"/>
                  <a:pt x="1986552" y="3477268"/>
                  <a:pt x="1986924" y="3476673"/>
                </a:cubicBezTo>
                <a:cubicBezTo>
                  <a:pt x="1987296" y="3476078"/>
                  <a:pt x="1987594" y="3475296"/>
                  <a:pt x="1987817" y="3474329"/>
                </a:cubicBezTo>
                <a:cubicBezTo>
                  <a:pt x="1988040" y="3473361"/>
                  <a:pt x="1988152" y="3472171"/>
                  <a:pt x="1988152" y="3470757"/>
                </a:cubicBezTo>
                <a:cubicBezTo>
                  <a:pt x="1988152" y="3469418"/>
                  <a:pt x="1988059" y="3468264"/>
                  <a:pt x="1987873" y="3467297"/>
                </a:cubicBezTo>
                <a:cubicBezTo>
                  <a:pt x="1987687" y="3466329"/>
                  <a:pt x="1987426" y="3465529"/>
                  <a:pt x="1987091" y="3464897"/>
                </a:cubicBezTo>
                <a:cubicBezTo>
                  <a:pt x="1986756" y="3464264"/>
                  <a:pt x="1986328" y="3463781"/>
                  <a:pt x="1985808" y="3463446"/>
                </a:cubicBezTo>
                <a:cubicBezTo>
                  <a:pt x="1985287" y="3463111"/>
                  <a:pt x="1984729" y="3462944"/>
                  <a:pt x="1984133" y="3462944"/>
                </a:cubicBezTo>
                <a:lnTo>
                  <a:pt x="1958014" y="3462944"/>
                </a:lnTo>
                <a:lnTo>
                  <a:pt x="1958014" y="3336030"/>
                </a:lnTo>
                <a:cubicBezTo>
                  <a:pt x="1958014" y="3335584"/>
                  <a:pt x="1957902" y="3335156"/>
                  <a:pt x="1957679" y="3334747"/>
                </a:cubicBezTo>
                <a:cubicBezTo>
                  <a:pt x="1957456" y="3334337"/>
                  <a:pt x="1957009" y="3334003"/>
                  <a:pt x="1956340" y="3333742"/>
                </a:cubicBezTo>
                <a:cubicBezTo>
                  <a:pt x="1955670" y="3333482"/>
                  <a:pt x="1954740" y="3333277"/>
                  <a:pt x="1953549" y="3333128"/>
                </a:cubicBezTo>
                <a:cubicBezTo>
                  <a:pt x="1952358" y="3332979"/>
                  <a:pt x="1950870" y="3332905"/>
                  <a:pt x="1949084" y="3332905"/>
                </a:cubicBezTo>
                <a:close/>
                <a:moveTo>
                  <a:pt x="2053896" y="3331789"/>
                </a:moveTo>
                <a:cubicBezTo>
                  <a:pt x="2049134" y="3331789"/>
                  <a:pt x="2044688" y="3332235"/>
                  <a:pt x="2040558" y="3333128"/>
                </a:cubicBezTo>
                <a:cubicBezTo>
                  <a:pt x="2036428" y="3334021"/>
                  <a:pt x="2032781" y="3335119"/>
                  <a:pt x="2029619" y="3336421"/>
                </a:cubicBezTo>
                <a:cubicBezTo>
                  <a:pt x="2026456" y="3337723"/>
                  <a:pt x="2023796" y="3339044"/>
                  <a:pt x="2021638" y="3340384"/>
                </a:cubicBezTo>
                <a:cubicBezTo>
                  <a:pt x="2019480" y="3341723"/>
                  <a:pt x="2018047" y="3342746"/>
                  <a:pt x="2017341" y="3343453"/>
                </a:cubicBezTo>
                <a:cubicBezTo>
                  <a:pt x="2016634" y="3344160"/>
                  <a:pt x="2016131" y="3344774"/>
                  <a:pt x="2015834" y="3345295"/>
                </a:cubicBezTo>
                <a:cubicBezTo>
                  <a:pt x="2015536" y="3345816"/>
                  <a:pt x="2015276" y="3346393"/>
                  <a:pt x="2015052" y="3347025"/>
                </a:cubicBezTo>
                <a:cubicBezTo>
                  <a:pt x="2014829" y="3347658"/>
                  <a:pt x="2014680" y="3348402"/>
                  <a:pt x="2014606" y="3349257"/>
                </a:cubicBezTo>
                <a:cubicBezTo>
                  <a:pt x="2014531" y="3350113"/>
                  <a:pt x="2014494" y="3351099"/>
                  <a:pt x="2014494" y="3352215"/>
                </a:cubicBezTo>
                <a:cubicBezTo>
                  <a:pt x="2014494" y="3353853"/>
                  <a:pt x="2014550" y="3355173"/>
                  <a:pt x="2014662" y="3356178"/>
                </a:cubicBezTo>
                <a:cubicBezTo>
                  <a:pt x="2014773" y="3357183"/>
                  <a:pt x="2014959" y="3357964"/>
                  <a:pt x="2015220" y="3358522"/>
                </a:cubicBezTo>
                <a:cubicBezTo>
                  <a:pt x="2015480" y="3359080"/>
                  <a:pt x="2015815" y="3359452"/>
                  <a:pt x="2016224" y="3359638"/>
                </a:cubicBezTo>
                <a:cubicBezTo>
                  <a:pt x="2016634" y="3359824"/>
                  <a:pt x="2017099" y="3359917"/>
                  <a:pt x="2017620" y="3359917"/>
                </a:cubicBezTo>
                <a:cubicBezTo>
                  <a:pt x="2018364" y="3359917"/>
                  <a:pt x="2019666" y="3359266"/>
                  <a:pt x="2021526" y="3357964"/>
                </a:cubicBezTo>
                <a:cubicBezTo>
                  <a:pt x="2023387" y="3356662"/>
                  <a:pt x="2025731" y="3355266"/>
                  <a:pt x="2028558" y="3353778"/>
                </a:cubicBezTo>
                <a:cubicBezTo>
                  <a:pt x="2031386" y="3352290"/>
                  <a:pt x="2034605" y="3350895"/>
                  <a:pt x="2038214" y="3349592"/>
                </a:cubicBezTo>
                <a:cubicBezTo>
                  <a:pt x="2041823" y="3348290"/>
                  <a:pt x="2045785" y="3347639"/>
                  <a:pt x="2050101" y="3347639"/>
                </a:cubicBezTo>
                <a:cubicBezTo>
                  <a:pt x="2054045" y="3347639"/>
                  <a:pt x="2057524" y="3348216"/>
                  <a:pt x="2060538" y="3349369"/>
                </a:cubicBezTo>
                <a:cubicBezTo>
                  <a:pt x="2063552" y="3350522"/>
                  <a:pt x="2066026" y="3352104"/>
                  <a:pt x="2067961" y="3354113"/>
                </a:cubicBezTo>
                <a:cubicBezTo>
                  <a:pt x="2069895" y="3356122"/>
                  <a:pt x="2071347" y="3358485"/>
                  <a:pt x="2072314" y="3361201"/>
                </a:cubicBezTo>
                <a:cubicBezTo>
                  <a:pt x="2073281" y="3363917"/>
                  <a:pt x="2073765" y="3366763"/>
                  <a:pt x="2073765" y="3369740"/>
                </a:cubicBezTo>
                <a:cubicBezTo>
                  <a:pt x="2073765" y="3373833"/>
                  <a:pt x="2073039" y="3377535"/>
                  <a:pt x="2071588" y="3380846"/>
                </a:cubicBezTo>
                <a:cubicBezTo>
                  <a:pt x="2070137" y="3384158"/>
                  <a:pt x="2068054" y="3387004"/>
                  <a:pt x="2065338" y="3389385"/>
                </a:cubicBezTo>
                <a:cubicBezTo>
                  <a:pt x="2062621" y="3391766"/>
                  <a:pt x="2059310" y="3393590"/>
                  <a:pt x="2055403" y="3394855"/>
                </a:cubicBezTo>
                <a:cubicBezTo>
                  <a:pt x="2051497" y="3396120"/>
                  <a:pt x="2047088" y="3396752"/>
                  <a:pt x="2042176" y="3396752"/>
                </a:cubicBezTo>
                <a:lnTo>
                  <a:pt x="2029563" y="3396752"/>
                </a:lnTo>
                <a:cubicBezTo>
                  <a:pt x="2028893" y="3396752"/>
                  <a:pt x="2028298" y="3396882"/>
                  <a:pt x="2027777" y="3397143"/>
                </a:cubicBezTo>
                <a:cubicBezTo>
                  <a:pt x="2027256" y="3397403"/>
                  <a:pt x="2026791" y="3397813"/>
                  <a:pt x="2026382" y="3398371"/>
                </a:cubicBezTo>
                <a:cubicBezTo>
                  <a:pt x="2025973" y="3398929"/>
                  <a:pt x="2025656" y="3399673"/>
                  <a:pt x="2025433" y="3400603"/>
                </a:cubicBezTo>
                <a:cubicBezTo>
                  <a:pt x="2025210" y="3401533"/>
                  <a:pt x="2025098" y="3402705"/>
                  <a:pt x="2025098" y="3404119"/>
                </a:cubicBezTo>
                <a:cubicBezTo>
                  <a:pt x="2025098" y="3405682"/>
                  <a:pt x="2025233" y="3406947"/>
                  <a:pt x="2025502" y="3407914"/>
                </a:cubicBezTo>
                <a:cubicBezTo>
                  <a:pt x="2025771" y="3408882"/>
                  <a:pt x="2026117" y="3409663"/>
                  <a:pt x="2026540" y="3410258"/>
                </a:cubicBezTo>
                <a:cubicBezTo>
                  <a:pt x="2026962" y="3410854"/>
                  <a:pt x="2027462" y="3411282"/>
                  <a:pt x="2028038" y="3411542"/>
                </a:cubicBezTo>
                <a:cubicBezTo>
                  <a:pt x="2028614" y="3411802"/>
                  <a:pt x="2029210" y="3411933"/>
                  <a:pt x="2029825" y="3411933"/>
                </a:cubicBezTo>
                <a:lnTo>
                  <a:pt x="2044004" y="3411933"/>
                </a:lnTo>
                <a:cubicBezTo>
                  <a:pt x="2049922" y="3411933"/>
                  <a:pt x="2055206" y="3412565"/>
                  <a:pt x="2059856" y="3413830"/>
                </a:cubicBezTo>
                <a:cubicBezTo>
                  <a:pt x="2064506" y="3415095"/>
                  <a:pt x="2068425" y="3416918"/>
                  <a:pt x="2071615" y="3419300"/>
                </a:cubicBezTo>
                <a:cubicBezTo>
                  <a:pt x="2074804" y="3421681"/>
                  <a:pt x="2077225" y="3424509"/>
                  <a:pt x="2078877" y="3427783"/>
                </a:cubicBezTo>
                <a:cubicBezTo>
                  <a:pt x="2080529" y="3431057"/>
                  <a:pt x="2081355" y="3434741"/>
                  <a:pt x="2081355" y="3438833"/>
                </a:cubicBezTo>
                <a:cubicBezTo>
                  <a:pt x="2081355" y="3442554"/>
                  <a:pt x="2080706" y="3445996"/>
                  <a:pt x="2079409" y="3449158"/>
                </a:cubicBezTo>
                <a:cubicBezTo>
                  <a:pt x="2078111" y="3452321"/>
                  <a:pt x="2076165" y="3455056"/>
                  <a:pt x="2073569" y="3457362"/>
                </a:cubicBezTo>
                <a:cubicBezTo>
                  <a:pt x="2070973" y="3459669"/>
                  <a:pt x="2067767" y="3461455"/>
                  <a:pt x="2063950" y="3462720"/>
                </a:cubicBezTo>
                <a:cubicBezTo>
                  <a:pt x="2060134" y="3463985"/>
                  <a:pt x="2055706" y="3464618"/>
                  <a:pt x="2050668" y="3464618"/>
                </a:cubicBezTo>
                <a:cubicBezTo>
                  <a:pt x="2045477" y="3464618"/>
                  <a:pt x="2040763" y="3464023"/>
                  <a:pt x="2036526" y="3462832"/>
                </a:cubicBezTo>
                <a:cubicBezTo>
                  <a:pt x="2032290" y="3461641"/>
                  <a:pt x="2028588" y="3460358"/>
                  <a:pt x="2025419" y="3458981"/>
                </a:cubicBezTo>
                <a:cubicBezTo>
                  <a:pt x="2022251" y="3457604"/>
                  <a:pt x="2019655" y="3456321"/>
                  <a:pt x="2017633" y="3455130"/>
                </a:cubicBezTo>
                <a:cubicBezTo>
                  <a:pt x="2015610" y="3453939"/>
                  <a:pt x="2014255" y="3453344"/>
                  <a:pt x="2013568" y="3453344"/>
                </a:cubicBezTo>
                <a:cubicBezTo>
                  <a:pt x="2012575" y="3453344"/>
                  <a:pt x="2011812" y="3453865"/>
                  <a:pt x="2011277" y="3454907"/>
                </a:cubicBezTo>
                <a:cubicBezTo>
                  <a:pt x="2010743" y="3455949"/>
                  <a:pt x="2010476" y="3457809"/>
                  <a:pt x="2010476" y="3460488"/>
                </a:cubicBezTo>
                <a:cubicBezTo>
                  <a:pt x="2010476" y="3462051"/>
                  <a:pt x="2010532" y="3463371"/>
                  <a:pt x="2010643" y="3464450"/>
                </a:cubicBezTo>
                <a:cubicBezTo>
                  <a:pt x="2010755" y="3465529"/>
                  <a:pt x="2010922" y="3466441"/>
                  <a:pt x="2011146" y="3467185"/>
                </a:cubicBezTo>
                <a:cubicBezTo>
                  <a:pt x="2011369" y="3467929"/>
                  <a:pt x="2011629" y="3468562"/>
                  <a:pt x="2011927" y="3469083"/>
                </a:cubicBezTo>
                <a:cubicBezTo>
                  <a:pt x="2012225" y="3469604"/>
                  <a:pt x="2012652" y="3470124"/>
                  <a:pt x="2013211" y="3470645"/>
                </a:cubicBezTo>
                <a:cubicBezTo>
                  <a:pt x="2013769" y="3471166"/>
                  <a:pt x="2015127" y="3472003"/>
                  <a:pt x="2017285" y="3473157"/>
                </a:cubicBezTo>
                <a:cubicBezTo>
                  <a:pt x="2019443" y="3474310"/>
                  <a:pt x="2022159" y="3475426"/>
                  <a:pt x="2025433" y="3476505"/>
                </a:cubicBezTo>
                <a:cubicBezTo>
                  <a:pt x="2028707" y="3477584"/>
                  <a:pt x="2032447" y="3478515"/>
                  <a:pt x="2036651" y="3479296"/>
                </a:cubicBezTo>
                <a:cubicBezTo>
                  <a:pt x="2040855" y="3480077"/>
                  <a:pt x="2045376" y="3480468"/>
                  <a:pt x="2050213" y="3480468"/>
                </a:cubicBezTo>
                <a:cubicBezTo>
                  <a:pt x="2058175" y="3480468"/>
                  <a:pt x="2065319" y="3479445"/>
                  <a:pt x="2071644" y="3477398"/>
                </a:cubicBezTo>
                <a:cubicBezTo>
                  <a:pt x="2077969" y="3475352"/>
                  <a:pt x="2083290" y="3472431"/>
                  <a:pt x="2087606" y="3468636"/>
                </a:cubicBezTo>
                <a:cubicBezTo>
                  <a:pt x="2091922" y="3464841"/>
                  <a:pt x="2095233" y="3460283"/>
                  <a:pt x="2097540" y="3454963"/>
                </a:cubicBezTo>
                <a:cubicBezTo>
                  <a:pt x="2099847" y="3449642"/>
                  <a:pt x="2101001" y="3443670"/>
                  <a:pt x="2101001" y="3437047"/>
                </a:cubicBezTo>
                <a:cubicBezTo>
                  <a:pt x="2101001" y="3432508"/>
                  <a:pt x="2100163" y="3428248"/>
                  <a:pt x="2098489" y="3424267"/>
                </a:cubicBezTo>
                <a:cubicBezTo>
                  <a:pt x="2096815" y="3420286"/>
                  <a:pt x="2094489" y="3416807"/>
                  <a:pt x="2091513" y="3413830"/>
                </a:cubicBezTo>
                <a:cubicBezTo>
                  <a:pt x="2088536" y="3410854"/>
                  <a:pt x="2084983" y="3408379"/>
                  <a:pt x="2080853" y="3406407"/>
                </a:cubicBezTo>
                <a:cubicBezTo>
                  <a:pt x="2076723" y="3404435"/>
                  <a:pt x="2072165" y="3403189"/>
                  <a:pt x="2067179" y="3402668"/>
                </a:cubicBezTo>
                <a:lnTo>
                  <a:pt x="2067179" y="3402445"/>
                </a:lnTo>
                <a:cubicBezTo>
                  <a:pt x="2071570" y="3401626"/>
                  <a:pt x="2075439" y="3400157"/>
                  <a:pt x="2078788" y="3398036"/>
                </a:cubicBezTo>
                <a:cubicBezTo>
                  <a:pt x="2082137" y="3395915"/>
                  <a:pt x="2084964" y="3393348"/>
                  <a:pt x="2087271" y="3390334"/>
                </a:cubicBezTo>
                <a:cubicBezTo>
                  <a:pt x="2089578" y="3387320"/>
                  <a:pt x="2091327" y="3383860"/>
                  <a:pt x="2092517" y="3379953"/>
                </a:cubicBezTo>
                <a:cubicBezTo>
                  <a:pt x="2093708" y="3376047"/>
                  <a:pt x="2094303" y="3371824"/>
                  <a:pt x="2094303" y="3367284"/>
                </a:cubicBezTo>
                <a:cubicBezTo>
                  <a:pt x="2094303" y="3362001"/>
                  <a:pt x="2093466" y="3357183"/>
                  <a:pt x="2091792" y="3352829"/>
                </a:cubicBezTo>
                <a:cubicBezTo>
                  <a:pt x="2090117" y="3348476"/>
                  <a:pt x="2087587" y="3344737"/>
                  <a:pt x="2084202" y="3341611"/>
                </a:cubicBezTo>
                <a:cubicBezTo>
                  <a:pt x="2080816" y="3338486"/>
                  <a:pt x="2076593" y="3336068"/>
                  <a:pt x="2071533" y="3334356"/>
                </a:cubicBezTo>
                <a:cubicBezTo>
                  <a:pt x="2066472" y="3332645"/>
                  <a:pt x="2060594" y="3331789"/>
                  <a:pt x="2053896" y="3331789"/>
                </a:cubicBezTo>
                <a:close/>
                <a:moveTo>
                  <a:pt x="1729466" y="3317669"/>
                </a:moveTo>
                <a:lnTo>
                  <a:pt x="1750987" y="3325947"/>
                </a:lnTo>
                <a:lnTo>
                  <a:pt x="1733417" y="3325947"/>
                </a:lnTo>
                <a:cubicBezTo>
                  <a:pt x="1732897" y="3325947"/>
                  <a:pt x="1732413" y="3325817"/>
                  <a:pt x="1731966" y="3325557"/>
                </a:cubicBezTo>
                <a:cubicBezTo>
                  <a:pt x="1731520" y="3325296"/>
                  <a:pt x="1731092" y="3324868"/>
                  <a:pt x="1730683" y="3324273"/>
                </a:cubicBezTo>
                <a:cubicBezTo>
                  <a:pt x="1730273" y="3323678"/>
                  <a:pt x="1729957" y="3322896"/>
                  <a:pt x="1729734" y="3321929"/>
                </a:cubicBezTo>
                <a:cubicBezTo>
                  <a:pt x="1729511" y="3320961"/>
                  <a:pt x="1729399" y="3319771"/>
                  <a:pt x="1729399" y="3318357"/>
                </a:cubicBezTo>
                <a:close/>
                <a:moveTo>
                  <a:pt x="3053680" y="3303642"/>
                </a:moveTo>
                <a:cubicBezTo>
                  <a:pt x="3058740" y="3306098"/>
                  <a:pt x="3063186" y="3308461"/>
                  <a:pt x="3067018" y="3310730"/>
                </a:cubicBezTo>
                <a:cubicBezTo>
                  <a:pt x="3070851" y="3313000"/>
                  <a:pt x="3074050" y="3315344"/>
                  <a:pt x="3076618" y="3317762"/>
                </a:cubicBezTo>
                <a:cubicBezTo>
                  <a:pt x="3079185" y="3320181"/>
                  <a:pt x="3081101" y="3322785"/>
                  <a:pt x="3082366" y="3325576"/>
                </a:cubicBezTo>
                <a:cubicBezTo>
                  <a:pt x="3083631" y="3328366"/>
                  <a:pt x="3084264" y="3331473"/>
                  <a:pt x="3084264" y="3334896"/>
                </a:cubicBezTo>
                <a:cubicBezTo>
                  <a:pt x="3084264" y="3341742"/>
                  <a:pt x="3081827" y="3347156"/>
                  <a:pt x="3076953" y="3351137"/>
                </a:cubicBezTo>
                <a:cubicBezTo>
                  <a:pt x="3072078" y="3355118"/>
                  <a:pt x="3064879" y="3357109"/>
                  <a:pt x="3055354" y="3357109"/>
                </a:cubicBezTo>
                <a:cubicBezTo>
                  <a:pt x="3045531" y="3357109"/>
                  <a:pt x="3038146" y="3355137"/>
                  <a:pt x="3033197" y="3351193"/>
                </a:cubicBezTo>
                <a:cubicBezTo>
                  <a:pt x="3028249" y="3347249"/>
                  <a:pt x="3025774" y="3341668"/>
                  <a:pt x="3025774" y="3334450"/>
                </a:cubicBezTo>
                <a:cubicBezTo>
                  <a:pt x="3025774" y="3331176"/>
                  <a:pt x="3026351" y="3328180"/>
                  <a:pt x="3027504" y="3325464"/>
                </a:cubicBezTo>
                <a:cubicBezTo>
                  <a:pt x="3028658" y="3322748"/>
                  <a:pt x="3030369" y="3320162"/>
                  <a:pt x="3032639" y="3317707"/>
                </a:cubicBezTo>
                <a:cubicBezTo>
                  <a:pt x="3034909" y="3315251"/>
                  <a:pt x="3037811" y="3312870"/>
                  <a:pt x="3041345" y="3310563"/>
                </a:cubicBezTo>
                <a:cubicBezTo>
                  <a:pt x="3044880" y="3308256"/>
                  <a:pt x="3048991" y="3305949"/>
                  <a:pt x="3053680" y="3303642"/>
                </a:cubicBezTo>
                <a:close/>
                <a:moveTo>
                  <a:pt x="3054907" y="3238344"/>
                </a:moveTo>
                <a:cubicBezTo>
                  <a:pt x="3058851" y="3238344"/>
                  <a:pt x="3062367" y="3238809"/>
                  <a:pt x="3065456" y="3239739"/>
                </a:cubicBezTo>
                <a:cubicBezTo>
                  <a:pt x="3068544" y="3240669"/>
                  <a:pt x="3071130" y="3242027"/>
                  <a:pt x="3073213" y="3243813"/>
                </a:cubicBezTo>
                <a:cubicBezTo>
                  <a:pt x="3075297" y="3245599"/>
                  <a:pt x="3076878" y="3247757"/>
                  <a:pt x="3077957" y="3250287"/>
                </a:cubicBezTo>
                <a:cubicBezTo>
                  <a:pt x="3079036" y="3252817"/>
                  <a:pt x="3079576" y="3255645"/>
                  <a:pt x="3079576" y="3258771"/>
                </a:cubicBezTo>
                <a:cubicBezTo>
                  <a:pt x="3079576" y="3264426"/>
                  <a:pt x="3077566" y="3269598"/>
                  <a:pt x="3073548" y="3274286"/>
                </a:cubicBezTo>
                <a:cubicBezTo>
                  <a:pt x="3069530" y="3278974"/>
                  <a:pt x="3063763" y="3283253"/>
                  <a:pt x="3056247" y="3287122"/>
                </a:cubicBezTo>
                <a:cubicBezTo>
                  <a:pt x="3051782" y="3284815"/>
                  <a:pt x="3047931" y="3282602"/>
                  <a:pt x="3044694" y="3280481"/>
                </a:cubicBezTo>
                <a:cubicBezTo>
                  <a:pt x="3041457" y="3278360"/>
                  <a:pt x="3038778" y="3276183"/>
                  <a:pt x="3036657" y="3273951"/>
                </a:cubicBezTo>
                <a:cubicBezTo>
                  <a:pt x="3034537" y="3271719"/>
                  <a:pt x="3032974" y="3269356"/>
                  <a:pt x="3031969" y="3266863"/>
                </a:cubicBezTo>
                <a:cubicBezTo>
                  <a:pt x="3030965" y="3264370"/>
                  <a:pt x="3030462" y="3261673"/>
                  <a:pt x="3030462" y="3258771"/>
                </a:cubicBezTo>
                <a:cubicBezTo>
                  <a:pt x="3030462" y="3252445"/>
                  <a:pt x="3032527" y="3247460"/>
                  <a:pt x="3036657" y="3243813"/>
                </a:cubicBezTo>
                <a:cubicBezTo>
                  <a:pt x="3040787" y="3240167"/>
                  <a:pt x="3046871" y="3238344"/>
                  <a:pt x="3054907" y="3238344"/>
                </a:cubicBezTo>
                <a:close/>
                <a:moveTo>
                  <a:pt x="3056358" y="3223387"/>
                </a:moveTo>
                <a:cubicBezTo>
                  <a:pt x="3048768" y="3223387"/>
                  <a:pt x="3042127" y="3224335"/>
                  <a:pt x="3036434" y="3226233"/>
                </a:cubicBezTo>
                <a:cubicBezTo>
                  <a:pt x="3030741" y="3228131"/>
                  <a:pt x="3026053" y="3230716"/>
                  <a:pt x="3022370" y="3233991"/>
                </a:cubicBezTo>
                <a:cubicBezTo>
                  <a:pt x="3018686" y="3237265"/>
                  <a:pt x="3015933" y="3241116"/>
                  <a:pt x="3014110" y="3245543"/>
                </a:cubicBezTo>
                <a:cubicBezTo>
                  <a:pt x="3012287" y="3249971"/>
                  <a:pt x="3011375" y="3254715"/>
                  <a:pt x="3011375" y="3259775"/>
                </a:cubicBezTo>
                <a:cubicBezTo>
                  <a:pt x="3011375" y="3263793"/>
                  <a:pt x="3011989" y="3267514"/>
                  <a:pt x="3013217" y="3270937"/>
                </a:cubicBezTo>
                <a:cubicBezTo>
                  <a:pt x="3014445" y="3274360"/>
                  <a:pt x="3016249" y="3277579"/>
                  <a:pt x="3018630" y="3280592"/>
                </a:cubicBezTo>
                <a:cubicBezTo>
                  <a:pt x="3021012" y="3283606"/>
                  <a:pt x="3023914" y="3286397"/>
                  <a:pt x="3027337" y="3288964"/>
                </a:cubicBezTo>
                <a:cubicBezTo>
                  <a:pt x="3030760" y="3291531"/>
                  <a:pt x="3034704" y="3293968"/>
                  <a:pt x="3039169" y="3296275"/>
                </a:cubicBezTo>
                <a:cubicBezTo>
                  <a:pt x="3034034" y="3298805"/>
                  <a:pt x="3029421" y="3301466"/>
                  <a:pt x="3025328" y="3304256"/>
                </a:cubicBezTo>
                <a:cubicBezTo>
                  <a:pt x="3021235" y="3307047"/>
                  <a:pt x="3017793" y="3310042"/>
                  <a:pt x="3015003" y="3313242"/>
                </a:cubicBezTo>
                <a:cubicBezTo>
                  <a:pt x="3012212" y="3316442"/>
                  <a:pt x="3010073" y="3319939"/>
                  <a:pt x="3008585" y="3323734"/>
                </a:cubicBezTo>
                <a:cubicBezTo>
                  <a:pt x="3007096" y="3327529"/>
                  <a:pt x="3006352" y="3331696"/>
                  <a:pt x="3006352" y="3336236"/>
                </a:cubicBezTo>
                <a:cubicBezTo>
                  <a:pt x="3006352" y="3341966"/>
                  <a:pt x="3007431" y="3347063"/>
                  <a:pt x="3009589" y="3351528"/>
                </a:cubicBezTo>
                <a:cubicBezTo>
                  <a:pt x="3011747" y="3355993"/>
                  <a:pt x="3014873" y="3359751"/>
                  <a:pt x="3018965" y="3362801"/>
                </a:cubicBezTo>
                <a:cubicBezTo>
                  <a:pt x="3023058" y="3365852"/>
                  <a:pt x="3028044" y="3368159"/>
                  <a:pt x="3033923" y="3369722"/>
                </a:cubicBezTo>
                <a:cubicBezTo>
                  <a:pt x="3039801" y="3371285"/>
                  <a:pt x="3046461" y="3372066"/>
                  <a:pt x="3053903" y="3372066"/>
                </a:cubicBezTo>
                <a:cubicBezTo>
                  <a:pt x="3061865" y="3372066"/>
                  <a:pt x="3068934" y="3371210"/>
                  <a:pt x="3075111" y="3369499"/>
                </a:cubicBezTo>
                <a:cubicBezTo>
                  <a:pt x="3081287" y="3367787"/>
                  <a:pt x="3086478" y="3365257"/>
                  <a:pt x="3090682" y="3361909"/>
                </a:cubicBezTo>
                <a:cubicBezTo>
                  <a:pt x="3094886" y="3358560"/>
                  <a:pt x="3098105" y="3354449"/>
                  <a:pt x="3100337" y="3349574"/>
                </a:cubicBezTo>
                <a:cubicBezTo>
                  <a:pt x="3102570" y="3344700"/>
                  <a:pt x="3103686" y="3339138"/>
                  <a:pt x="3103686" y="3332887"/>
                </a:cubicBezTo>
                <a:cubicBezTo>
                  <a:pt x="3103686" y="3328645"/>
                  <a:pt x="3102960" y="3324757"/>
                  <a:pt x="3101509" y="3321223"/>
                </a:cubicBezTo>
                <a:cubicBezTo>
                  <a:pt x="3100058" y="3317688"/>
                  <a:pt x="3097937" y="3314339"/>
                  <a:pt x="3095147" y="3311177"/>
                </a:cubicBezTo>
                <a:cubicBezTo>
                  <a:pt x="3092356" y="3308014"/>
                  <a:pt x="3088896" y="3305056"/>
                  <a:pt x="3084766" y="3302303"/>
                </a:cubicBezTo>
                <a:cubicBezTo>
                  <a:pt x="3080636" y="3299549"/>
                  <a:pt x="3075929" y="3296871"/>
                  <a:pt x="3070646" y="3294266"/>
                </a:cubicBezTo>
                <a:cubicBezTo>
                  <a:pt x="3075111" y="3291885"/>
                  <a:pt x="3079073" y="3289336"/>
                  <a:pt x="3082534" y="3286620"/>
                </a:cubicBezTo>
                <a:cubicBezTo>
                  <a:pt x="3085994" y="3283904"/>
                  <a:pt x="3088915" y="3280983"/>
                  <a:pt x="3091296" y="3277858"/>
                </a:cubicBezTo>
                <a:cubicBezTo>
                  <a:pt x="3093677" y="3274732"/>
                  <a:pt x="3095482" y="3271421"/>
                  <a:pt x="3096709" y="3267923"/>
                </a:cubicBezTo>
                <a:cubicBezTo>
                  <a:pt x="3097937" y="3264426"/>
                  <a:pt x="3098551" y="3260780"/>
                  <a:pt x="3098551" y="3256985"/>
                </a:cubicBezTo>
                <a:cubicBezTo>
                  <a:pt x="3098551" y="3252297"/>
                  <a:pt x="3097733" y="3247906"/>
                  <a:pt x="3096096" y="3243813"/>
                </a:cubicBezTo>
                <a:cubicBezTo>
                  <a:pt x="3094458" y="3239721"/>
                  <a:pt x="3091910" y="3236167"/>
                  <a:pt x="3088449" y="3233153"/>
                </a:cubicBezTo>
                <a:cubicBezTo>
                  <a:pt x="3084989" y="3230140"/>
                  <a:pt x="3080599" y="3227758"/>
                  <a:pt x="3075278" y="3226010"/>
                </a:cubicBezTo>
                <a:cubicBezTo>
                  <a:pt x="3069958" y="3224261"/>
                  <a:pt x="3063651" y="3223387"/>
                  <a:pt x="3056358" y="3223387"/>
                </a:cubicBezTo>
                <a:close/>
                <a:moveTo>
                  <a:pt x="2744840" y="3215865"/>
                </a:moveTo>
                <a:lnTo>
                  <a:pt x="2748982" y="3217459"/>
                </a:lnTo>
                <a:lnTo>
                  <a:pt x="2746851" y="3217154"/>
                </a:lnTo>
                <a:cubicBezTo>
                  <a:pt x="2746070" y="3216894"/>
                  <a:pt x="2745400" y="3216466"/>
                  <a:pt x="2744842" y="3215871"/>
                </a:cubicBezTo>
                <a:close/>
                <a:moveTo>
                  <a:pt x="1878525" y="3179389"/>
                </a:moveTo>
                <a:cubicBezTo>
                  <a:pt x="1874134" y="3179389"/>
                  <a:pt x="1869949" y="3179835"/>
                  <a:pt x="1865967" y="3180728"/>
                </a:cubicBezTo>
                <a:cubicBezTo>
                  <a:pt x="1861986" y="3181621"/>
                  <a:pt x="1858340" y="3182719"/>
                  <a:pt x="1855029" y="3184021"/>
                </a:cubicBezTo>
                <a:cubicBezTo>
                  <a:pt x="1851717" y="3185323"/>
                  <a:pt x="1848964" y="3186644"/>
                  <a:pt x="1846769" y="3187983"/>
                </a:cubicBezTo>
                <a:cubicBezTo>
                  <a:pt x="1844573" y="3189323"/>
                  <a:pt x="1843029" y="3190383"/>
                  <a:pt x="1842136" y="3191165"/>
                </a:cubicBezTo>
                <a:cubicBezTo>
                  <a:pt x="1841243" y="3191946"/>
                  <a:pt x="1840648" y="3192597"/>
                  <a:pt x="1840350" y="3193118"/>
                </a:cubicBezTo>
                <a:cubicBezTo>
                  <a:pt x="1840053" y="3193639"/>
                  <a:pt x="1839811" y="3194197"/>
                  <a:pt x="1839625" y="3194792"/>
                </a:cubicBezTo>
                <a:cubicBezTo>
                  <a:pt x="1839439" y="3195388"/>
                  <a:pt x="1839309" y="3196095"/>
                  <a:pt x="1839234" y="3196913"/>
                </a:cubicBezTo>
                <a:cubicBezTo>
                  <a:pt x="1839160" y="3197732"/>
                  <a:pt x="1839123" y="3198699"/>
                  <a:pt x="1839123" y="3199815"/>
                </a:cubicBezTo>
                <a:cubicBezTo>
                  <a:pt x="1839123" y="3201378"/>
                  <a:pt x="1839199" y="3202717"/>
                  <a:pt x="1839353" y="3203834"/>
                </a:cubicBezTo>
                <a:cubicBezTo>
                  <a:pt x="1839506" y="3204950"/>
                  <a:pt x="1839717" y="3205843"/>
                  <a:pt x="1839986" y="3206513"/>
                </a:cubicBezTo>
                <a:cubicBezTo>
                  <a:pt x="1840254" y="3207182"/>
                  <a:pt x="1840600" y="3207666"/>
                  <a:pt x="1841023" y="3207964"/>
                </a:cubicBezTo>
                <a:cubicBezTo>
                  <a:pt x="1841445" y="3208261"/>
                  <a:pt x="1841925" y="3208410"/>
                  <a:pt x="1842462" y="3208410"/>
                </a:cubicBezTo>
                <a:cubicBezTo>
                  <a:pt x="1843385" y="3208410"/>
                  <a:pt x="1844786" y="3207778"/>
                  <a:pt x="1846667" y="3206513"/>
                </a:cubicBezTo>
                <a:cubicBezTo>
                  <a:pt x="1848547" y="3205248"/>
                  <a:pt x="1850889" y="3203871"/>
                  <a:pt x="1853692" y="3202383"/>
                </a:cubicBezTo>
                <a:cubicBezTo>
                  <a:pt x="1856494" y="3200894"/>
                  <a:pt x="1859758" y="3199518"/>
                  <a:pt x="1863482" y="3198253"/>
                </a:cubicBezTo>
                <a:cubicBezTo>
                  <a:pt x="1867206" y="3196988"/>
                  <a:pt x="1871410" y="3196355"/>
                  <a:pt x="1876094" y="3196355"/>
                </a:cubicBezTo>
                <a:cubicBezTo>
                  <a:pt x="1880086" y="3196355"/>
                  <a:pt x="1883618" y="3196988"/>
                  <a:pt x="1886690" y="3198253"/>
                </a:cubicBezTo>
                <a:cubicBezTo>
                  <a:pt x="1889761" y="3199518"/>
                  <a:pt x="1892314" y="3201229"/>
                  <a:pt x="1894349" y="3203387"/>
                </a:cubicBezTo>
                <a:cubicBezTo>
                  <a:pt x="1896384" y="3205545"/>
                  <a:pt x="1897938" y="3208057"/>
                  <a:pt x="1899013" y="3210922"/>
                </a:cubicBezTo>
                <a:cubicBezTo>
                  <a:pt x="1900088" y="3213787"/>
                  <a:pt x="1900626" y="3216819"/>
                  <a:pt x="1900626" y="3220019"/>
                </a:cubicBezTo>
                <a:cubicBezTo>
                  <a:pt x="1900626" y="3223219"/>
                  <a:pt x="1900281" y="3226642"/>
                  <a:pt x="1899591" y="3230288"/>
                </a:cubicBezTo>
                <a:cubicBezTo>
                  <a:pt x="1898901" y="3233934"/>
                  <a:pt x="1897463" y="3237990"/>
                  <a:pt x="1895278" y="3242455"/>
                </a:cubicBezTo>
                <a:cubicBezTo>
                  <a:pt x="1893092" y="3246919"/>
                  <a:pt x="1889987" y="3251868"/>
                  <a:pt x="1885961" y="3257300"/>
                </a:cubicBezTo>
                <a:cubicBezTo>
                  <a:pt x="1881935" y="3262732"/>
                  <a:pt x="1876586" y="3268872"/>
                  <a:pt x="1869914" y="3275718"/>
                </a:cubicBezTo>
                <a:lnTo>
                  <a:pt x="1841045" y="3305409"/>
                </a:lnTo>
                <a:cubicBezTo>
                  <a:pt x="1840125" y="3306376"/>
                  <a:pt x="1839377" y="3307288"/>
                  <a:pt x="1838802" y="3308144"/>
                </a:cubicBezTo>
                <a:cubicBezTo>
                  <a:pt x="1838226" y="3308999"/>
                  <a:pt x="1837747" y="3309855"/>
                  <a:pt x="1837364" y="3310711"/>
                </a:cubicBezTo>
                <a:cubicBezTo>
                  <a:pt x="1836981" y="3311567"/>
                  <a:pt x="1836731" y="3312553"/>
                  <a:pt x="1836616" y="3313669"/>
                </a:cubicBezTo>
                <a:cubicBezTo>
                  <a:pt x="1836501" y="3314785"/>
                  <a:pt x="1836444" y="3316087"/>
                  <a:pt x="1836444" y="3317576"/>
                </a:cubicBezTo>
                <a:cubicBezTo>
                  <a:pt x="1836444" y="3319213"/>
                  <a:pt x="1836574" y="3320589"/>
                  <a:pt x="1836834" y="3321706"/>
                </a:cubicBezTo>
                <a:cubicBezTo>
                  <a:pt x="1837095" y="3322822"/>
                  <a:pt x="1837504" y="3323678"/>
                  <a:pt x="1838062" y="3324273"/>
                </a:cubicBezTo>
                <a:cubicBezTo>
                  <a:pt x="1838620" y="3324868"/>
                  <a:pt x="1839290" y="3325296"/>
                  <a:pt x="1840071" y="3325557"/>
                </a:cubicBezTo>
                <a:cubicBezTo>
                  <a:pt x="1840853" y="3325817"/>
                  <a:pt x="1841764" y="3325947"/>
                  <a:pt x="1842806" y="3325947"/>
                </a:cubicBezTo>
                <a:lnTo>
                  <a:pt x="1922615" y="3325947"/>
                </a:lnTo>
                <a:cubicBezTo>
                  <a:pt x="1923285" y="3325947"/>
                  <a:pt x="1923899" y="3325780"/>
                  <a:pt x="1924457" y="3325445"/>
                </a:cubicBezTo>
                <a:cubicBezTo>
                  <a:pt x="1925015" y="3325110"/>
                  <a:pt x="1925461" y="3324589"/>
                  <a:pt x="1925796" y="3323882"/>
                </a:cubicBezTo>
                <a:cubicBezTo>
                  <a:pt x="1926131" y="3323175"/>
                  <a:pt x="1926392" y="3322301"/>
                  <a:pt x="1926578" y="3321259"/>
                </a:cubicBezTo>
                <a:cubicBezTo>
                  <a:pt x="1926764" y="3320217"/>
                  <a:pt x="1926857" y="3319027"/>
                  <a:pt x="1926857" y="3317687"/>
                </a:cubicBezTo>
                <a:cubicBezTo>
                  <a:pt x="1926857" y="3316348"/>
                  <a:pt x="1926764" y="3315176"/>
                  <a:pt x="1926578" y="3314171"/>
                </a:cubicBezTo>
                <a:cubicBezTo>
                  <a:pt x="1926392" y="3313167"/>
                  <a:pt x="1926094" y="3312329"/>
                  <a:pt x="1925685" y="3311660"/>
                </a:cubicBezTo>
                <a:cubicBezTo>
                  <a:pt x="1925275" y="3310990"/>
                  <a:pt x="1924792" y="3310488"/>
                  <a:pt x="1924234" y="3310153"/>
                </a:cubicBezTo>
                <a:cubicBezTo>
                  <a:pt x="1923676" y="3309818"/>
                  <a:pt x="1923099" y="3309650"/>
                  <a:pt x="1922504" y="3309650"/>
                </a:cubicBezTo>
                <a:lnTo>
                  <a:pt x="1859661" y="3309650"/>
                </a:lnTo>
                <a:lnTo>
                  <a:pt x="1882543" y="3285764"/>
                </a:lnTo>
                <a:cubicBezTo>
                  <a:pt x="1890803" y="3277280"/>
                  <a:pt x="1897426" y="3269783"/>
                  <a:pt x="1902412" y="3263272"/>
                </a:cubicBezTo>
                <a:cubicBezTo>
                  <a:pt x="1907397" y="3256761"/>
                  <a:pt x="1911211" y="3250845"/>
                  <a:pt x="1913853" y="3245524"/>
                </a:cubicBezTo>
                <a:cubicBezTo>
                  <a:pt x="1916495" y="3240204"/>
                  <a:pt x="1918225" y="3235255"/>
                  <a:pt x="1919043" y="3230679"/>
                </a:cubicBezTo>
                <a:cubicBezTo>
                  <a:pt x="1919862" y="3226102"/>
                  <a:pt x="1920271" y="3221507"/>
                  <a:pt x="1920271" y="3216893"/>
                </a:cubicBezTo>
                <a:cubicBezTo>
                  <a:pt x="1920271" y="3211759"/>
                  <a:pt x="1919415" y="3206922"/>
                  <a:pt x="1917704" y="3202383"/>
                </a:cubicBezTo>
                <a:cubicBezTo>
                  <a:pt x="1915992" y="3197843"/>
                  <a:pt x="1913406" y="3193862"/>
                  <a:pt x="1909946" y="3190439"/>
                </a:cubicBezTo>
                <a:cubicBezTo>
                  <a:pt x="1906486" y="3187016"/>
                  <a:pt x="1902133" y="3184319"/>
                  <a:pt x="1896886" y="3182347"/>
                </a:cubicBezTo>
                <a:cubicBezTo>
                  <a:pt x="1891640" y="3180375"/>
                  <a:pt x="1885520" y="3179389"/>
                  <a:pt x="1878525" y="3179389"/>
                </a:cubicBezTo>
                <a:close/>
                <a:moveTo>
                  <a:pt x="2860091" y="3073107"/>
                </a:moveTo>
                <a:cubicBezTo>
                  <a:pt x="2859422" y="3073107"/>
                  <a:pt x="2858826" y="3073275"/>
                  <a:pt x="2858305" y="3073610"/>
                </a:cubicBezTo>
                <a:cubicBezTo>
                  <a:pt x="2857784" y="3073945"/>
                  <a:pt x="2857338" y="3074465"/>
                  <a:pt x="2856966" y="3075172"/>
                </a:cubicBezTo>
                <a:cubicBezTo>
                  <a:pt x="2856594" y="3075879"/>
                  <a:pt x="2856315" y="3076754"/>
                  <a:pt x="2856129" y="3077796"/>
                </a:cubicBezTo>
                <a:cubicBezTo>
                  <a:pt x="2855943" y="3078837"/>
                  <a:pt x="2855850" y="3080065"/>
                  <a:pt x="2855850" y="3081479"/>
                </a:cubicBezTo>
                <a:cubicBezTo>
                  <a:pt x="2855850" y="3084158"/>
                  <a:pt x="2856203" y="3086242"/>
                  <a:pt x="2856910" y="3087730"/>
                </a:cubicBezTo>
                <a:cubicBezTo>
                  <a:pt x="2857617" y="3089218"/>
                  <a:pt x="2858677" y="3089962"/>
                  <a:pt x="2860091" y="3089962"/>
                </a:cubicBezTo>
                <a:lnTo>
                  <a:pt x="2929408" y="3089962"/>
                </a:lnTo>
                <a:lnTo>
                  <a:pt x="2874714" y="3212522"/>
                </a:lnTo>
                <a:cubicBezTo>
                  <a:pt x="2874267" y="3213490"/>
                  <a:pt x="2874007" y="3214327"/>
                  <a:pt x="2873932" y="3215034"/>
                </a:cubicBezTo>
                <a:cubicBezTo>
                  <a:pt x="2873858" y="3215741"/>
                  <a:pt x="2874137" y="3216336"/>
                  <a:pt x="2874770" y="3216820"/>
                </a:cubicBezTo>
                <a:cubicBezTo>
                  <a:pt x="2875402" y="3217303"/>
                  <a:pt x="2876425" y="3217657"/>
                  <a:pt x="2877839" y="3217880"/>
                </a:cubicBezTo>
                <a:cubicBezTo>
                  <a:pt x="2879253" y="3218103"/>
                  <a:pt x="2881225" y="3218215"/>
                  <a:pt x="2883755" y="3218215"/>
                </a:cubicBezTo>
                <a:cubicBezTo>
                  <a:pt x="2885690" y="3218215"/>
                  <a:pt x="2887327" y="3218159"/>
                  <a:pt x="2888666" y="3218047"/>
                </a:cubicBezTo>
                <a:cubicBezTo>
                  <a:pt x="2890006" y="3217936"/>
                  <a:pt x="2891103" y="3217713"/>
                  <a:pt x="2891959" y="3217378"/>
                </a:cubicBezTo>
                <a:cubicBezTo>
                  <a:pt x="2892815" y="3217043"/>
                  <a:pt x="2893522" y="3216596"/>
                  <a:pt x="2894080" y="3216038"/>
                </a:cubicBezTo>
                <a:cubicBezTo>
                  <a:pt x="2894638" y="3215480"/>
                  <a:pt x="2895103" y="3214755"/>
                  <a:pt x="2895475" y="3213862"/>
                </a:cubicBezTo>
                <a:lnTo>
                  <a:pt x="2947491" y="3093981"/>
                </a:lnTo>
                <a:cubicBezTo>
                  <a:pt x="2947937" y="3092939"/>
                  <a:pt x="2948328" y="3091953"/>
                  <a:pt x="2948663" y="3091023"/>
                </a:cubicBezTo>
                <a:cubicBezTo>
                  <a:pt x="2948998" y="3090092"/>
                  <a:pt x="2949258" y="3089125"/>
                  <a:pt x="2949444" y="3088120"/>
                </a:cubicBezTo>
                <a:cubicBezTo>
                  <a:pt x="2949630" y="3087116"/>
                  <a:pt x="2949779" y="3086074"/>
                  <a:pt x="2949890" y="3084995"/>
                </a:cubicBezTo>
                <a:cubicBezTo>
                  <a:pt x="2950002" y="3083916"/>
                  <a:pt x="2950058" y="3082707"/>
                  <a:pt x="2950058" y="3081367"/>
                </a:cubicBezTo>
                <a:cubicBezTo>
                  <a:pt x="2950058" y="3079730"/>
                  <a:pt x="2949946" y="3078391"/>
                  <a:pt x="2949723" y="3077349"/>
                </a:cubicBezTo>
                <a:cubicBezTo>
                  <a:pt x="2949500" y="3076307"/>
                  <a:pt x="2949184" y="3075451"/>
                  <a:pt x="2948774" y="3074782"/>
                </a:cubicBezTo>
                <a:cubicBezTo>
                  <a:pt x="2948365" y="3074112"/>
                  <a:pt x="2947770" y="3073666"/>
                  <a:pt x="2946988" y="3073442"/>
                </a:cubicBezTo>
                <a:cubicBezTo>
                  <a:pt x="2946207" y="3073219"/>
                  <a:pt x="2945295" y="3073107"/>
                  <a:pt x="2944254" y="3073107"/>
                </a:cubicBezTo>
                <a:close/>
                <a:moveTo>
                  <a:pt x="2568211" y="3052570"/>
                </a:moveTo>
                <a:lnTo>
                  <a:pt x="2571625" y="3055459"/>
                </a:lnTo>
                <a:lnTo>
                  <a:pt x="2596806" y="3065145"/>
                </a:lnTo>
                <a:lnTo>
                  <a:pt x="2574326" y="3065145"/>
                </a:lnTo>
                <a:cubicBezTo>
                  <a:pt x="2573284" y="3065145"/>
                  <a:pt x="2572373" y="3065015"/>
                  <a:pt x="2571591" y="3064754"/>
                </a:cubicBezTo>
                <a:cubicBezTo>
                  <a:pt x="2570810" y="3064494"/>
                  <a:pt x="2570140" y="3064066"/>
                  <a:pt x="2569582" y="3063471"/>
                </a:cubicBezTo>
                <a:cubicBezTo>
                  <a:pt x="2569024" y="3062876"/>
                  <a:pt x="2568615" y="3062020"/>
                  <a:pt x="2568354" y="3060904"/>
                </a:cubicBezTo>
                <a:cubicBezTo>
                  <a:pt x="2568094" y="3059787"/>
                  <a:pt x="2567964" y="3058411"/>
                  <a:pt x="2567964" y="3056774"/>
                </a:cubicBezTo>
                <a:cubicBezTo>
                  <a:pt x="2567964" y="3055285"/>
                  <a:pt x="2568021" y="3053983"/>
                  <a:pt x="2568136" y="3052867"/>
                </a:cubicBezTo>
                <a:close/>
                <a:moveTo>
                  <a:pt x="2275188" y="3034568"/>
                </a:moveTo>
                <a:cubicBezTo>
                  <a:pt x="2320437" y="3034568"/>
                  <a:pt x="2357119" y="3129081"/>
                  <a:pt x="2357119" y="3245670"/>
                </a:cubicBezTo>
                <a:cubicBezTo>
                  <a:pt x="2357119" y="3362259"/>
                  <a:pt x="2320437" y="3456773"/>
                  <a:pt x="2275188" y="3456773"/>
                </a:cubicBezTo>
                <a:cubicBezTo>
                  <a:pt x="2229939" y="3456773"/>
                  <a:pt x="2193257" y="3362259"/>
                  <a:pt x="2193257" y="3245670"/>
                </a:cubicBezTo>
                <a:cubicBezTo>
                  <a:pt x="2193257" y="3129081"/>
                  <a:pt x="2229939" y="3034568"/>
                  <a:pt x="2275188" y="3034568"/>
                </a:cubicBezTo>
                <a:close/>
                <a:moveTo>
                  <a:pt x="1758584" y="3028105"/>
                </a:moveTo>
                <a:cubicBezTo>
                  <a:pt x="1757245" y="3028105"/>
                  <a:pt x="1756129" y="3028123"/>
                  <a:pt x="1755236" y="3028161"/>
                </a:cubicBezTo>
                <a:cubicBezTo>
                  <a:pt x="1754343" y="3028198"/>
                  <a:pt x="1753561" y="3028291"/>
                  <a:pt x="1752892" y="3028440"/>
                </a:cubicBezTo>
                <a:cubicBezTo>
                  <a:pt x="1752222" y="3028589"/>
                  <a:pt x="1751664" y="3028737"/>
                  <a:pt x="1751217" y="3028886"/>
                </a:cubicBezTo>
                <a:cubicBezTo>
                  <a:pt x="1750771" y="3029035"/>
                  <a:pt x="1750399" y="3029221"/>
                  <a:pt x="1750101" y="3029444"/>
                </a:cubicBezTo>
                <a:lnTo>
                  <a:pt x="1716838" y="3050764"/>
                </a:lnTo>
                <a:cubicBezTo>
                  <a:pt x="1716168" y="3051210"/>
                  <a:pt x="1715629" y="3051657"/>
                  <a:pt x="1715219" y="3052103"/>
                </a:cubicBezTo>
                <a:cubicBezTo>
                  <a:pt x="1714810" y="3052550"/>
                  <a:pt x="1714494" y="3053071"/>
                  <a:pt x="1714271" y="3053666"/>
                </a:cubicBezTo>
                <a:cubicBezTo>
                  <a:pt x="1714047" y="3054261"/>
                  <a:pt x="1713880" y="3055006"/>
                  <a:pt x="1713768" y="3055899"/>
                </a:cubicBezTo>
                <a:cubicBezTo>
                  <a:pt x="1713657" y="3056791"/>
                  <a:pt x="1713601" y="3057870"/>
                  <a:pt x="1713601" y="3059136"/>
                </a:cubicBezTo>
                <a:cubicBezTo>
                  <a:pt x="1713601" y="3060847"/>
                  <a:pt x="1713694" y="3062261"/>
                  <a:pt x="1713880" y="3063377"/>
                </a:cubicBezTo>
                <a:cubicBezTo>
                  <a:pt x="1714066" y="3064493"/>
                  <a:pt x="1714419" y="3065293"/>
                  <a:pt x="1714940" y="3065777"/>
                </a:cubicBezTo>
                <a:cubicBezTo>
                  <a:pt x="1715461" y="3066261"/>
                  <a:pt x="1716150" y="3066428"/>
                  <a:pt x="1717005" y="3066279"/>
                </a:cubicBezTo>
                <a:cubicBezTo>
                  <a:pt x="1717861" y="3066130"/>
                  <a:pt x="1718996" y="3065684"/>
                  <a:pt x="1720410" y="3064940"/>
                </a:cubicBezTo>
                <a:lnTo>
                  <a:pt x="1748315" y="3048308"/>
                </a:lnTo>
                <a:lnTo>
                  <a:pt x="1748315" y="3158143"/>
                </a:lnTo>
                <a:lnTo>
                  <a:pt x="1718177" y="3158143"/>
                </a:lnTo>
                <a:cubicBezTo>
                  <a:pt x="1717582" y="3158143"/>
                  <a:pt x="1717043" y="3158311"/>
                  <a:pt x="1716559" y="3158646"/>
                </a:cubicBezTo>
                <a:cubicBezTo>
                  <a:pt x="1716075" y="3158981"/>
                  <a:pt x="1715666" y="3159464"/>
                  <a:pt x="1715331" y="3160097"/>
                </a:cubicBezTo>
                <a:cubicBezTo>
                  <a:pt x="1714996" y="3160729"/>
                  <a:pt x="1714717" y="3161529"/>
                  <a:pt x="1714494" y="3162497"/>
                </a:cubicBezTo>
                <a:cubicBezTo>
                  <a:pt x="1714271" y="3163464"/>
                  <a:pt x="1714159" y="3164617"/>
                  <a:pt x="1714159" y="3165957"/>
                </a:cubicBezTo>
                <a:cubicBezTo>
                  <a:pt x="1714159" y="3167371"/>
                  <a:pt x="1714271" y="3168561"/>
                  <a:pt x="1714494" y="3169529"/>
                </a:cubicBezTo>
                <a:cubicBezTo>
                  <a:pt x="1714717" y="3170496"/>
                  <a:pt x="1715033" y="3171278"/>
                  <a:pt x="1715443" y="3171873"/>
                </a:cubicBezTo>
                <a:cubicBezTo>
                  <a:pt x="1715852" y="3172468"/>
                  <a:pt x="1716280" y="3172896"/>
                  <a:pt x="1716726" y="3173156"/>
                </a:cubicBezTo>
                <a:cubicBezTo>
                  <a:pt x="1717173" y="3173417"/>
                  <a:pt x="1717657" y="3173547"/>
                  <a:pt x="1718177" y="3173547"/>
                </a:cubicBezTo>
                <a:lnTo>
                  <a:pt x="1793633" y="3173547"/>
                </a:lnTo>
                <a:cubicBezTo>
                  <a:pt x="1794154" y="3173547"/>
                  <a:pt x="1794656" y="3173417"/>
                  <a:pt x="1795140" y="3173156"/>
                </a:cubicBezTo>
                <a:cubicBezTo>
                  <a:pt x="1795624" y="3172896"/>
                  <a:pt x="1796052" y="3172468"/>
                  <a:pt x="1796424" y="3171873"/>
                </a:cubicBezTo>
                <a:cubicBezTo>
                  <a:pt x="1796796" y="3171278"/>
                  <a:pt x="1797093" y="3170496"/>
                  <a:pt x="1797317" y="3169529"/>
                </a:cubicBezTo>
                <a:cubicBezTo>
                  <a:pt x="1797540" y="3168561"/>
                  <a:pt x="1797652" y="3167371"/>
                  <a:pt x="1797652" y="3165957"/>
                </a:cubicBezTo>
                <a:cubicBezTo>
                  <a:pt x="1797652" y="3164617"/>
                  <a:pt x="1797559" y="3163464"/>
                  <a:pt x="1797373" y="3162497"/>
                </a:cubicBezTo>
                <a:cubicBezTo>
                  <a:pt x="1797187" y="3161529"/>
                  <a:pt x="1796926" y="3160729"/>
                  <a:pt x="1796591" y="3160097"/>
                </a:cubicBezTo>
                <a:cubicBezTo>
                  <a:pt x="1796256" y="3159464"/>
                  <a:pt x="1795828" y="3158981"/>
                  <a:pt x="1795308" y="3158646"/>
                </a:cubicBezTo>
                <a:cubicBezTo>
                  <a:pt x="1794787" y="3158311"/>
                  <a:pt x="1794229" y="3158143"/>
                  <a:pt x="1793633" y="3158143"/>
                </a:cubicBezTo>
                <a:lnTo>
                  <a:pt x="1767514" y="3158143"/>
                </a:lnTo>
                <a:lnTo>
                  <a:pt x="1767514" y="3031230"/>
                </a:lnTo>
                <a:cubicBezTo>
                  <a:pt x="1767514" y="3030784"/>
                  <a:pt x="1767402" y="3030356"/>
                  <a:pt x="1767179" y="3029947"/>
                </a:cubicBezTo>
                <a:cubicBezTo>
                  <a:pt x="1766956" y="3029537"/>
                  <a:pt x="1766509" y="3029202"/>
                  <a:pt x="1765840" y="3028942"/>
                </a:cubicBezTo>
                <a:cubicBezTo>
                  <a:pt x="1765170" y="3028682"/>
                  <a:pt x="1764240" y="3028477"/>
                  <a:pt x="1763049" y="3028328"/>
                </a:cubicBezTo>
                <a:cubicBezTo>
                  <a:pt x="1761858" y="3028179"/>
                  <a:pt x="1760370" y="3028105"/>
                  <a:pt x="1758584" y="3028105"/>
                </a:cubicBezTo>
                <a:close/>
                <a:moveTo>
                  <a:pt x="1644284" y="3028105"/>
                </a:moveTo>
                <a:cubicBezTo>
                  <a:pt x="1642945" y="3028105"/>
                  <a:pt x="1641829" y="3028123"/>
                  <a:pt x="1640936" y="3028161"/>
                </a:cubicBezTo>
                <a:cubicBezTo>
                  <a:pt x="1640043" y="3028198"/>
                  <a:pt x="1639261" y="3028291"/>
                  <a:pt x="1638592" y="3028440"/>
                </a:cubicBezTo>
                <a:cubicBezTo>
                  <a:pt x="1637922" y="3028589"/>
                  <a:pt x="1637364" y="3028737"/>
                  <a:pt x="1636917" y="3028886"/>
                </a:cubicBezTo>
                <a:cubicBezTo>
                  <a:pt x="1636471" y="3029035"/>
                  <a:pt x="1636099" y="3029221"/>
                  <a:pt x="1635801" y="3029444"/>
                </a:cubicBezTo>
                <a:lnTo>
                  <a:pt x="1602538" y="3050764"/>
                </a:lnTo>
                <a:cubicBezTo>
                  <a:pt x="1601868" y="3051210"/>
                  <a:pt x="1601329" y="3051657"/>
                  <a:pt x="1600919" y="3052103"/>
                </a:cubicBezTo>
                <a:cubicBezTo>
                  <a:pt x="1600510" y="3052550"/>
                  <a:pt x="1600194" y="3053071"/>
                  <a:pt x="1599971" y="3053666"/>
                </a:cubicBezTo>
                <a:cubicBezTo>
                  <a:pt x="1599747" y="3054261"/>
                  <a:pt x="1599580" y="3055006"/>
                  <a:pt x="1599468" y="3055899"/>
                </a:cubicBezTo>
                <a:cubicBezTo>
                  <a:pt x="1599357" y="3056791"/>
                  <a:pt x="1599301" y="3057870"/>
                  <a:pt x="1599301" y="3059136"/>
                </a:cubicBezTo>
                <a:cubicBezTo>
                  <a:pt x="1599301" y="3060847"/>
                  <a:pt x="1599394" y="3062261"/>
                  <a:pt x="1599580" y="3063377"/>
                </a:cubicBezTo>
                <a:cubicBezTo>
                  <a:pt x="1599766" y="3064493"/>
                  <a:pt x="1600119" y="3065293"/>
                  <a:pt x="1600640" y="3065777"/>
                </a:cubicBezTo>
                <a:cubicBezTo>
                  <a:pt x="1601161" y="3066261"/>
                  <a:pt x="1601850" y="3066428"/>
                  <a:pt x="1602705" y="3066279"/>
                </a:cubicBezTo>
                <a:cubicBezTo>
                  <a:pt x="1603561" y="3066130"/>
                  <a:pt x="1604696" y="3065684"/>
                  <a:pt x="1606110" y="3064940"/>
                </a:cubicBezTo>
                <a:lnTo>
                  <a:pt x="1634015" y="3048308"/>
                </a:lnTo>
                <a:lnTo>
                  <a:pt x="1634015" y="3158143"/>
                </a:lnTo>
                <a:lnTo>
                  <a:pt x="1603877" y="3158143"/>
                </a:lnTo>
                <a:cubicBezTo>
                  <a:pt x="1603282" y="3158143"/>
                  <a:pt x="1602743" y="3158311"/>
                  <a:pt x="1602259" y="3158646"/>
                </a:cubicBezTo>
                <a:cubicBezTo>
                  <a:pt x="1601775" y="3158981"/>
                  <a:pt x="1601366" y="3159464"/>
                  <a:pt x="1601031" y="3160097"/>
                </a:cubicBezTo>
                <a:cubicBezTo>
                  <a:pt x="1600696" y="3160729"/>
                  <a:pt x="1600417" y="3161529"/>
                  <a:pt x="1600194" y="3162497"/>
                </a:cubicBezTo>
                <a:cubicBezTo>
                  <a:pt x="1599971" y="3163464"/>
                  <a:pt x="1599859" y="3164617"/>
                  <a:pt x="1599859" y="3165957"/>
                </a:cubicBezTo>
                <a:cubicBezTo>
                  <a:pt x="1599859" y="3167371"/>
                  <a:pt x="1599971" y="3168561"/>
                  <a:pt x="1600194" y="3169529"/>
                </a:cubicBezTo>
                <a:cubicBezTo>
                  <a:pt x="1600417" y="3170496"/>
                  <a:pt x="1600733" y="3171278"/>
                  <a:pt x="1601143" y="3171873"/>
                </a:cubicBezTo>
                <a:cubicBezTo>
                  <a:pt x="1601552" y="3172468"/>
                  <a:pt x="1601980" y="3172896"/>
                  <a:pt x="1602426" y="3173156"/>
                </a:cubicBezTo>
                <a:cubicBezTo>
                  <a:pt x="1602873" y="3173417"/>
                  <a:pt x="1603357" y="3173547"/>
                  <a:pt x="1603877" y="3173547"/>
                </a:cubicBezTo>
                <a:lnTo>
                  <a:pt x="1679333" y="3173547"/>
                </a:lnTo>
                <a:cubicBezTo>
                  <a:pt x="1679854" y="3173547"/>
                  <a:pt x="1680356" y="3173417"/>
                  <a:pt x="1680840" y="3173156"/>
                </a:cubicBezTo>
                <a:cubicBezTo>
                  <a:pt x="1681324" y="3172896"/>
                  <a:pt x="1681752" y="3172468"/>
                  <a:pt x="1682124" y="3171873"/>
                </a:cubicBezTo>
                <a:cubicBezTo>
                  <a:pt x="1682496" y="3171278"/>
                  <a:pt x="1682794" y="3170496"/>
                  <a:pt x="1683017" y="3169529"/>
                </a:cubicBezTo>
                <a:cubicBezTo>
                  <a:pt x="1683240" y="3168561"/>
                  <a:pt x="1683352" y="3167371"/>
                  <a:pt x="1683352" y="3165957"/>
                </a:cubicBezTo>
                <a:cubicBezTo>
                  <a:pt x="1683352" y="3164617"/>
                  <a:pt x="1683259" y="3163464"/>
                  <a:pt x="1683073" y="3162497"/>
                </a:cubicBezTo>
                <a:cubicBezTo>
                  <a:pt x="1682887" y="3161529"/>
                  <a:pt x="1682626" y="3160729"/>
                  <a:pt x="1682291" y="3160097"/>
                </a:cubicBezTo>
                <a:cubicBezTo>
                  <a:pt x="1681956" y="3159464"/>
                  <a:pt x="1681528" y="3158981"/>
                  <a:pt x="1681008" y="3158646"/>
                </a:cubicBezTo>
                <a:cubicBezTo>
                  <a:pt x="1680487" y="3158311"/>
                  <a:pt x="1679929" y="3158143"/>
                  <a:pt x="1679333" y="3158143"/>
                </a:cubicBezTo>
                <a:lnTo>
                  <a:pt x="1653214" y="3158143"/>
                </a:lnTo>
                <a:lnTo>
                  <a:pt x="1653214" y="3031230"/>
                </a:lnTo>
                <a:cubicBezTo>
                  <a:pt x="1653214" y="3030784"/>
                  <a:pt x="1653102" y="3030356"/>
                  <a:pt x="1652879" y="3029947"/>
                </a:cubicBezTo>
                <a:cubicBezTo>
                  <a:pt x="1652656" y="3029537"/>
                  <a:pt x="1652209" y="3029202"/>
                  <a:pt x="1651540" y="3028942"/>
                </a:cubicBezTo>
                <a:cubicBezTo>
                  <a:pt x="1650870" y="3028682"/>
                  <a:pt x="1649940" y="3028477"/>
                  <a:pt x="1648749" y="3028328"/>
                </a:cubicBezTo>
                <a:cubicBezTo>
                  <a:pt x="1647558" y="3028179"/>
                  <a:pt x="1646070" y="3028105"/>
                  <a:pt x="1644284" y="3028105"/>
                </a:cubicBezTo>
                <a:close/>
                <a:moveTo>
                  <a:pt x="2730930" y="2991698"/>
                </a:moveTo>
                <a:cubicBezTo>
                  <a:pt x="2735842" y="2991698"/>
                  <a:pt x="2739972" y="2992368"/>
                  <a:pt x="2743320" y="2993708"/>
                </a:cubicBezTo>
                <a:cubicBezTo>
                  <a:pt x="2746669" y="2995047"/>
                  <a:pt x="2749348" y="2996945"/>
                  <a:pt x="2751357" y="2999400"/>
                </a:cubicBezTo>
                <a:cubicBezTo>
                  <a:pt x="2753366" y="3001856"/>
                  <a:pt x="2754799" y="3004851"/>
                  <a:pt x="2755654" y="3008386"/>
                </a:cubicBezTo>
                <a:cubicBezTo>
                  <a:pt x="2756510" y="3011920"/>
                  <a:pt x="2756938" y="3015846"/>
                  <a:pt x="2756938" y="3020162"/>
                </a:cubicBezTo>
                <a:cubicBezTo>
                  <a:pt x="2756938" y="3024106"/>
                  <a:pt x="2756399" y="3027957"/>
                  <a:pt x="2755320" y="3031715"/>
                </a:cubicBezTo>
                <a:cubicBezTo>
                  <a:pt x="2754241" y="3035473"/>
                  <a:pt x="2752548" y="3038858"/>
                  <a:pt x="2750241" y="3041872"/>
                </a:cubicBezTo>
                <a:cubicBezTo>
                  <a:pt x="2747934" y="3044886"/>
                  <a:pt x="2745032" y="3047286"/>
                  <a:pt x="2741534" y="3049072"/>
                </a:cubicBezTo>
                <a:cubicBezTo>
                  <a:pt x="2738037" y="3050858"/>
                  <a:pt x="2733907" y="3051751"/>
                  <a:pt x="2729144" y="3051751"/>
                </a:cubicBezTo>
                <a:cubicBezTo>
                  <a:pt x="2724456" y="3051751"/>
                  <a:pt x="2720364" y="3050913"/>
                  <a:pt x="2716866" y="3049239"/>
                </a:cubicBezTo>
                <a:cubicBezTo>
                  <a:pt x="2713369" y="3047565"/>
                  <a:pt x="2710448" y="3044774"/>
                  <a:pt x="2708104" y="3040868"/>
                </a:cubicBezTo>
                <a:cubicBezTo>
                  <a:pt x="2705760" y="3036961"/>
                  <a:pt x="2703974" y="3031770"/>
                  <a:pt x="2702746" y="3025296"/>
                </a:cubicBezTo>
                <a:cubicBezTo>
                  <a:pt x="2701518" y="3018822"/>
                  <a:pt x="2700904" y="3010786"/>
                  <a:pt x="2700904" y="3001186"/>
                </a:cubicBezTo>
                <a:cubicBezTo>
                  <a:pt x="2702839" y="2999847"/>
                  <a:pt x="2704979" y="2998600"/>
                  <a:pt x="2707323" y="2997447"/>
                </a:cubicBezTo>
                <a:cubicBezTo>
                  <a:pt x="2709667" y="2996294"/>
                  <a:pt x="2712122" y="2995289"/>
                  <a:pt x="2714689" y="2994433"/>
                </a:cubicBezTo>
                <a:cubicBezTo>
                  <a:pt x="2717257" y="2993577"/>
                  <a:pt x="2719917" y="2992908"/>
                  <a:pt x="2722670" y="2992424"/>
                </a:cubicBezTo>
                <a:cubicBezTo>
                  <a:pt x="2725424" y="2991940"/>
                  <a:pt x="2728177" y="2991698"/>
                  <a:pt x="2730930" y="2991698"/>
                </a:cubicBezTo>
                <a:close/>
                <a:moveTo>
                  <a:pt x="2741534" y="2918698"/>
                </a:moveTo>
                <a:cubicBezTo>
                  <a:pt x="2733349" y="2918698"/>
                  <a:pt x="2726168" y="2919814"/>
                  <a:pt x="2719991" y="2922047"/>
                </a:cubicBezTo>
                <a:cubicBezTo>
                  <a:pt x="2713815" y="2924279"/>
                  <a:pt x="2708513" y="2927312"/>
                  <a:pt x="2704086" y="2931144"/>
                </a:cubicBezTo>
                <a:cubicBezTo>
                  <a:pt x="2699658" y="2934976"/>
                  <a:pt x="2695974" y="2939478"/>
                  <a:pt x="2693035" y="2944650"/>
                </a:cubicBezTo>
                <a:cubicBezTo>
                  <a:pt x="2690096" y="2949822"/>
                  <a:pt x="2687770" y="2955347"/>
                  <a:pt x="2686059" y="2961226"/>
                </a:cubicBezTo>
                <a:cubicBezTo>
                  <a:pt x="2684347" y="2967105"/>
                  <a:pt x="2683157" y="2973207"/>
                  <a:pt x="2682487" y="2979532"/>
                </a:cubicBezTo>
                <a:cubicBezTo>
                  <a:pt x="2681817" y="2985857"/>
                  <a:pt x="2681482" y="2992108"/>
                  <a:pt x="2681482" y="2998284"/>
                </a:cubicBezTo>
                <a:cubicBezTo>
                  <a:pt x="2681482" y="3005279"/>
                  <a:pt x="2681780" y="3011827"/>
                  <a:pt x="2682375" y="3017929"/>
                </a:cubicBezTo>
                <a:cubicBezTo>
                  <a:pt x="2682971" y="3024031"/>
                  <a:pt x="2683957" y="3029650"/>
                  <a:pt x="2685333" y="3034784"/>
                </a:cubicBezTo>
                <a:cubicBezTo>
                  <a:pt x="2686710" y="3039919"/>
                  <a:pt x="2688533" y="3044495"/>
                  <a:pt x="2690803" y="3048514"/>
                </a:cubicBezTo>
                <a:cubicBezTo>
                  <a:pt x="2693072" y="3052532"/>
                  <a:pt x="2695919" y="3055918"/>
                  <a:pt x="2699342" y="3058671"/>
                </a:cubicBezTo>
                <a:cubicBezTo>
                  <a:pt x="2702765" y="3061424"/>
                  <a:pt x="2706783" y="3063545"/>
                  <a:pt x="2711397" y="3065034"/>
                </a:cubicBezTo>
                <a:cubicBezTo>
                  <a:pt x="2716010" y="3066522"/>
                  <a:pt x="2721331" y="3067266"/>
                  <a:pt x="2727358" y="3067266"/>
                </a:cubicBezTo>
                <a:cubicBezTo>
                  <a:pt x="2735767" y="3067266"/>
                  <a:pt x="2743060" y="3065908"/>
                  <a:pt x="2749236" y="3063192"/>
                </a:cubicBezTo>
                <a:cubicBezTo>
                  <a:pt x="2755413" y="3060476"/>
                  <a:pt x="2760510" y="3056867"/>
                  <a:pt x="2764528" y="3052365"/>
                </a:cubicBezTo>
                <a:cubicBezTo>
                  <a:pt x="2768547" y="3047862"/>
                  <a:pt x="2771523" y="3042653"/>
                  <a:pt x="2773458" y="3036738"/>
                </a:cubicBezTo>
                <a:cubicBezTo>
                  <a:pt x="2775393" y="3030822"/>
                  <a:pt x="2776360" y="3024701"/>
                  <a:pt x="2776360" y="3018376"/>
                </a:cubicBezTo>
                <a:cubicBezTo>
                  <a:pt x="2776360" y="3012423"/>
                  <a:pt x="2775653" y="3006898"/>
                  <a:pt x="2774239" y="3001800"/>
                </a:cubicBezTo>
                <a:cubicBezTo>
                  <a:pt x="2772825" y="2996703"/>
                  <a:pt x="2770463" y="2992275"/>
                  <a:pt x="2767151" y="2988517"/>
                </a:cubicBezTo>
                <a:cubicBezTo>
                  <a:pt x="2763840" y="2984759"/>
                  <a:pt x="2759505" y="2981820"/>
                  <a:pt x="2754148" y="2979699"/>
                </a:cubicBezTo>
                <a:cubicBezTo>
                  <a:pt x="2748790" y="2977578"/>
                  <a:pt x="2742204" y="2976518"/>
                  <a:pt x="2734391" y="2976518"/>
                </a:cubicBezTo>
                <a:cubicBezTo>
                  <a:pt x="2730744" y="2976518"/>
                  <a:pt x="2727321" y="2976797"/>
                  <a:pt x="2724121" y="2977355"/>
                </a:cubicBezTo>
                <a:cubicBezTo>
                  <a:pt x="2720922" y="2977913"/>
                  <a:pt x="2717889" y="2978639"/>
                  <a:pt x="2715024" y="2979532"/>
                </a:cubicBezTo>
                <a:cubicBezTo>
                  <a:pt x="2712160" y="2980425"/>
                  <a:pt x="2709518" y="2981429"/>
                  <a:pt x="2707099" y="2982546"/>
                </a:cubicBezTo>
                <a:cubicBezTo>
                  <a:pt x="2704681" y="2983662"/>
                  <a:pt x="2702504" y="2984778"/>
                  <a:pt x="2700570" y="2985894"/>
                </a:cubicBezTo>
                <a:cubicBezTo>
                  <a:pt x="2700793" y="2979048"/>
                  <a:pt x="2701667" y="2972481"/>
                  <a:pt x="2703193" y="2966193"/>
                </a:cubicBezTo>
                <a:cubicBezTo>
                  <a:pt x="2704718" y="2959905"/>
                  <a:pt x="2707062" y="2954380"/>
                  <a:pt x="2710225" y="2949617"/>
                </a:cubicBezTo>
                <a:cubicBezTo>
                  <a:pt x="2713387" y="2944855"/>
                  <a:pt x="2717461" y="2941060"/>
                  <a:pt x="2722447" y="2938232"/>
                </a:cubicBezTo>
                <a:cubicBezTo>
                  <a:pt x="2727433" y="2935404"/>
                  <a:pt x="2733386" y="2933990"/>
                  <a:pt x="2740307" y="2933990"/>
                </a:cubicBezTo>
                <a:cubicBezTo>
                  <a:pt x="2744102" y="2933990"/>
                  <a:pt x="2747432" y="2934251"/>
                  <a:pt x="2750297" y="2934772"/>
                </a:cubicBezTo>
                <a:cubicBezTo>
                  <a:pt x="2753162" y="2935293"/>
                  <a:pt x="2755599" y="2935869"/>
                  <a:pt x="2757608" y="2936502"/>
                </a:cubicBezTo>
                <a:cubicBezTo>
                  <a:pt x="2759617" y="2937134"/>
                  <a:pt x="2761329" y="2937711"/>
                  <a:pt x="2762742" y="2938232"/>
                </a:cubicBezTo>
                <a:cubicBezTo>
                  <a:pt x="2764156" y="2938753"/>
                  <a:pt x="2765272" y="2939013"/>
                  <a:pt x="2766091" y="2939013"/>
                </a:cubicBezTo>
                <a:cubicBezTo>
                  <a:pt x="2766761" y="2939013"/>
                  <a:pt x="2767300" y="2938864"/>
                  <a:pt x="2767710" y="2938567"/>
                </a:cubicBezTo>
                <a:cubicBezTo>
                  <a:pt x="2768119" y="2938269"/>
                  <a:pt x="2768454" y="2937823"/>
                  <a:pt x="2768714" y="2937227"/>
                </a:cubicBezTo>
                <a:cubicBezTo>
                  <a:pt x="2768975" y="2936632"/>
                  <a:pt x="2769123" y="2935851"/>
                  <a:pt x="2769161" y="2934883"/>
                </a:cubicBezTo>
                <a:cubicBezTo>
                  <a:pt x="2769198" y="2933916"/>
                  <a:pt x="2769216" y="2932763"/>
                  <a:pt x="2769216" y="2931423"/>
                </a:cubicBezTo>
                <a:cubicBezTo>
                  <a:pt x="2769216" y="2930381"/>
                  <a:pt x="2769179" y="2929507"/>
                  <a:pt x="2769105" y="2928800"/>
                </a:cubicBezTo>
                <a:cubicBezTo>
                  <a:pt x="2769030" y="2928093"/>
                  <a:pt x="2768919" y="2927461"/>
                  <a:pt x="2768770" y="2926902"/>
                </a:cubicBezTo>
                <a:cubicBezTo>
                  <a:pt x="2768621" y="2926344"/>
                  <a:pt x="2768416" y="2925823"/>
                  <a:pt x="2768156" y="2925340"/>
                </a:cubicBezTo>
                <a:cubicBezTo>
                  <a:pt x="2767896" y="2924856"/>
                  <a:pt x="2767505" y="2924410"/>
                  <a:pt x="2766984" y="2924000"/>
                </a:cubicBezTo>
                <a:cubicBezTo>
                  <a:pt x="2766463" y="2923591"/>
                  <a:pt x="2765384" y="2923051"/>
                  <a:pt x="2763747" y="2922382"/>
                </a:cubicBezTo>
                <a:cubicBezTo>
                  <a:pt x="2762110" y="2921712"/>
                  <a:pt x="2760101" y="2921098"/>
                  <a:pt x="2757719" y="2920540"/>
                </a:cubicBezTo>
                <a:cubicBezTo>
                  <a:pt x="2755338" y="2919982"/>
                  <a:pt x="2752734" y="2919535"/>
                  <a:pt x="2749906" y="2919201"/>
                </a:cubicBezTo>
                <a:cubicBezTo>
                  <a:pt x="2747078" y="2918866"/>
                  <a:pt x="2744288" y="2918698"/>
                  <a:pt x="2741534" y="2918698"/>
                </a:cubicBezTo>
                <a:close/>
                <a:moveTo>
                  <a:pt x="2440039" y="2911065"/>
                </a:moveTo>
                <a:lnTo>
                  <a:pt x="2444182" y="2912659"/>
                </a:lnTo>
                <a:lnTo>
                  <a:pt x="2442051" y="2912354"/>
                </a:lnTo>
                <a:cubicBezTo>
                  <a:pt x="2441270" y="2912094"/>
                  <a:pt x="2440600" y="2911666"/>
                  <a:pt x="2440042" y="2911071"/>
                </a:cubicBezTo>
                <a:close/>
                <a:moveTo>
                  <a:pt x="1600045" y="2890327"/>
                </a:moveTo>
                <a:cubicBezTo>
                  <a:pt x="1603617" y="2890327"/>
                  <a:pt x="1606835" y="2890792"/>
                  <a:pt x="1609700" y="2891722"/>
                </a:cubicBezTo>
                <a:cubicBezTo>
                  <a:pt x="1612565" y="2892653"/>
                  <a:pt x="1615114" y="2894141"/>
                  <a:pt x="1617346" y="2896187"/>
                </a:cubicBezTo>
                <a:cubicBezTo>
                  <a:pt x="1619579" y="2898234"/>
                  <a:pt x="1621495" y="2900838"/>
                  <a:pt x="1623095" y="2904001"/>
                </a:cubicBezTo>
                <a:cubicBezTo>
                  <a:pt x="1624695" y="2907163"/>
                  <a:pt x="1625997" y="2910940"/>
                  <a:pt x="1627002" y="2915330"/>
                </a:cubicBezTo>
                <a:cubicBezTo>
                  <a:pt x="1628006" y="2919721"/>
                  <a:pt x="1628769" y="2924781"/>
                  <a:pt x="1629290" y="2930511"/>
                </a:cubicBezTo>
                <a:cubicBezTo>
                  <a:pt x="1629811" y="2936241"/>
                  <a:pt x="1630071" y="2942715"/>
                  <a:pt x="1630071" y="2949933"/>
                </a:cubicBezTo>
                <a:cubicBezTo>
                  <a:pt x="1630071" y="2955291"/>
                  <a:pt x="1629904" y="2960444"/>
                  <a:pt x="1629569" y="2965392"/>
                </a:cubicBezTo>
                <a:cubicBezTo>
                  <a:pt x="1629234" y="2970341"/>
                  <a:pt x="1628620" y="2974936"/>
                  <a:pt x="1627727" y="2979178"/>
                </a:cubicBezTo>
                <a:cubicBezTo>
                  <a:pt x="1626834" y="2983419"/>
                  <a:pt x="1625644" y="2987289"/>
                  <a:pt x="1624155" y="2990786"/>
                </a:cubicBezTo>
                <a:cubicBezTo>
                  <a:pt x="1622667" y="2994284"/>
                  <a:pt x="1620788" y="2997279"/>
                  <a:pt x="1618518" y="2999772"/>
                </a:cubicBezTo>
                <a:cubicBezTo>
                  <a:pt x="1616249" y="3002265"/>
                  <a:pt x="1613533" y="3004181"/>
                  <a:pt x="1610370" y="3005520"/>
                </a:cubicBezTo>
                <a:cubicBezTo>
                  <a:pt x="1607207" y="3006860"/>
                  <a:pt x="1603543" y="3007529"/>
                  <a:pt x="1599375" y="3007529"/>
                </a:cubicBezTo>
                <a:cubicBezTo>
                  <a:pt x="1594018" y="3007529"/>
                  <a:pt x="1589460" y="3006450"/>
                  <a:pt x="1585702" y="3004292"/>
                </a:cubicBezTo>
                <a:cubicBezTo>
                  <a:pt x="1581944" y="3002134"/>
                  <a:pt x="1578856" y="2998674"/>
                  <a:pt x="1576437" y="2993912"/>
                </a:cubicBezTo>
                <a:cubicBezTo>
                  <a:pt x="1574019" y="2989149"/>
                  <a:pt x="1572251" y="2982991"/>
                  <a:pt x="1571135" y="2975438"/>
                </a:cubicBezTo>
                <a:cubicBezTo>
                  <a:pt x="1570019" y="2967885"/>
                  <a:pt x="1569461" y="2958714"/>
                  <a:pt x="1569461" y="2947924"/>
                </a:cubicBezTo>
                <a:cubicBezTo>
                  <a:pt x="1569461" y="2939887"/>
                  <a:pt x="1569870" y="2932371"/>
                  <a:pt x="1570689" y="2925376"/>
                </a:cubicBezTo>
                <a:cubicBezTo>
                  <a:pt x="1571507" y="2918381"/>
                  <a:pt x="1573051" y="2912279"/>
                  <a:pt x="1575321" y="2907070"/>
                </a:cubicBezTo>
                <a:cubicBezTo>
                  <a:pt x="1577591" y="2901861"/>
                  <a:pt x="1580697" y="2897769"/>
                  <a:pt x="1584641" y="2894792"/>
                </a:cubicBezTo>
                <a:cubicBezTo>
                  <a:pt x="1588585" y="2891815"/>
                  <a:pt x="1593720" y="2890327"/>
                  <a:pt x="1600045" y="2890327"/>
                </a:cubicBezTo>
                <a:close/>
                <a:moveTo>
                  <a:pt x="2122788" y="2882168"/>
                </a:moveTo>
                <a:cubicBezTo>
                  <a:pt x="2168037" y="2882168"/>
                  <a:pt x="2204719" y="2976681"/>
                  <a:pt x="2204719" y="3093270"/>
                </a:cubicBezTo>
                <a:cubicBezTo>
                  <a:pt x="2204719" y="3209859"/>
                  <a:pt x="2168037" y="3304373"/>
                  <a:pt x="2122788" y="3304373"/>
                </a:cubicBezTo>
                <a:cubicBezTo>
                  <a:pt x="2077539" y="3304373"/>
                  <a:pt x="2040857" y="3209859"/>
                  <a:pt x="2040857" y="3093270"/>
                </a:cubicBezTo>
                <a:cubicBezTo>
                  <a:pt x="2040857" y="2976681"/>
                  <a:pt x="2077539" y="2882168"/>
                  <a:pt x="2122788" y="2882168"/>
                </a:cubicBezTo>
                <a:close/>
                <a:moveTo>
                  <a:pt x="1491884" y="2875705"/>
                </a:moveTo>
                <a:cubicBezTo>
                  <a:pt x="1490545" y="2875705"/>
                  <a:pt x="1489429" y="2875723"/>
                  <a:pt x="1488536" y="2875761"/>
                </a:cubicBezTo>
                <a:cubicBezTo>
                  <a:pt x="1487643" y="2875798"/>
                  <a:pt x="1486861" y="2875891"/>
                  <a:pt x="1486192" y="2876040"/>
                </a:cubicBezTo>
                <a:cubicBezTo>
                  <a:pt x="1485522" y="2876189"/>
                  <a:pt x="1484964" y="2876337"/>
                  <a:pt x="1484517" y="2876486"/>
                </a:cubicBezTo>
                <a:cubicBezTo>
                  <a:pt x="1484071" y="2876635"/>
                  <a:pt x="1483699" y="2876821"/>
                  <a:pt x="1483401" y="2877044"/>
                </a:cubicBezTo>
                <a:lnTo>
                  <a:pt x="1450138" y="2898364"/>
                </a:lnTo>
                <a:cubicBezTo>
                  <a:pt x="1449468" y="2898810"/>
                  <a:pt x="1448929" y="2899257"/>
                  <a:pt x="1448519" y="2899703"/>
                </a:cubicBezTo>
                <a:cubicBezTo>
                  <a:pt x="1448110" y="2900150"/>
                  <a:pt x="1447794" y="2900671"/>
                  <a:pt x="1447571" y="2901266"/>
                </a:cubicBezTo>
                <a:cubicBezTo>
                  <a:pt x="1447347" y="2901861"/>
                  <a:pt x="1447180" y="2902606"/>
                  <a:pt x="1447068" y="2903499"/>
                </a:cubicBezTo>
                <a:cubicBezTo>
                  <a:pt x="1446957" y="2904391"/>
                  <a:pt x="1446901" y="2905470"/>
                  <a:pt x="1446901" y="2906736"/>
                </a:cubicBezTo>
                <a:cubicBezTo>
                  <a:pt x="1446901" y="2908447"/>
                  <a:pt x="1446994" y="2909861"/>
                  <a:pt x="1447180" y="2910977"/>
                </a:cubicBezTo>
                <a:cubicBezTo>
                  <a:pt x="1447366" y="2912093"/>
                  <a:pt x="1447719" y="2912893"/>
                  <a:pt x="1448240" y="2913377"/>
                </a:cubicBezTo>
                <a:cubicBezTo>
                  <a:pt x="1448761" y="2913861"/>
                  <a:pt x="1449450" y="2914028"/>
                  <a:pt x="1450305" y="2913879"/>
                </a:cubicBezTo>
                <a:cubicBezTo>
                  <a:pt x="1451161" y="2913730"/>
                  <a:pt x="1452296" y="2913284"/>
                  <a:pt x="1453710" y="2912540"/>
                </a:cubicBezTo>
                <a:lnTo>
                  <a:pt x="1481615" y="2895908"/>
                </a:lnTo>
                <a:lnTo>
                  <a:pt x="1481615" y="3005743"/>
                </a:lnTo>
                <a:lnTo>
                  <a:pt x="1451477" y="3005743"/>
                </a:lnTo>
                <a:cubicBezTo>
                  <a:pt x="1450882" y="3005743"/>
                  <a:pt x="1450343" y="3005911"/>
                  <a:pt x="1449859" y="3006246"/>
                </a:cubicBezTo>
                <a:cubicBezTo>
                  <a:pt x="1449375" y="3006581"/>
                  <a:pt x="1448966" y="3007064"/>
                  <a:pt x="1448631" y="3007697"/>
                </a:cubicBezTo>
                <a:cubicBezTo>
                  <a:pt x="1448296" y="3008329"/>
                  <a:pt x="1448017" y="3009129"/>
                  <a:pt x="1447794" y="3010097"/>
                </a:cubicBezTo>
                <a:cubicBezTo>
                  <a:pt x="1447571" y="3011064"/>
                  <a:pt x="1447459" y="3012217"/>
                  <a:pt x="1447459" y="3013557"/>
                </a:cubicBezTo>
                <a:cubicBezTo>
                  <a:pt x="1447459" y="3014971"/>
                  <a:pt x="1447571" y="3016161"/>
                  <a:pt x="1447794" y="3017129"/>
                </a:cubicBezTo>
                <a:cubicBezTo>
                  <a:pt x="1448017" y="3018096"/>
                  <a:pt x="1448333" y="3018878"/>
                  <a:pt x="1448743" y="3019473"/>
                </a:cubicBezTo>
                <a:cubicBezTo>
                  <a:pt x="1449152" y="3020068"/>
                  <a:pt x="1449580" y="3020496"/>
                  <a:pt x="1450026" y="3020756"/>
                </a:cubicBezTo>
                <a:cubicBezTo>
                  <a:pt x="1450473" y="3021017"/>
                  <a:pt x="1450957" y="3021147"/>
                  <a:pt x="1451477" y="3021147"/>
                </a:cubicBezTo>
                <a:lnTo>
                  <a:pt x="1526933" y="3021147"/>
                </a:lnTo>
                <a:cubicBezTo>
                  <a:pt x="1527454" y="3021147"/>
                  <a:pt x="1527956" y="3021017"/>
                  <a:pt x="1528440" y="3020756"/>
                </a:cubicBezTo>
                <a:cubicBezTo>
                  <a:pt x="1528924" y="3020496"/>
                  <a:pt x="1529352" y="3020068"/>
                  <a:pt x="1529724" y="3019473"/>
                </a:cubicBezTo>
                <a:cubicBezTo>
                  <a:pt x="1530096" y="3018878"/>
                  <a:pt x="1530394" y="3018096"/>
                  <a:pt x="1530617" y="3017129"/>
                </a:cubicBezTo>
                <a:cubicBezTo>
                  <a:pt x="1530840" y="3016161"/>
                  <a:pt x="1530952" y="3014971"/>
                  <a:pt x="1530952" y="3013557"/>
                </a:cubicBezTo>
                <a:cubicBezTo>
                  <a:pt x="1530952" y="3012217"/>
                  <a:pt x="1530859" y="3011064"/>
                  <a:pt x="1530673" y="3010097"/>
                </a:cubicBezTo>
                <a:cubicBezTo>
                  <a:pt x="1530487" y="3009129"/>
                  <a:pt x="1530226" y="3008329"/>
                  <a:pt x="1529891" y="3007697"/>
                </a:cubicBezTo>
                <a:cubicBezTo>
                  <a:pt x="1529556" y="3007064"/>
                  <a:pt x="1529128" y="3006581"/>
                  <a:pt x="1528608" y="3006246"/>
                </a:cubicBezTo>
                <a:cubicBezTo>
                  <a:pt x="1528087" y="3005911"/>
                  <a:pt x="1527529" y="3005743"/>
                  <a:pt x="1526933" y="3005743"/>
                </a:cubicBezTo>
                <a:lnTo>
                  <a:pt x="1500814" y="3005743"/>
                </a:lnTo>
                <a:lnTo>
                  <a:pt x="1500814" y="2878830"/>
                </a:lnTo>
                <a:cubicBezTo>
                  <a:pt x="1500814" y="2878384"/>
                  <a:pt x="1500702" y="2877956"/>
                  <a:pt x="1500479" y="2877547"/>
                </a:cubicBezTo>
                <a:cubicBezTo>
                  <a:pt x="1500256" y="2877137"/>
                  <a:pt x="1499809" y="2876802"/>
                  <a:pt x="1499140" y="2876542"/>
                </a:cubicBezTo>
                <a:cubicBezTo>
                  <a:pt x="1498470" y="2876282"/>
                  <a:pt x="1497540" y="2876077"/>
                  <a:pt x="1496349" y="2875928"/>
                </a:cubicBezTo>
                <a:cubicBezTo>
                  <a:pt x="1495158" y="2875779"/>
                  <a:pt x="1493670" y="2875705"/>
                  <a:pt x="1491884" y="2875705"/>
                </a:cubicBezTo>
                <a:close/>
                <a:moveTo>
                  <a:pt x="1601161" y="2874589"/>
                </a:moveTo>
                <a:cubicBezTo>
                  <a:pt x="1591636" y="2874589"/>
                  <a:pt x="1583600" y="2876393"/>
                  <a:pt x="1577051" y="2880002"/>
                </a:cubicBezTo>
                <a:cubicBezTo>
                  <a:pt x="1570503" y="2883611"/>
                  <a:pt x="1565219" y="2888709"/>
                  <a:pt x="1561201" y="2895294"/>
                </a:cubicBezTo>
                <a:cubicBezTo>
                  <a:pt x="1557183" y="2901880"/>
                  <a:pt x="1554280" y="2909768"/>
                  <a:pt x="1552494" y="2918958"/>
                </a:cubicBezTo>
                <a:cubicBezTo>
                  <a:pt x="1550709" y="2928148"/>
                  <a:pt x="1549816" y="2938250"/>
                  <a:pt x="1549816" y="2949263"/>
                </a:cubicBezTo>
                <a:cubicBezTo>
                  <a:pt x="1549816" y="2961169"/>
                  <a:pt x="1550616" y="2971718"/>
                  <a:pt x="1552215" y="2980908"/>
                </a:cubicBezTo>
                <a:cubicBezTo>
                  <a:pt x="1553815" y="2990098"/>
                  <a:pt x="1556513" y="2997837"/>
                  <a:pt x="1560308" y="3004125"/>
                </a:cubicBezTo>
                <a:cubicBezTo>
                  <a:pt x="1564103" y="3010413"/>
                  <a:pt x="1569107" y="3015175"/>
                  <a:pt x="1575321" y="3018412"/>
                </a:cubicBezTo>
                <a:cubicBezTo>
                  <a:pt x="1581535" y="3021649"/>
                  <a:pt x="1589181" y="3023268"/>
                  <a:pt x="1598259" y="3023268"/>
                </a:cubicBezTo>
                <a:cubicBezTo>
                  <a:pt x="1607859" y="3023268"/>
                  <a:pt x="1615932" y="3021463"/>
                  <a:pt x="1622481" y="3017854"/>
                </a:cubicBezTo>
                <a:cubicBezTo>
                  <a:pt x="1629029" y="3014245"/>
                  <a:pt x="1634331" y="3009148"/>
                  <a:pt x="1638387" y="3002562"/>
                </a:cubicBezTo>
                <a:cubicBezTo>
                  <a:pt x="1642442" y="2995977"/>
                  <a:pt x="1645345" y="2988107"/>
                  <a:pt x="1647093" y="2978954"/>
                </a:cubicBezTo>
                <a:cubicBezTo>
                  <a:pt x="1648842" y="2969801"/>
                  <a:pt x="1649716" y="2959681"/>
                  <a:pt x="1649716" y="2948593"/>
                </a:cubicBezTo>
                <a:cubicBezTo>
                  <a:pt x="1649716" y="2936687"/>
                  <a:pt x="1648916" y="2926139"/>
                  <a:pt x="1647317" y="2916949"/>
                </a:cubicBezTo>
                <a:cubicBezTo>
                  <a:pt x="1645717" y="2907759"/>
                  <a:pt x="1643019" y="2900020"/>
                  <a:pt x="1639224" y="2893732"/>
                </a:cubicBezTo>
                <a:cubicBezTo>
                  <a:pt x="1635429" y="2887444"/>
                  <a:pt x="1630425" y="2882681"/>
                  <a:pt x="1624211" y="2879444"/>
                </a:cubicBezTo>
                <a:cubicBezTo>
                  <a:pt x="1617997" y="2876207"/>
                  <a:pt x="1610314" y="2874589"/>
                  <a:pt x="1601161" y="2874589"/>
                </a:cubicBezTo>
                <a:close/>
                <a:moveTo>
                  <a:pt x="4103109" y="2834330"/>
                </a:moveTo>
                <a:lnTo>
                  <a:pt x="4102577" y="2836116"/>
                </a:lnTo>
                <a:cubicBezTo>
                  <a:pt x="4102242" y="2836823"/>
                  <a:pt x="4101795" y="2837344"/>
                  <a:pt x="4101237" y="2837679"/>
                </a:cubicBezTo>
                <a:cubicBezTo>
                  <a:pt x="4100679" y="2838014"/>
                  <a:pt x="4100065" y="2838181"/>
                  <a:pt x="4099396" y="2838181"/>
                </a:cubicBezTo>
                <a:lnTo>
                  <a:pt x="4093096" y="2838181"/>
                </a:lnTo>
                <a:close/>
                <a:moveTo>
                  <a:pt x="3121008" y="2773766"/>
                </a:moveTo>
                <a:cubicBezTo>
                  <a:pt x="3166257" y="2773766"/>
                  <a:pt x="3202939" y="2868279"/>
                  <a:pt x="3202939" y="2984868"/>
                </a:cubicBezTo>
                <a:cubicBezTo>
                  <a:pt x="3202939" y="3101457"/>
                  <a:pt x="3166257" y="3195971"/>
                  <a:pt x="3121008" y="3195971"/>
                </a:cubicBezTo>
                <a:cubicBezTo>
                  <a:pt x="3075759" y="3195971"/>
                  <a:pt x="3039077" y="3101457"/>
                  <a:pt x="3039077" y="2984868"/>
                </a:cubicBezTo>
                <a:cubicBezTo>
                  <a:pt x="3039077" y="2868279"/>
                  <a:pt x="3075759" y="2773766"/>
                  <a:pt x="3121008" y="2773766"/>
                </a:cubicBezTo>
                <a:close/>
                <a:moveTo>
                  <a:pt x="2565337" y="2768307"/>
                </a:moveTo>
                <a:cubicBezTo>
                  <a:pt x="2563179" y="2768307"/>
                  <a:pt x="2561523" y="2768903"/>
                  <a:pt x="2560370" y="2770093"/>
                </a:cubicBezTo>
                <a:cubicBezTo>
                  <a:pt x="2559216" y="2771284"/>
                  <a:pt x="2558640" y="2773107"/>
                  <a:pt x="2558640" y="2775563"/>
                </a:cubicBezTo>
                <a:lnTo>
                  <a:pt x="2558640" y="2834387"/>
                </a:lnTo>
                <a:cubicBezTo>
                  <a:pt x="2558640" y="2837140"/>
                  <a:pt x="2559086" y="2839001"/>
                  <a:pt x="2559979" y="2839968"/>
                </a:cubicBezTo>
                <a:cubicBezTo>
                  <a:pt x="2560872" y="2840936"/>
                  <a:pt x="2562360" y="2841419"/>
                  <a:pt x="2564444" y="2841419"/>
                </a:cubicBezTo>
                <a:cubicBezTo>
                  <a:pt x="2567272" y="2841419"/>
                  <a:pt x="2570323" y="2841196"/>
                  <a:pt x="2573597" y="2840750"/>
                </a:cubicBezTo>
                <a:cubicBezTo>
                  <a:pt x="2576871" y="2840303"/>
                  <a:pt x="2580778" y="2840080"/>
                  <a:pt x="2585317" y="2840080"/>
                </a:cubicBezTo>
                <a:cubicBezTo>
                  <a:pt x="2591717" y="2840080"/>
                  <a:pt x="2597223" y="2840657"/>
                  <a:pt x="2601837" y="2841810"/>
                </a:cubicBezTo>
                <a:cubicBezTo>
                  <a:pt x="2606451" y="2842963"/>
                  <a:pt x="2610264" y="2844712"/>
                  <a:pt x="2613278" y="2847056"/>
                </a:cubicBezTo>
                <a:cubicBezTo>
                  <a:pt x="2616292" y="2849400"/>
                  <a:pt x="2618524" y="2852340"/>
                  <a:pt x="2619975" y="2855874"/>
                </a:cubicBezTo>
                <a:cubicBezTo>
                  <a:pt x="2621426" y="2859409"/>
                  <a:pt x="2622152" y="2863483"/>
                  <a:pt x="2622152" y="2868097"/>
                </a:cubicBezTo>
                <a:cubicBezTo>
                  <a:pt x="2622152" y="2873603"/>
                  <a:pt x="2621296" y="2878273"/>
                  <a:pt x="2619585" y="2882105"/>
                </a:cubicBezTo>
                <a:cubicBezTo>
                  <a:pt x="2617873" y="2885937"/>
                  <a:pt x="2615511" y="2889119"/>
                  <a:pt x="2612497" y="2891649"/>
                </a:cubicBezTo>
                <a:cubicBezTo>
                  <a:pt x="2609483" y="2894179"/>
                  <a:pt x="2605893" y="2896039"/>
                  <a:pt x="2601725" y="2897230"/>
                </a:cubicBezTo>
                <a:cubicBezTo>
                  <a:pt x="2597558" y="2898420"/>
                  <a:pt x="2592982" y="2899016"/>
                  <a:pt x="2587996" y="2899016"/>
                </a:cubicBezTo>
                <a:cubicBezTo>
                  <a:pt x="2582638" y="2899016"/>
                  <a:pt x="2578006" y="2898532"/>
                  <a:pt x="2574099" y="2897565"/>
                </a:cubicBezTo>
                <a:cubicBezTo>
                  <a:pt x="2570192" y="2896597"/>
                  <a:pt x="2566918" y="2895574"/>
                  <a:pt x="2564276" y="2894495"/>
                </a:cubicBezTo>
                <a:cubicBezTo>
                  <a:pt x="2561635" y="2893416"/>
                  <a:pt x="2559533" y="2892411"/>
                  <a:pt x="2557970" y="2891481"/>
                </a:cubicBezTo>
                <a:cubicBezTo>
                  <a:pt x="2556407" y="2890551"/>
                  <a:pt x="2555254" y="2890086"/>
                  <a:pt x="2554510" y="2890086"/>
                </a:cubicBezTo>
                <a:cubicBezTo>
                  <a:pt x="2553989" y="2890086"/>
                  <a:pt x="2553524" y="2890235"/>
                  <a:pt x="2553114" y="2890533"/>
                </a:cubicBezTo>
                <a:cubicBezTo>
                  <a:pt x="2552705" y="2890830"/>
                  <a:pt x="2552352" y="2891295"/>
                  <a:pt x="2552054" y="2891928"/>
                </a:cubicBezTo>
                <a:cubicBezTo>
                  <a:pt x="2551756" y="2892560"/>
                  <a:pt x="2551552" y="2893379"/>
                  <a:pt x="2551440" y="2894383"/>
                </a:cubicBezTo>
                <a:cubicBezTo>
                  <a:pt x="2551328" y="2895388"/>
                  <a:pt x="2551273" y="2896523"/>
                  <a:pt x="2551273" y="2897788"/>
                </a:cubicBezTo>
                <a:cubicBezTo>
                  <a:pt x="2551273" y="2899127"/>
                  <a:pt x="2551310" y="2900281"/>
                  <a:pt x="2551384" y="2901248"/>
                </a:cubicBezTo>
                <a:cubicBezTo>
                  <a:pt x="2551459" y="2902216"/>
                  <a:pt x="2551589" y="2903015"/>
                  <a:pt x="2551775" y="2903648"/>
                </a:cubicBezTo>
                <a:cubicBezTo>
                  <a:pt x="2551961" y="2904281"/>
                  <a:pt x="2552166" y="2904820"/>
                  <a:pt x="2552389" y="2905267"/>
                </a:cubicBezTo>
                <a:cubicBezTo>
                  <a:pt x="2552612" y="2905713"/>
                  <a:pt x="2553003" y="2906197"/>
                  <a:pt x="2553561" y="2906718"/>
                </a:cubicBezTo>
                <a:cubicBezTo>
                  <a:pt x="2554119" y="2907238"/>
                  <a:pt x="2555403" y="2907945"/>
                  <a:pt x="2557412" y="2908838"/>
                </a:cubicBezTo>
                <a:cubicBezTo>
                  <a:pt x="2559421" y="2909731"/>
                  <a:pt x="2561988" y="2910643"/>
                  <a:pt x="2565114" y="2911573"/>
                </a:cubicBezTo>
                <a:cubicBezTo>
                  <a:pt x="2568239" y="2912503"/>
                  <a:pt x="2571811" y="2913285"/>
                  <a:pt x="2575829" y="2913917"/>
                </a:cubicBezTo>
                <a:cubicBezTo>
                  <a:pt x="2579848" y="2914550"/>
                  <a:pt x="2584089" y="2914866"/>
                  <a:pt x="2588554" y="2914866"/>
                </a:cubicBezTo>
                <a:cubicBezTo>
                  <a:pt x="2596591" y="2914866"/>
                  <a:pt x="2603902" y="2913787"/>
                  <a:pt x="2610488" y="2911629"/>
                </a:cubicBezTo>
                <a:cubicBezTo>
                  <a:pt x="2617073" y="2909471"/>
                  <a:pt x="2622747" y="2906327"/>
                  <a:pt x="2627510" y="2902197"/>
                </a:cubicBezTo>
                <a:cubicBezTo>
                  <a:pt x="2632272" y="2898067"/>
                  <a:pt x="2635956" y="2892988"/>
                  <a:pt x="2638560" y="2886961"/>
                </a:cubicBezTo>
                <a:cubicBezTo>
                  <a:pt x="2641165" y="2880933"/>
                  <a:pt x="2642467" y="2874050"/>
                  <a:pt x="2642467" y="2866311"/>
                </a:cubicBezTo>
                <a:cubicBezTo>
                  <a:pt x="2642467" y="2860060"/>
                  <a:pt x="2641446" y="2854367"/>
                  <a:pt x="2639403" y="2849233"/>
                </a:cubicBezTo>
                <a:cubicBezTo>
                  <a:pt x="2637360" y="2844098"/>
                  <a:pt x="2634349" y="2839726"/>
                  <a:pt x="2630370" y="2836117"/>
                </a:cubicBezTo>
                <a:cubicBezTo>
                  <a:pt x="2626391" y="2832508"/>
                  <a:pt x="2621426" y="2829718"/>
                  <a:pt x="2615476" y="2827746"/>
                </a:cubicBezTo>
                <a:cubicBezTo>
                  <a:pt x="2609525" y="2825774"/>
                  <a:pt x="2602571" y="2824788"/>
                  <a:pt x="2594615" y="2824788"/>
                </a:cubicBezTo>
                <a:cubicBezTo>
                  <a:pt x="2591173" y="2824788"/>
                  <a:pt x="2588144" y="2824825"/>
                  <a:pt x="2585527" y="2824899"/>
                </a:cubicBezTo>
                <a:cubicBezTo>
                  <a:pt x="2582910" y="2824974"/>
                  <a:pt x="2580348" y="2825197"/>
                  <a:pt x="2577838" y="2825569"/>
                </a:cubicBezTo>
                <a:lnTo>
                  <a:pt x="2577838" y="2785051"/>
                </a:lnTo>
                <a:lnTo>
                  <a:pt x="2629475" y="2785051"/>
                </a:lnTo>
                <a:cubicBezTo>
                  <a:pt x="2630758" y="2785051"/>
                  <a:pt x="2631755" y="2784306"/>
                  <a:pt x="2632468" y="2782818"/>
                </a:cubicBezTo>
                <a:cubicBezTo>
                  <a:pt x="2633181" y="2781330"/>
                  <a:pt x="2633537" y="2779246"/>
                  <a:pt x="2633537" y="2776567"/>
                </a:cubicBezTo>
                <a:cubicBezTo>
                  <a:pt x="2633537" y="2775154"/>
                  <a:pt x="2633444" y="2773926"/>
                  <a:pt x="2633258" y="2772884"/>
                </a:cubicBezTo>
                <a:cubicBezTo>
                  <a:pt x="2633072" y="2771842"/>
                  <a:pt x="2632793" y="2770986"/>
                  <a:pt x="2632421" y="2770317"/>
                </a:cubicBezTo>
                <a:cubicBezTo>
                  <a:pt x="2632049" y="2769647"/>
                  <a:pt x="2631584" y="2769145"/>
                  <a:pt x="2631026" y="2768810"/>
                </a:cubicBezTo>
                <a:cubicBezTo>
                  <a:pt x="2630468" y="2768475"/>
                  <a:pt x="2629891" y="2768307"/>
                  <a:pt x="2629296" y="2768307"/>
                </a:cubicBezTo>
                <a:close/>
                <a:moveTo>
                  <a:pt x="2287639" y="2758665"/>
                </a:moveTo>
                <a:lnTo>
                  <a:pt x="2291782" y="2760259"/>
                </a:lnTo>
                <a:lnTo>
                  <a:pt x="2289651" y="2759954"/>
                </a:lnTo>
                <a:cubicBezTo>
                  <a:pt x="2288870" y="2759694"/>
                  <a:pt x="2288200" y="2759266"/>
                  <a:pt x="2287642" y="2758671"/>
                </a:cubicBezTo>
                <a:close/>
                <a:moveTo>
                  <a:pt x="1970388" y="2729768"/>
                </a:moveTo>
                <a:cubicBezTo>
                  <a:pt x="2015637" y="2729768"/>
                  <a:pt x="2052319" y="2824281"/>
                  <a:pt x="2052319" y="2940870"/>
                </a:cubicBezTo>
                <a:cubicBezTo>
                  <a:pt x="2052319" y="3057459"/>
                  <a:pt x="2015637" y="3151973"/>
                  <a:pt x="1970388" y="3151973"/>
                </a:cubicBezTo>
                <a:cubicBezTo>
                  <a:pt x="1925139" y="3151973"/>
                  <a:pt x="1888457" y="3057459"/>
                  <a:pt x="1888457" y="2940870"/>
                </a:cubicBezTo>
                <a:cubicBezTo>
                  <a:pt x="1888457" y="2824281"/>
                  <a:pt x="1925139" y="2729768"/>
                  <a:pt x="1970388" y="2729768"/>
                </a:cubicBezTo>
                <a:close/>
                <a:moveTo>
                  <a:pt x="1400739" y="2721875"/>
                </a:moveTo>
                <a:cubicBezTo>
                  <a:pt x="1405428" y="2721875"/>
                  <a:pt x="1409557" y="2722768"/>
                  <a:pt x="1413129" y="2724554"/>
                </a:cubicBezTo>
                <a:cubicBezTo>
                  <a:pt x="1416701" y="2726340"/>
                  <a:pt x="1419715" y="2729242"/>
                  <a:pt x="1422171" y="2733260"/>
                </a:cubicBezTo>
                <a:cubicBezTo>
                  <a:pt x="1424626" y="2737278"/>
                  <a:pt x="1426487" y="2742543"/>
                  <a:pt x="1427752" y="2749054"/>
                </a:cubicBezTo>
                <a:cubicBezTo>
                  <a:pt x="1429017" y="2755566"/>
                  <a:pt x="1429649" y="2763584"/>
                  <a:pt x="1429649" y="2773109"/>
                </a:cubicBezTo>
                <a:cubicBezTo>
                  <a:pt x="1425854" y="2775862"/>
                  <a:pt x="1421352" y="2778076"/>
                  <a:pt x="1416143" y="2779750"/>
                </a:cubicBezTo>
                <a:cubicBezTo>
                  <a:pt x="1410934" y="2781425"/>
                  <a:pt x="1405539" y="2782262"/>
                  <a:pt x="1399958" y="2782262"/>
                </a:cubicBezTo>
                <a:cubicBezTo>
                  <a:pt x="1395047" y="2782262"/>
                  <a:pt x="1390917" y="2781573"/>
                  <a:pt x="1387568" y="2780197"/>
                </a:cubicBezTo>
                <a:cubicBezTo>
                  <a:pt x="1384219" y="2778820"/>
                  <a:pt x="1381503" y="2776867"/>
                  <a:pt x="1379420" y="2774337"/>
                </a:cubicBezTo>
                <a:cubicBezTo>
                  <a:pt x="1377336" y="2771807"/>
                  <a:pt x="1375829" y="2768718"/>
                  <a:pt x="1374899" y="2765072"/>
                </a:cubicBezTo>
                <a:cubicBezTo>
                  <a:pt x="1373969" y="2761426"/>
                  <a:pt x="1373504" y="2757407"/>
                  <a:pt x="1373504" y="2753017"/>
                </a:cubicBezTo>
                <a:cubicBezTo>
                  <a:pt x="1373504" y="2749073"/>
                  <a:pt x="1374025" y="2745241"/>
                  <a:pt x="1375067" y="2741520"/>
                </a:cubicBezTo>
                <a:cubicBezTo>
                  <a:pt x="1376108" y="2737799"/>
                  <a:pt x="1377727" y="2734469"/>
                  <a:pt x="1379922" y="2731530"/>
                </a:cubicBezTo>
                <a:cubicBezTo>
                  <a:pt x="1382117" y="2728591"/>
                  <a:pt x="1384926" y="2726247"/>
                  <a:pt x="1388349" y="2724498"/>
                </a:cubicBezTo>
                <a:cubicBezTo>
                  <a:pt x="1391773" y="2722749"/>
                  <a:pt x="1395903" y="2721875"/>
                  <a:pt x="1400739" y="2721875"/>
                </a:cubicBezTo>
                <a:close/>
                <a:moveTo>
                  <a:pt x="3955519" y="2709928"/>
                </a:moveTo>
                <a:lnTo>
                  <a:pt x="3955739" y="2709928"/>
                </a:lnTo>
                <a:lnTo>
                  <a:pt x="3955739" y="2789179"/>
                </a:lnTo>
                <a:lnTo>
                  <a:pt x="3909082" y="2789179"/>
                </a:lnTo>
                <a:close/>
                <a:moveTo>
                  <a:pt x="1402525" y="2706583"/>
                </a:moveTo>
                <a:cubicBezTo>
                  <a:pt x="1394042" y="2706583"/>
                  <a:pt x="1386750" y="2707885"/>
                  <a:pt x="1380648" y="2710489"/>
                </a:cubicBezTo>
                <a:cubicBezTo>
                  <a:pt x="1374546" y="2713094"/>
                  <a:pt x="1369523" y="2716591"/>
                  <a:pt x="1365579" y="2720982"/>
                </a:cubicBezTo>
                <a:cubicBezTo>
                  <a:pt x="1361635" y="2725372"/>
                  <a:pt x="1358733" y="2730451"/>
                  <a:pt x="1356872" y="2736218"/>
                </a:cubicBezTo>
                <a:cubicBezTo>
                  <a:pt x="1355012" y="2741985"/>
                  <a:pt x="1354082" y="2748068"/>
                  <a:pt x="1354082" y="2754468"/>
                </a:cubicBezTo>
                <a:cubicBezTo>
                  <a:pt x="1354082" y="2760644"/>
                  <a:pt x="1354807" y="2766337"/>
                  <a:pt x="1356258" y="2771546"/>
                </a:cubicBezTo>
                <a:cubicBezTo>
                  <a:pt x="1357709" y="2776755"/>
                  <a:pt x="1360091" y="2781257"/>
                  <a:pt x="1363402" y="2785052"/>
                </a:cubicBezTo>
                <a:cubicBezTo>
                  <a:pt x="1366714" y="2788847"/>
                  <a:pt x="1371104" y="2791843"/>
                  <a:pt x="1376573" y="2794038"/>
                </a:cubicBezTo>
                <a:cubicBezTo>
                  <a:pt x="1382043" y="2796233"/>
                  <a:pt x="1388796" y="2797331"/>
                  <a:pt x="1396833" y="2797331"/>
                </a:cubicBezTo>
                <a:cubicBezTo>
                  <a:pt x="1403976" y="2797331"/>
                  <a:pt x="1410302" y="2796438"/>
                  <a:pt x="1415808" y="2794652"/>
                </a:cubicBezTo>
                <a:cubicBezTo>
                  <a:pt x="1421315" y="2792866"/>
                  <a:pt x="1426040" y="2790819"/>
                  <a:pt x="1429984" y="2788513"/>
                </a:cubicBezTo>
                <a:cubicBezTo>
                  <a:pt x="1429835" y="2795359"/>
                  <a:pt x="1428942" y="2801870"/>
                  <a:pt x="1427305" y="2808046"/>
                </a:cubicBezTo>
                <a:cubicBezTo>
                  <a:pt x="1425668" y="2814223"/>
                  <a:pt x="1423212" y="2819655"/>
                  <a:pt x="1419938" y="2824343"/>
                </a:cubicBezTo>
                <a:cubicBezTo>
                  <a:pt x="1416664" y="2829031"/>
                  <a:pt x="1412441" y="2832770"/>
                  <a:pt x="1407269" y="2835561"/>
                </a:cubicBezTo>
                <a:cubicBezTo>
                  <a:pt x="1402097" y="2838351"/>
                  <a:pt x="1395903" y="2839747"/>
                  <a:pt x="1388684" y="2839747"/>
                </a:cubicBezTo>
                <a:cubicBezTo>
                  <a:pt x="1384889" y="2839747"/>
                  <a:pt x="1381466" y="2839468"/>
                  <a:pt x="1378415" y="2838909"/>
                </a:cubicBezTo>
                <a:cubicBezTo>
                  <a:pt x="1375364" y="2838351"/>
                  <a:pt x="1372704" y="2837737"/>
                  <a:pt x="1370434" y="2837068"/>
                </a:cubicBezTo>
                <a:cubicBezTo>
                  <a:pt x="1368165" y="2836398"/>
                  <a:pt x="1366286" y="2835784"/>
                  <a:pt x="1364797" y="2835226"/>
                </a:cubicBezTo>
                <a:cubicBezTo>
                  <a:pt x="1363309" y="2834668"/>
                  <a:pt x="1362156" y="2834389"/>
                  <a:pt x="1361337" y="2834389"/>
                </a:cubicBezTo>
                <a:cubicBezTo>
                  <a:pt x="1360742" y="2834389"/>
                  <a:pt x="1360240" y="2834482"/>
                  <a:pt x="1359830" y="2834668"/>
                </a:cubicBezTo>
                <a:cubicBezTo>
                  <a:pt x="1359421" y="2834854"/>
                  <a:pt x="1359105" y="2835207"/>
                  <a:pt x="1358882" y="2835728"/>
                </a:cubicBezTo>
                <a:cubicBezTo>
                  <a:pt x="1358658" y="2836249"/>
                  <a:pt x="1358491" y="2836993"/>
                  <a:pt x="1358379" y="2837961"/>
                </a:cubicBezTo>
                <a:cubicBezTo>
                  <a:pt x="1358268" y="2838928"/>
                  <a:pt x="1358212" y="2840230"/>
                  <a:pt x="1358212" y="2841867"/>
                </a:cubicBezTo>
                <a:cubicBezTo>
                  <a:pt x="1358212" y="2843802"/>
                  <a:pt x="1358379" y="2845346"/>
                  <a:pt x="1358714" y="2846500"/>
                </a:cubicBezTo>
                <a:cubicBezTo>
                  <a:pt x="1359049" y="2847653"/>
                  <a:pt x="1359588" y="2848565"/>
                  <a:pt x="1360333" y="2849234"/>
                </a:cubicBezTo>
                <a:cubicBezTo>
                  <a:pt x="1361077" y="2849904"/>
                  <a:pt x="1362267" y="2850574"/>
                  <a:pt x="1363904" y="2851244"/>
                </a:cubicBezTo>
                <a:cubicBezTo>
                  <a:pt x="1365542" y="2851913"/>
                  <a:pt x="1367569" y="2852546"/>
                  <a:pt x="1369988" y="2853141"/>
                </a:cubicBezTo>
                <a:cubicBezTo>
                  <a:pt x="1372406" y="2853736"/>
                  <a:pt x="1375122" y="2854239"/>
                  <a:pt x="1378136" y="2854648"/>
                </a:cubicBezTo>
                <a:cubicBezTo>
                  <a:pt x="1381150" y="2855057"/>
                  <a:pt x="1384257" y="2855262"/>
                  <a:pt x="1387457" y="2855262"/>
                </a:cubicBezTo>
                <a:cubicBezTo>
                  <a:pt x="1395791" y="2855262"/>
                  <a:pt x="1403102" y="2854164"/>
                  <a:pt x="1409390" y="2851969"/>
                </a:cubicBezTo>
                <a:cubicBezTo>
                  <a:pt x="1415678" y="2849774"/>
                  <a:pt x="1421110" y="2846742"/>
                  <a:pt x="1425687" y="2842872"/>
                </a:cubicBezTo>
                <a:cubicBezTo>
                  <a:pt x="1430263" y="2839002"/>
                  <a:pt x="1434058" y="2834482"/>
                  <a:pt x="1437072" y="2829310"/>
                </a:cubicBezTo>
                <a:cubicBezTo>
                  <a:pt x="1440086" y="2824138"/>
                  <a:pt x="1442486" y="2818594"/>
                  <a:pt x="1444272" y="2812678"/>
                </a:cubicBezTo>
                <a:cubicBezTo>
                  <a:pt x="1446058" y="2806763"/>
                  <a:pt x="1447323" y="2800605"/>
                  <a:pt x="1448067" y="2794205"/>
                </a:cubicBezTo>
                <a:cubicBezTo>
                  <a:pt x="1448811" y="2787806"/>
                  <a:pt x="1449183" y="2781480"/>
                  <a:pt x="1449183" y="2775230"/>
                </a:cubicBezTo>
                <a:cubicBezTo>
                  <a:pt x="1449183" y="2768607"/>
                  <a:pt x="1448867" y="2762300"/>
                  <a:pt x="1448234" y="2756310"/>
                </a:cubicBezTo>
                <a:cubicBezTo>
                  <a:pt x="1447602" y="2750319"/>
                  <a:pt x="1446560" y="2744757"/>
                  <a:pt x="1445109" y="2739622"/>
                </a:cubicBezTo>
                <a:cubicBezTo>
                  <a:pt x="1443658" y="2734488"/>
                  <a:pt x="1441742" y="2729893"/>
                  <a:pt x="1439360" y="2725837"/>
                </a:cubicBezTo>
                <a:cubicBezTo>
                  <a:pt x="1436979" y="2721782"/>
                  <a:pt x="1434077" y="2718321"/>
                  <a:pt x="1430654" y="2715457"/>
                </a:cubicBezTo>
                <a:cubicBezTo>
                  <a:pt x="1427231" y="2712592"/>
                  <a:pt x="1423194" y="2710396"/>
                  <a:pt x="1418543" y="2708871"/>
                </a:cubicBezTo>
                <a:cubicBezTo>
                  <a:pt x="1413892" y="2707345"/>
                  <a:pt x="1408553" y="2706583"/>
                  <a:pt x="1402525" y="2706583"/>
                </a:cubicBezTo>
                <a:close/>
                <a:moveTo>
                  <a:pt x="3960371" y="2693074"/>
                </a:moveTo>
                <a:cubicBezTo>
                  <a:pt x="3958096" y="2693074"/>
                  <a:pt x="3956124" y="2693130"/>
                  <a:pt x="3954455" y="2693241"/>
                </a:cubicBezTo>
                <a:cubicBezTo>
                  <a:pt x="3952786" y="2693353"/>
                  <a:pt x="3951382" y="2693557"/>
                  <a:pt x="3950244" y="2693855"/>
                </a:cubicBezTo>
                <a:cubicBezTo>
                  <a:pt x="3949105" y="2694153"/>
                  <a:pt x="3948176" y="2694525"/>
                  <a:pt x="3947455" y="2694971"/>
                </a:cubicBezTo>
                <a:cubicBezTo>
                  <a:pt x="3946734" y="2695418"/>
                  <a:pt x="3946184" y="2695939"/>
                  <a:pt x="3945805" y="2696534"/>
                </a:cubicBezTo>
                <a:lnTo>
                  <a:pt x="3894320" y="2784268"/>
                </a:lnTo>
                <a:cubicBezTo>
                  <a:pt x="3893803" y="2785236"/>
                  <a:pt x="3893361" y="2786147"/>
                  <a:pt x="3892993" y="2787003"/>
                </a:cubicBezTo>
                <a:cubicBezTo>
                  <a:pt x="3892625" y="2787859"/>
                  <a:pt x="3892331" y="2788752"/>
                  <a:pt x="3892110" y="2789682"/>
                </a:cubicBezTo>
                <a:cubicBezTo>
                  <a:pt x="3891889" y="2790612"/>
                  <a:pt x="3891742" y="2791635"/>
                  <a:pt x="3891668" y="2792751"/>
                </a:cubicBezTo>
                <a:cubicBezTo>
                  <a:pt x="3891594" y="2793868"/>
                  <a:pt x="3891557" y="2795133"/>
                  <a:pt x="3891557" y="2796546"/>
                </a:cubicBezTo>
                <a:cubicBezTo>
                  <a:pt x="3891557" y="2798332"/>
                  <a:pt x="3891649" y="2799783"/>
                  <a:pt x="3891833" y="2800900"/>
                </a:cubicBezTo>
                <a:cubicBezTo>
                  <a:pt x="3892018" y="2802016"/>
                  <a:pt x="3892350" y="2802872"/>
                  <a:pt x="3892829" y="2803467"/>
                </a:cubicBezTo>
                <a:cubicBezTo>
                  <a:pt x="3893309" y="2804062"/>
                  <a:pt x="3893844" y="2804472"/>
                  <a:pt x="3894434" y="2804695"/>
                </a:cubicBezTo>
                <a:cubicBezTo>
                  <a:pt x="3895024" y="2804918"/>
                  <a:pt x="3895762" y="2805030"/>
                  <a:pt x="3896648" y="2805030"/>
                </a:cubicBezTo>
                <a:lnTo>
                  <a:pt x="3955739" y="2805030"/>
                </a:lnTo>
                <a:lnTo>
                  <a:pt x="3955739" y="2835391"/>
                </a:lnTo>
                <a:cubicBezTo>
                  <a:pt x="3955739" y="2835986"/>
                  <a:pt x="3955873" y="2836488"/>
                  <a:pt x="3956141" y="2836897"/>
                </a:cubicBezTo>
                <a:cubicBezTo>
                  <a:pt x="3956409" y="2837307"/>
                  <a:pt x="3956907" y="2837660"/>
                  <a:pt x="3957636" y="2837958"/>
                </a:cubicBezTo>
                <a:cubicBezTo>
                  <a:pt x="3958364" y="2838256"/>
                  <a:pt x="3959342" y="2838479"/>
                  <a:pt x="3960568" y="2838628"/>
                </a:cubicBezTo>
                <a:cubicBezTo>
                  <a:pt x="3961794" y="2838776"/>
                  <a:pt x="3963327" y="2838851"/>
                  <a:pt x="3965166" y="2838851"/>
                </a:cubicBezTo>
                <a:cubicBezTo>
                  <a:pt x="3967082" y="2838851"/>
                  <a:pt x="3968653" y="2838776"/>
                  <a:pt x="3969879" y="2838628"/>
                </a:cubicBezTo>
                <a:cubicBezTo>
                  <a:pt x="3971105" y="2838479"/>
                  <a:pt x="3972102" y="2838256"/>
                  <a:pt x="3972869" y="2837958"/>
                </a:cubicBezTo>
                <a:cubicBezTo>
                  <a:pt x="3973635" y="2837660"/>
                  <a:pt x="3974172" y="2837307"/>
                  <a:pt x="3974478" y="2836897"/>
                </a:cubicBezTo>
                <a:cubicBezTo>
                  <a:pt x="3974785" y="2836488"/>
                  <a:pt x="3974938" y="2835986"/>
                  <a:pt x="3974938" y="2835391"/>
                </a:cubicBezTo>
                <a:lnTo>
                  <a:pt x="3974938" y="2805030"/>
                </a:lnTo>
                <a:lnTo>
                  <a:pt x="3991235" y="2805030"/>
                </a:lnTo>
                <a:cubicBezTo>
                  <a:pt x="3992574" y="2805030"/>
                  <a:pt x="3993616" y="2804323"/>
                  <a:pt x="3994360" y="2802909"/>
                </a:cubicBezTo>
                <a:cubicBezTo>
                  <a:pt x="3995104" y="2801495"/>
                  <a:pt x="3995476" y="2799560"/>
                  <a:pt x="3995476" y="2797105"/>
                </a:cubicBezTo>
                <a:cubicBezTo>
                  <a:pt x="3995476" y="2794426"/>
                  <a:pt x="3995086" y="2792435"/>
                  <a:pt x="3994304" y="2791133"/>
                </a:cubicBezTo>
                <a:cubicBezTo>
                  <a:pt x="3993523" y="2789831"/>
                  <a:pt x="3992500" y="2789179"/>
                  <a:pt x="3991235" y="2789179"/>
                </a:cubicBezTo>
                <a:lnTo>
                  <a:pt x="3974938" y="2789179"/>
                </a:lnTo>
                <a:lnTo>
                  <a:pt x="3974938" y="2696980"/>
                </a:lnTo>
                <a:cubicBezTo>
                  <a:pt x="3974938" y="2696311"/>
                  <a:pt x="3974635" y="2695734"/>
                  <a:pt x="3974028" y="2695250"/>
                </a:cubicBezTo>
                <a:cubicBezTo>
                  <a:pt x="3973421" y="2694767"/>
                  <a:pt x="3972548" y="2694376"/>
                  <a:pt x="3971411" y="2694078"/>
                </a:cubicBezTo>
                <a:cubicBezTo>
                  <a:pt x="3970273" y="2693781"/>
                  <a:pt x="3968774" y="2693539"/>
                  <a:pt x="3966915" y="2693353"/>
                </a:cubicBezTo>
                <a:cubicBezTo>
                  <a:pt x="3965056" y="2693167"/>
                  <a:pt x="3962875" y="2693074"/>
                  <a:pt x="3960371" y="2693074"/>
                </a:cubicBezTo>
                <a:close/>
                <a:moveTo>
                  <a:pt x="1249009" y="2634438"/>
                </a:moveTo>
                <a:cubicBezTo>
                  <a:pt x="1254069" y="2636894"/>
                  <a:pt x="1258516" y="2639257"/>
                  <a:pt x="1262348" y="2641526"/>
                </a:cubicBezTo>
                <a:cubicBezTo>
                  <a:pt x="1266180" y="2643796"/>
                  <a:pt x="1269380" y="2646140"/>
                  <a:pt x="1271947" y="2648558"/>
                </a:cubicBezTo>
                <a:cubicBezTo>
                  <a:pt x="1274515" y="2650977"/>
                  <a:pt x="1276431" y="2653581"/>
                  <a:pt x="1277696" y="2656372"/>
                </a:cubicBezTo>
                <a:cubicBezTo>
                  <a:pt x="1278961" y="2659162"/>
                  <a:pt x="1279593" y="2662269"/>
                  <a:pt x="1279593" y="2665692"/>
                </a:cubicBezTo>
                <a:cubicBezTo>
                  <a:pt x="1279593" y="2672538"/>
                  <a:pt x="1277156" y="2677952"/>
                  <a:pt x="1272282" y="2681933"/>
                </a:cubicBezTo>
                <a:cubicBezTo>
                  <a:pt x="1267408" y="2685914"/>
                  <a:pt x="1260208" y="2687905"/>
                  <a:pt x="1250683" y="2687905"/>
                </a:cubicBezTo>
                <a:cubicBezTo>
                  <a:pt x="1240861" y="2687905"/>
                  <a:pt x="1233475" y="2685933"/>
                  <a:pt x="1228527" y="2681989"/>
                </a:cubicBezTo>
                <a:cubicBezTo>
                  <a:pt x="1223578" y="2678045"/>
                  <a:pt x="1221104" y="2672464"/>
                  <a:pt x="1221104" y="2665246"/>
                </a:cubicBezTo>
                <a:cubicBezTo>
                  <a:pt x="1221104" y="2661971"/>
                  <a:pt x="1221681" y="2658976"/>
                  <a:pt x="1222834" y="2656260"/>
                </a:cubicBezTo>
                <a:cubicBezTo>
                  <a:pt x="1223987" y="2653544"/>
                  <a:pt x="1225699" y="2650958"/>
                  <a:pt x="1227969" y="2648502"/>
                </a:cubicBezTo>
                <a:cubicBezTo>
                  <a:pt x="1230238" y="2646047"/>
                  <a:pt x="1233140" y="2643666"/>
                  <a:pt x="1236675" y="2641359"/>
                </a:cubicBezTo>
                <a:cubicBezTo>
                  <a:pt x="1240210" y="2639052"/>
                  <a:pt x="1244321" y="2636745"/>
                  <a:pt x="1249009" y="2634438"/>
                </a:cubicBezTo>
                <a:close/>
                <a:moveTo>
                  <a:pt x="2456919" y="2632092"/>
                </a:moveTo>
                <a:lnTo>
                  <a:pt x="2457139" y="2632092"/>
                </a:lnTo>
                <a:lnTo>
                  <a:pt x="2457139" y="2711343"/>
                </a:lnTo>
                <a:lnTo>
                  <a:pt x="2410481" y="2711343"/>
                </a:lnTo>
                <a:close/>
                <a:moveTo>
                  <a:pt x="2968608" y="2621366"/>
                </a:moveTo>
                <a:cubicBezTo>
                  <a:pt x="3013857" y="2621366"/>
                  <a:pt x="3050539" y="2715879"/>
                  <a:pt x="3050539" y="2832468"/>
                </a:cubicBezTo>
                <a:cubicBezTo>
                  <a:pt x="3050539" y="2949057"/>
                  <a:pt x="3013857" y="3043571"/>
                  <a:pt x="2968608" y="3043571"/>
                </a:cubicBezTo>
                <a:cubicBezTo>
                  <a:pt x="2923359" y="3043571"/>
                  <a:pt x="2886677" y="2949057"/>
                  <a:pt x="2886677" y="2832468"/>
                </a:cubicBezTo>
                <a:cubicBezTo>
                  <a:pt x="2886677" y="2715879"/>
                  <a:pt x="2923359" y="2621366"/>
                  <a:pt x="2968608" y="2621366"/>
                </a:cubicBezTo>
                <a:close/>
                <a:moveTo>
                  <a:pt x="2461771" y="2615238"/>
                </a:moveTo>
                <a:cubicBezTo>
                  <a:pt x="2459496" y="2615238"/>
                  <a:pt x="2457523" y="2615294"/>
                  <a:pt x="2455854" y="2615405"/>
                </a:cubicBezTo>
                <a:cubicBezTo>
                  <a:pt x="2454185" y="2615517"/>
                  <a:pt x="2452782" y="2615721"/>
                  <a:pt x="2451643" y="2616019"/>
                </a:cubicBezTo>
                <a:cubicBezTo>
                  <a:pt x="2450505" y="2616317"/>
                  <a:pt x="2449575" y="2616689"/>
                  <a:pt x="2448854" y="2617135"/>
                </a:cubicBezTo>
                <a:cubicBezTo>
                  <a:pt x="2448134" y="2617582"/>
                  <a:pt x="2447584" y="2618103"/>
                  <a:pt x="2447205" y="2618698"/>
                </a:cubicBezTo>
                <a:lnTo>
                  <a:pt x="2395719" y="2706432"/>
                </a:lnTo>
                <a:cubicBezTo>
                  <a:pt x="2395203" y="2707400"/>
                  <a:pt x="2394761" y="2708311"/>
                  <a:pt x="2394393" y="2709167"/>
                </a:cubicBezTo>
                <a:cubicBezTo>
                  <a:pt x="2394025" y="2710023"/>
                  <a:pt x="2393730" y="2710916"/>
                  <a:pt x="2393510" y="2711846"/>
                </a:cubicBezTo>
                <a:cubicBezTo>
                  <a:pt x="2393289" y="2712776"/>
                  <a:pt x="2393141" y="2713799"/>
                  <a:pt x="2393067" y="2714915"/>
                </a:cubicBezTo>
                <a:cubicBezTo>
                  <a:pt x="2392994" y="2716032"/>
                  <a:pt x="2392957" y="2717297"/>
                  <a:pt x="2392957" y="2718710"/>
                </a:cubicBezTo>
                <a:cubicBezTo>
                  <a:pt x="2392957" y="2720496"/>
                  <a:pt x="2393049" y="2721947"/>
                  <a:pt x="2393233" y="2723064"/>
                </a:cubicBezTo>
                <a:cubicBezTo>
                  <a:pt x="2393417" y="2724180"/>
                  <a:pt x="2393749" y="2725036"/>
                  <a:pt x="2394229" y="2725631"/>
                </a:cubicBezTo>
                <a:cubicBezTo>
                  <a:pt x="2394709" y="2726226"/>
                  <a:pt x="2395243" y="2726636"/>
                  <a:pt x="2395834" y="2726859"/>
                </a:cubicBezTo>
                <a:cubicBezTo>
                  <a:pt x="2396424" y="2727082"/>
                  <a:pt x="2397162" y="2727194"/>
                  <a:pt x="2398048" y="2727194"/>
                </a:cubicBezTo>
                <a:lnTo>
                  <a:pt x="2457139" y="2727194"/>
                </a:lnTo>
                <a:lnTo>
                  <a:pt x="2457139" y="2757555"/>
                </a:lnTo>
                <a:cubicBezTo>
                  <a:pt x="2457139" y="2758150"/>
                  <a:pt x="2457273" y="2758652"/>
                  <a:pt x="2457541" y="2759061"/>
                </a:cubicBezTo>
                <a:cubicBezTo>
                  <a:pt x="2457809" y="2759471"/>
                  <a:pt x="2458307" y="2759824"/>
                  <a:pt x="2459035" y="2760122"/>
                </a:cubicBezTo>
                <a:cubicBezTo>
                  <a:pt x="2459764" y="2760420"/>
                  <a:pt x="2460741" y="2760643"/>
                  <a:pt x="2461967" y="2760792"/>
                </a:cubicBezTo>
                <a:cubicBezTo>
                  <a:pt x="2463193" y="2760940"/>
                  <a:pt x="2464726" y="2761015"/>
                  <a:pt x="2466566" y="2761015"/>
                </a:cubicBezTo>
                <a:cubicBezTo>
                  <a:pt x="2468482" y="2761015"/>
                  <a:pt x="2470053" y="2760940"/>
                  <a:pt x="2471279" y="2760792"/>
                </a:cubicBezTo>
                <a:cubicBezTo>
                  <a:pt x="2472505" y="2760643"/>
                  <a:pt x="2473501" y="2760420"/>
                  <a:pt x="2474268" y="2760122"/>
                </a:cubicBezTo>
                <a:cubicBezTo>
                  <a:pt x="2475035" y="2759824"/>
                  <a:pt x="2475572" y="2759471"/>
                  <a:pt x="2475878" y="2759061"/>
                </a:cubicBezTo>
                <a:cubicBezTo>
                  <a:pt x="2476184" y="2758652"/>
                  <a:pt x="2476338" y="2758150"/>
                  <a:pt x="2476338" y="2757555"/>
                </a:cubicBezTo>
                <a:lnTo>
                  <a:pt x="2476338" y="2727194"/>
                </a:lnTo>
                <a:lnTo>
                  <a:pt x="2492634" y="2727194"/>
                </a:lnTo>
                <a:cubicBezTo>
                  <a:pt x="2493974" y="2727194"/>
                  <a:pt x="2495016" y="2726487"/>
                  <a:pt x="2495760" y="2725073"/>
                </a:cubicBezTo>
                <a:cubicBezTo>
                  <a:pt x="2496504" y="2723659"/>
                  <a:pt x="2496876" y="2721724"/>
                  <a:pt x="2496876" y="2719269"/>
                </a:cubicBezTo>
                <a:cubicBezTo>
                  <a:pt x="2496876" y="2716590"/>
                  <a:pt x="2496485" y="2714599"/>
                  <a:pt x="2495704" y="2713297"/>
                </a:cubicBezTo>
                <a:cubicBezTo>
                  <a:pt x="2494923" y="2711995"/>
                  <a:pt x="2493899" y="2711343"/>
                  <a:pt x="2492634" y="2711343"/>
                </a:cubicBezTo>
                <a:lnTo>
                  <a:pt x="2476338" y="2711343"/>
                </a:lnTo>
                <a:lnTo>
                  <a:pt x="2476338" y="2619144"/>
                </a:lnTo>
                <a:cubicBezTo>
                  <a:pt x="2476338" y="2618475"/>
                  <a:pt x="2476034" y="2617898"/>
                  <a:pt x="2475427" y="2617414"/>
                </a:cubicBezTo>
                <a:cubicBezTo>
                  <a:pt x="2474820" y="2616931"/>
                  <a:pt x="2473948" y="2616540"/>
                  <a:pt x="2472810" y="2616242"/>
                </a:cubicBezTo>
                <a:cubicBezTo>
                  <a:pt x="2471673" y="2615945"/>
                  <a:pt x="2470174" y="2615703"/>
                  <a:pt x="2468315" y="2615517"/>
                </a:cubicBezTo>
                <a:cubicBezTo>
                  <a:pt x="2466456" y="2615331"/>
                  <a:pt x="2464274" y="2615238"/>
                  <a:pt x="2461771" y="2615238"/>
                </a:cubicBezTo>
                <a:close/>
                <a:moveTo>
                  <a:pt x="1817988" y="2577368"/>
                </a:moveTo>
                <a:cubicBezTo>
                  <a:pt x="1863237" y="2577368"/>
                  <a:pt x="1899919" y="2671881"/>
                  <a:pt x="1899919" y="2788470"/>
                </a:cubicBezTo>
                <a:cubicBezTo>
                  <a:pt x="1899919" y="2905059"/>
                  <a:pt x="1863237" y="2999573"/>
                  <a:pt x="1817988" y="2999573"/>
                </a:cubicBezTo>
                <a:cubicBezTo>
                  <a:pt x="1772739" y="2999573"/>
                  <a:pt x="1736057" y="2905059"/>
                  <a:pt x="1736057" y="2788470"/>
                </a:cubicBezTo>
                <a:cubicBezTo>
                  <a:pt x="1736057" y="2671881"/>
                  <a:pt x="1772739" y="2577368"/>
                  <a:pt x="1817988" y="2577368"/>
                </a:cubicBezTo>
                <a:close/>
                <a:moveTo>
                  <a:pt x="1250237" y="2569140"/>
                </a:moveTo>
                <a:cubicBezTo>
                  <a:pt x="1254181" y="2569140"/>
                  <a:pt x="1257697" y="2569605"/>
                  <a:pt x="1260785" y="2570535"/>
                </a:cubicBezTo>
                <a:cubicBezTo>
                  <a:pt x="1263873" y="2571465"/>
                  <a:pt x="1266459" y="2572823"/>
                  <a:pt x="1268543" y="2574609"/>
                </a:cubicBezTo>
                <a:cubicBezTo>
                  <a:pt x="1270626" y="2576395"/>
                  <a:pt x="1272208" y="2578553"/>
                  <a:pt x="1273287" y="2581083"/>
                </a:cubicBezTo>
                <a:cubicBezTo>
                  <a:pt x="1274366" y="2583613"/>
                  <a:pt x="1274905" y="2586441"/>
                  <a:pt x="1274905" y="2589567"/>
                </a:cubicBezTo>
                <a:cubicBezTo>
                  <a:pt x="1274905" y="2595222"/>
                  <a:pt x="1272896" y="2600394"/>
                  <a:pt x="1268878" y="2605082"/>
                </a:cubicBezTo>
                <a:cubicBezTo>
                  <a:pt x="1264859" y="2609770"/>
                  <a:pt x="1259092" y="2614049"/>
                  <a:pt x="1251576" y="2617918"/>
                </a:cubicBezTo>
                <a:cubicBezTo>
                  <a:pt x="1247112" y="2615611"/>
                  <a:pt x="1243261" y="2613398"/>
                  <a:pt x="1240024" y="2611277"/>
                </a:cubicBezTo>
                <a:cubicBezTo>
                  <a:pt x="1236787" y="2609156"/>
                  <a:pt x="1234108" y="2606979"/>
                  <a:pt x="1231987" y="2604747"/>
                </a:cubicBezTo>
                <a:cubicBezTo>
                  <a:pt x="1229866" y="2602515"/>
                  <a:pt x="1228303" y="2600152"/>
                  <a:pt x="1227299" y="2597659"/>
                </a:cubicBezTo>
                <a:cubicBezTo>
                  <a:pt x="1226294" y="2595166"/>
                  <a:pt x="1225792" y="2592469"/>
                  <a:pt x="1225792" y="2589567"/>
                </a:cubicBezTo>
                <a:cubicBezTo>
                  <a:pt x="1225792" y="2583241"/>
                  <a:pt x="1227857" y="2578256"/>
                  <a:pt x="1231987" y="2574609"/>
                </a:cubicBezTo>
                <a:cubicBezTo>
                  <a:pt x="1236117" y="2570963"/>
                  <a:pt x="1242200" y="2569140"/>
                  <a:pt x="1250237" y="2569140"/>
                </a:cubicBezTo>
                <a:close/>
                <a:moveTo>
                  <a:pt x="3803119" y="2557528"/>
                </a:moveTo>
                <a:lnTo>
                  <a:pt x="3803339" y="2557528"/>
                </a:lnTo>
                <a:lnTo>
                  <a:pt x="3803339" y="2636779"/>
                </a:lnTo>
                <a:lnTo>
                  <a:pt x="3756682" y="2636779"/>
                </a:lnTo>
                <a:close/>
                <a:moveTo>
                  <a:pt x="1251688" y="2554183"/>
                </a:moveTo>
                <a:cubicBezTo>
                  <a:pt x="1244098" y="2554183"/>
                  <a:pt x="1237456" y="2555131"/>
                  <a:pt x="1231764" y="2557029"/>
                </a:cubicBezTo>
                <a:cubicBezTo>
                  <a:pt x="1226071" y="2558927"/>
                  <a:pt x="1221383" y="2561512"/>
                  <a:pt x="1217699" y="2564787"/>
                </a:cubicBezTo>
                <a:cubicBezTo>
                  <a:pt x="1214016" y="2568061"/>
                  <a:pt x="1211263" y="2571912"/>
                  <a:pt x="1209439" y="2576339"/>
                </a:cubicBezTo>
                <a:cubicBezTo>
                  <a:pt x="1207616" y="2580767"/>
                  <a:pt x="1206705" y="2585511"/>
                  <a:pt x="1206705" y="2590571"/>
                </a:cubicBezTo>
                <a:cubicBezTo>
                  <a:pt x="1206705" y="2594589"/>
                  <a:pt x="1207319" y="2598310"/>
                  <a:pt x="1208547" y="2601733"/>
                </a:cubicBezTo>
                <a:cubicBezTo>
                  <a:pt x="1209774" y="2605156"/>
                  <a:pt x="1211579" y="2608375"/>
                  <a:pt x="1213960" y="2611388"/>
                </a:cubicBezTo>
                <a:cubicBezTo>
                  <a:pt x="1216341" y="2614402"/>
                  <a:pt x="1219244" y="2617193"/>
                  <a:pt x="1222667" y="2619760"/>
                </a:cubicBezTo>
                <a:cubicBezTo>
                  <a:pt x="1226090" y="2622327"/>
                  <a:pt x="1230034" y="2624764"/>
                  <a:pt x="1234498" y="2627071"/>
                </a:cubicBezTo>
                <a:cubicBezTo>
                  <a:pt x="1229364" y="2629601"/>
                  <a:pt x="1224750" y="2632262"/>
                  <a:pt x="1220657" y="2635052"/>
                </a:cubicBezTo>
                <a:cubicBezTo>
                  <a:pt x="1216565" y="2637843"/>
                  <a:pt x="1213123" y="2640838"/>
                  <a:pt x="1210332" y="2644038"/>
                </a:cubicBezTo>
                <a:cubicBezTo>
                  <a:pt x="1207542" y="2647237"/>
                  <a:pt x="1205403" y="2650735"/>
                  <a:pt x="1203914" y="2654530"/>
                </a:cubicBezTo>
                <a:cubicBezTo>
                  <a:pt x="1202426" y="2658325"/>
                  <a:pt x="1201682" y="2662492"/>
                  <a:pt x="1201682" y="2667032"/>
                </a:cubicBezTo>
                <a:cubicBezTo>
                  <a:pt x="1201682" y="2672761"/>
                  <a:pt x="1202761" y="2677859"/>
                  <a:pt x="1204919" y="2682324"/>
                </a:cubicBezTo>
                <a:cubicBezTo>
                  <a:pt x="1207077" y="2686788"/>
                  <a:pt x="1210202" y="2690546"/>
                  <a:pt x="1214295" y="2693597"/>
                </a:cubicBezTo>
                <a:cubicBezTo>
                  <a:pt x="1218388" y="2696648"/>
                  <a:pt x="1223374" y="2698955"/>
                  <a:pt x="1229252" y="2700518"/>
                </a:cubicBezTo>
                <a:cubicBezTo>
                  <a:pt x="1235131" y="2702081"/>
                  <a:pt x="1241791" y="2702862"/>
                  <a:pt x="1249232" y="2702862"/>
                </a:cubicBezTo>
                <a:cubicBezTo>
                  <a:pt x="1257195" y="2702862"/>
                  <a:pt x="1264264" y="2702006"/>
                  <a:pt x="1270440" y="2700295"/>
                </a:cubicBezTo>
                <a:cubicBezTo>
                  <a:pt x="1276617" y="2698583"/>
                  <a:pt x="1281807" y="2696053"/>
                  <a:pt x="1286012" y="2692704"/>
                </a:cubicBezTo>
                <a:cubicBezTo>
                  <a:pt x="1290216" y="2689356"/>
                  <a:pt x="1293434" y="2685244"/>
                  <a:pt x="1295667" y="2680370"/>
                </a:cubicBezTo>
                <a:cubicBezTo>
                  <a:pt x="1297899" y="2675496"/>
                  <a:pt x="1299015" y="2669934"/>
                  <a:pt x="1299015" y="2663683"/>
                </a:cubicBezTo>
                <a:cubicBezTo>
                  <a:pt x="1299015" y="2659441"/>
                  <a:pt x="1298290" y="2655553"/>
                  <a:pt x="1296839" y="2652019"/>
                </a:cubicBezTo>
                <a:cubicBezTo>
                  <a:pt x="1295388" y="2648484"/>
                  <a:pt x="1293267" y="2645135"/>
                  <a:pt x="1290476" y="2641973"/>
                </a:cubicBezTo>
                <a:cubicBezTo>
                  <a:pt x="1287686" y="2638810"/>
                  <a:pt x="1284226" y="2635852"/>
                  <a:pt x="1280096" y="2633099"/>
                </a:cubicBezTo>
                <a:cubicBezTo>
                  <a:pt x="1275966" y="2630345"/>
                  <a:pt x="1271259" y="2627667"/>
                  <a:pt x="1265976" y="2625062"/>
                </a:cubicBezTo>
                <a:cubicBezTo>
                  <a:pt x="1270440" y="2622681"/>
                  <a:pt x="1274403" y="2620132"/>
                  <a:pt x="1277863" y="2617416"/>
                </a:cubicBezTo>
                <a:cubicBezTo>
                  <a:pt x="1281323" y="2614700"/>
                  <a:pt x="1284244" y="2611779"/>
                  <a:pt x="1286625" y="2608654"/>
                </a:cubicBezTo>
                <a:cubicBezTo>
                  <a:pt x="1289007" y="2605528"/>
                  <a:pt x="1290811" y="2602217"/>
                  <a:pt x="1292039" y="2598719"/>
                </a:cubicBezTo>
                <a:cubicBezTo>
                  <a:pt x="1293267" y="2595222"/>
                  <a:pt x="1293881" y="2591576"/>
                  <a:pt x="1293881" y="2587781"/>
                </a:cubicBezTo>
                <a:cubicBezTo>
                  <a:pt x="1293881" y="2583093"/>
                  <a:pt x="1293062" y="2578702"/>
                  <a:pt x="1291425" y="2574609"/>
                </a:cubicBezTo>
                <a:cubicBezTo>
                  <a:pt x="1289788" y="2570517"/>
                  <a:pt x="1287239" y="2566963"/>
                  <a:pt x="1283779" y="2563949"/>
                </a:cubicBezTo>
                <a:cubicBezTo>
                  <a:pt x="1280319" y="2560936"/>
                  <a:pt x="1275928" y="2558554"/>
                  <a:pt x="1270608" y="2556806"/>
                </a:cubicBezTo>
                <a:cubicBezTo>
                  <a:pt x="1265287" y="2555057"/>
                  <a:pt x="1258981" y="2554183"/>
                  <a:pt x="1251688" y="2554183"/>
                </a:cubicBezTo>
                <a:close/>
                <a:moveTo>
                  <a:pt x="3807971" y="2540674"/>
                </a:moveTo>
                <a:cubicBezTo>
                  <a:pt x="3805696" y="2540674"/>
                  <a:pt x="3803724" y="2540730"/>
                  <a:pt x="3802055" y="2540841"/>
                </a:cubicBezTo>
                <a:cubicBezTo>
                  <a:pt x="3800386" y="2540953"/>
                  <a:pt x="3798982" y="2541157"/>
                  <a:pt x="3797844" y="2541455"/>
                </a:cubicBezTo>
                <a:cubicBezTo>
                  <a:pt x="3796705" y="2541753"/>
                  <a:pt x="3795776" y="2542125"/>
                  <a:pt x="3795055" y="2542571"/>
                </a:cubicBezTo>
                <a:cubicBezTo>
                  <a:pt x="3794334" y="2543018"/>
                  <a:pt x="3793784" y="2543539"/>
                  <a:pt x="3793405" y="2544134"/>
                </a:cubicBezTo>
                <a:lnTo>
                  <a:pt x="3741920" y="2631868"/>
                </a:lnTo>
                <a:cubicBezTo>
                  <a:pt x="3741403" y="2632836"/>
                  <a:pt x="3740961" y="2633747"/>
                  <a:pt x="3740593" y="2634603"/>
                </a:cubicBezTo>
                <a:cubicBezTo>
                  <a:pt x="3740225" y="2635459"/>
                  <a:pt x="3739931" y="2636352"/>
                  <a:pt x="3739710" y="2637282"/>
                </a:cubicBezTo>
                <a:cubicBezTo>
                  <a:pt x="3739489" y="2638212"/>
                  <a:pt x="3739342" y="2639235"/>
                  <a:pt x="3739268" y="2640351"/>
                </a:cubicBezTo>
                <a:cubicBezTo>
                  <a:pt x="3739194" y="2641468"/>
                  <a:pt x="3739157" y="2642733"/>
                  <a:pt x="3739157" y="2644146"/>
                </a:cubicBezTo>
                <a:cubicBezTo>
                  <a:pt x="3739157" y="2645932"/>
                  <a:pt x="3739249" y="2647383"/>
                  <a:pt x="3739433" y="2648500"/>
                </a:cubicBezTo>
                <a:cubicBezTo>
                  <a:pt x="3739618" y="2649616"/>
                  <a:pt x="3739950" y="2650472"/>
                  <a:pt x="3740429" y="2651067"/>
                </a:cubicBezTo>
                <a:cubicBezTo>
                  <a:pt x="3740909" y="2651662"/>
                  <a:pt x="3741444" y="2652072"/>
                  <a:pt x="3742034" y="2652295"/>
                </a:cubicBezTo>
                <a:cubicBezTo>
                  <a:pt x="3742624" y="2652518"/>
                  <a:pt x="3743362" y="2652630"/>
                  <a:pt x="3744248" y="2652630"/>
                </a:cubicBezTo>
                <a:lnTo>
                  <a:pt x="3803339" y="2652630"/>
                </a:lnTo>
                <a:lnTo>
                  <a:pt x="3803339" y="2682991"/>
                </a:lnTo>
                <a:cubicBezTo>
                  <a:pt x="3803339" y="2683586"/>
                  <a:pt x="3803473" y="2684088"/>
                  <a:pt x="3803741" y="2684497"/>
                </a:cubicBezTo>
                <a:cubicBezTo>
                  <a:pt x="3804009" y="2684907"/>
                  <a:pt x="3804507" y="2685260"/>
                  <a:pt x="3805236" y="2685558"/>
                </a:cubicBezTo>
                <a:cubicBezTo>
                  <a:pt x="3805964" y="2685856"/>
                  <a:pt x="3806942" y="2686079"/>
                  <a:pt x="3808168" y="2686228"/>
                </a:cubicBezTo>
                <a:cubicBezTo>
                  <a:pt x="3809394" y="2686376"/>
                  <a:pt x="3810927" y="2686451"/>
                  <a:pt x="3812766" y="2686451"/>
                </a:cubicBezTo>
                <a:cubicBezTo>
                  <a:pt x="3814682" y="2686451"/>
                  <a:pt x="3816253" y="2686376"/>
                  <a:pt x="3817479" y="2686228"/>
                </a:cubicBezTo>
                <a:cubicBezTo>
                  <a:pt x="3818705" y="2686079"/>
                  <a:pt x="3819702" y="2685856"/>
                  <a:pt x="3820469" y="2685558"/>
                </a:cubicBezTo>
                <a:cubicBezTo>
                  <a:pt x="3821235" y="2685260"/>
                  <a:pt x="3821772" y="2684907"/>
                  <a:pt x="3822078" y="2684497"/>
                </a:cubicBezTo>
                <a:cubicBezTo>
                  <a:pt x="3822385" y="2684088"/>
                  <a:pt x="3822538" y="2683586"/>
                  <a:pt x="3822538" y="2682991"/>
                </a:cubicBezTo>
                <a:lnTo>
                  <a:pt x="3822538" y="2652630"/>
                </a:lnTo>
                <a:lnTo>
                  <a:pt x="3838835" y="2652630"/>
                </a:lnTo>
                <a:cubicBezTo>
                  <a:pt x="3840174" y="2652630"/>
                  <a:pt x="3841216" y="2651923"/>
                  <a:pt x="3841960" y="2650509"/>
                </a:cubicBezTo>
                <a:cubicBezTo>
                  <a:pt x="3842704" y="2649095"/>
                  <a:pt x="3843076" y="2647160"/>
                  <a:pt x="3843076" y="2644705"/>
                </a:cubicBezTo>
                <a:cubicBezTo>
                  <a:pt x="3843076" y="2642026"/>
                  <a:pt x="3842686" y="2640035"/>
                  <a:pt x="3841904" y="2638733"/>
                </a:cubicBezTo>
                <a:cubicBezTo>
                  <a:pt x="3841123" y="2637431"/>
                  <a:pt x="3840100" y="2636779"/>
                  <a:pt x="3838835" y="2636779"/>
                </a:cubicBezTo>
                <a:lnTo>
                  <a:pt x="3822538" y="2636779"/>
                </a:lnTo>
                <a:lnTo>
                  <a:pt x="3822538" y="2544580"/>
                </a:lnTo>
                <a:cubicBezTo>
                  <a:pt x="3822538" y="2543911"/>
                  <a:pt x="3822235" y="2543334"/>
                  <a:pt x="3821628" y="2542850"/>
                </a:cubicBezTo>
                <a:cubicBezTo>
                  <a:pt x="3821021" y="2542367"/>
                  <a:pt x="3820148" y="2541976"/>
                  <a:pt x="3819011" y="2541678"/>
                </a:cubicBezTo>
                <a:cubicBezTo>
                  <a:pt x="3817873" y="2541381"/>
                  <a:pt x="3816374" y="2541139"/>
                  <a:pt x="3814515" y="2540953"/>
                </a:cubicBezTo>
                <a:cubicBezTo>
                  <a:pt x="3812656" y="2540767"/>
                  <a:pt x="3810475" y="2540674"/>
                  <a:pt x="3807971" y="2540674"/>
                </a:cubicBezTo>
                <a:close/>
                <a:moveTo>
                  <a:pt x="3912505" y="2540339"/>
                </a:moveTo>
                <a:cubicBezTo>
                  <a:pt x="3911165" y="2540339"/>
                  <a:pt x="3910049" y="2540357"/>
                  <a:pt x="3909156" y="2540395"/>
                </a:cubicBezTo>
                <a:cubicBezTo>
                  <a:pt x="3908263" y="2540432"/>
                  <a:pt x="3907482" y="2540525"/>
                  <a:pt x="3906812" y="2540674"/>
                </a:cubicBezTo>
                <a:cubicBezTo>
                  <a:pt x="3906142" y="2540823"/>
                  <a:pt x="3905584" y="2540971"/>
                  <a:pt x="3905138" y="2541120"/>
                </a:cubicBezTo>
                <a:cubicBezTo>
                  <a:pt x="3904691" y="2541269"/>
                  <a:pt x="3904319" y="2541455"/>
                  <a:pt x="3904021" y="2541678"/>
                </a:cubicBezTo>
                <a:lnTo>
                  <a:pt x="3870758" y="2562998"/>
                </a:lnTo>
                <a:cubicBezTo>
                  <a:pt x="3870089" y="2563444"/>
                  <a:pt x="3869549" y="2563891"/>
                  <a:pt x="3869140" y="2564337"/>
                </a:cubicBezTo>
                <a:cubicBezTo>
                  <a:pt x="3868731" y="2564784"/>
                  <a:pt x="3868414" y="2565305"/>
                  <a:pt x="3868191" y="2565900"/>
                </a:cubicBezTo>
                <a:cubicBezTo>
                  <a:pt x="3867968" y="2566495"/>
                  <a:pt x="3867800" y="2567240"/>
                  <a:pt x="3867689" y="2568133"/>
                </a:cubicBezTo>
                <a:cubicBezTo>
                  <a:pt x="3867577" y="2569025"/>
                  <a:pt x="3867521" y="2570104"/>
                  <a:pt x="3867521" y="2571370"/>
                </a:cubicBezTo>
                <a:cubicBezTo>
                  <a:pt x="3867521" y="2573081"/>
                  <a:pt x="3867614" y="2574495"/>
                  <a:pt x="3867800" y="2575611"/>
                </a:cubicBezTo>
                <a:cubicBezTo>
                  <a:pt x="3867986" y="2576727"/>
                  <a:pt x="3868340" y="2577527"/>
                  <a:pt x="3868861" y="2578011"/>
                </a:cubicBezTo>
                <a:cubicBezTo>
                  <a:pt x="3869382" y="2578495"/>
                  <a:pt x="3870070" y="2578662"/>
                  <a:pt x="3870926" y="2578513"/>
                </a:cubicBezTo>
                <a:cubicBezTo>
                  <a:pt x="3871782" y="2578364"/>
                  <a:pt x="3872916" y="2577918"/>
                  <a:pt x="3874330" y="2577174"/>
                </a:cubicBezTo>
                <a:lnTo>
                  <a:pt x="3902235" y="2560542"/>
                </a:lnTo>
                <a:lnTo>
                  <a:pt x="3902235" y="2670377"/>
                </a:lnTo>
                <a:lnTo>
                  <a:pt x="3872098" y="2670377"/>
                </a:lnTo>
                <a:cubicBezTo>
                  <a:pt x="3871502" y="2670377"/>
                  <a:pt x="3870963" y="2670545"/>
                  <a:pt x="3870479" y="2670880"/>
                </a:cubicBezTo>
                <a:cubicBezTo>
                  <a:pt x="3869996" y="2671215"/>
                  <a:pt x="3869586" y="2671698"/>
                  <a:pt x="3869251" y="2672331"/>
                </a:cubicBezTo>
                <a:cubicBezTo>
                  <a:pt x="3868917" y="2672963"/>
                  <a:pt x="3868638" y="2673763"/>
                  <a:pt x="3868414" y="2674731"/>
                </a:cubicBezTo>
                <a:cubicBezTo>
                  <a:pt x="3868191" y="2675698"/>
                  <a:pt x="3868079" y="2676851"/>
                  <a:pt x="3868079" y="2678191"/>
                </a:cubicBezTo>
                <a:cubicBezTo>
                  <a:pt x="3868079" y="2679605"/>
                  <a:pt x="3868191" y="2680795"/>
                  <a:pt x="3868414" y="2681763"/>
                </a:cubicBezTo>
                <a:cubicBezTo>
                  <a:pt x="3868638" y="2682730"/>
                  <a:pt x="3868954" y="2683512"/>
                  <a:pt x="3869363" y="2684107"/>
                </a:cubicBezTo>
                <a:cubicBezTo>
                  <a:pt x="3869772" y="2684702"/>
                  <a:pt x="3870200" y="2685130"/>
                  <a:pt x="3870647" y="2685390"/>
                </a:cubicBezTo>
                <a:cubicBezTo>
                  <a:pt x="3871093" y="2685651"/>
                  <a:pt x="3871577" y="2685781"/>
                  <a:pt x="3872098" y="2685781"/>
                </a:cubicBezTo>
                <a:lnTo>
                  <a:pt x="3947554" y="2685781"/>
                </a:lnTo>
                <a:cubicBezTo>
                  <a:pt x="3948075" y="2685781"/>
                  <a:pt x="3948577" y="2685651"/>
                  <a:pt x="3949060" y="2685390"/>
                </a:cubicBezTo>
                <a:cubicBezTo>
                  <a:pt x="3949544" y="2685130"/>
                  <a:pt x="3949972" y="2684702"/>
                  <a:pt x="3950344" y="2684107"/>
                </a:cubicBezTo>
                <a:cubicBezTo>
                  <a:pt x="3950716" y="2683512"/>
                  <a:pt x="3951014" y="2682730"/>
                  <a:pt x="3951237" y="2681763"/>
                </a:cubicBezTo>
                <a:cubicBezTo>
                  <a:pt x="3951460" y="2680795"/>
                  <a:pt x="3951572" y="2679605"/>
                  <a:pt x="3951572" y="2678191"/>
                </a:cubicBezTo>
                <a:cubicBezTo>
                  <a:pt x="3951572" y="2676851"/>
                  <a:pt x="3951479" y="2675698"/>
                  <a:pt x="3951293" y="2674731"/>
                </a:cubicBezTo>
                <a:cubicBezTo>
                  <a:pt x="3951107" y="2673763"/>
                  <a:pt x="3950846" y="2672963"/>
                  <a:pt x="3950512" y="2672331"/>
                </a:cubicBezTo>
                <a:cubicBezTo>
                  <a:pt x="3950177" y="2671698"/>
                  <a:pt x="3949749" y="2671215"/>
                  <a:pt x="3949228" y="2670880"/>
                </a:cubicBezTo>
                <a:cubicBezTo>
                  <a:pt x="3948707" y="2670545"/>
                  <a:pt x="3948149" y="2670377"/>
                  <a:pt x="3947554" y="2670377"/>
                </a:cubicBezTo>
                <a:lnTo>
                  <a:pt x="3921434" y="2670377"/>
                </a:lnTo>
                <a:lnTo>
                  <a:pt x="3921434" y="2543464"/>
                </a:lnTo>
                <a:cubicBezTo>
                  <a:pt x="3921434" y="2543018"/>
                  <a:pt x="3921323" y="2542590"/>
                  <a:pt x="3921099" y="2542181"/>
                </a:cubicBezTo>
                <a:cubicBezTo>
                  <a:pt x="3920876" y="2541771"/>
                  <a:pt x="3920430" y="2541436"/>
                  <a:pt x="3919760" y="2541176"/>
                </a:cubicBezTo>
                <a:cubicBezTo>
                  <a:pt x="3919090" y="2540916"/>
                  <a:pt x="3918160" y="2540711"/>
                  <a:pt x="3916969" y="2540562"/>
                </a:cubicBezTo>
                <a:cubicBezTo>
                  <a:pt x="3915779" y="2540413"/>
                  <a:pt x="3914291" y="2540339"/>
                  <a:pt x="3912505" y="2540339"/>
                </a:cubicBezTo>
                <a:close/>
                <a:moveTo>
                  <a:pt x="4907711" y="2503932"/>
                </a:moveTo>
                <a:cubicBezTo>
                  <a:pt x="4912622" y="2503932"/>
                  <a:pt x="4916752" y="2504602"/>
                  <a:pt x="4920101" y="2505942"/>
                </a:cubicBezTo>
                <a:cubicBezTo>
                  <a:pt x="4923449" y="2507281"/>
                  <a:pt x="4926128" y="2509179"/>
                  <a:pt x="4928137" y="2511634"/>
                </a:cubicBezTo>
                <a:cubicBezTo>
                  <a:pt x="4930147" y="2514090"/>
                  <a:pt x="4931579" y="2517085"/>
                  <a:pt x="4932435" y="2520620"/>
                </a:cubicBezTo>
                <a:cubicBezTo>
                  <a:pt x="4933291" y="2524154"/>
                  <a:pt x="4933719" y="2528080"/>
                  <a:pt x="4933719" y="2532396"/>
                </a:cubicBezTo>
                <a:cubicBezTo>
                  <a:pt x="4933719" y="2536340"/>
                  <a:pt x="4933179" y="2540191"/>
                  <a:pt x="4932100" y="2543949"/>
                </a:cubicBezTo>
                <a:cubicBezTo>
                  <a:pt x="4931021" y="2547707"/>
                  <a:pt x="4929328" y="2551092"/>
                  <a:pt x="4927021" y="2554106"/>
                </a:cubicBezTo>
                <a:cubicBezTo>
                  <a:pt x="4924714" y="2557120"/>
                  <a:pt x="4921812" y="2559520"/>
                  <a:pt x="4918315" y="2561306"/>
                </a:cubicBezTo>
                <a:cubicBezTo>
                  <a:pt x="4914817" y="2563092"/>
                  <a:pt x="4910687" y="2563985"/>
                  <a:pt x="4905925" y="2563985"/>
                </a:cubicBezTo>
                <a:cubicBezTo>
                  <a:pt x="4901237" y="2563985"/>
                  <a:pt x="4897144" y="2563147"/>
                  <a:pt x="4893647" y="2561473"/>
                </a:cubicBezTo>
                <a:cubicBezTo>
                  <a:pt x="4890149" y="2559799"/>
                  <a:pt x="4887228" y="2557008"/>
                  <a:pt x="4884884" y="2553102"/>
                </a:cubicBezTo>
                <a:cubicBezTo>
                  <a:pt x="4882540" y="2549195"/>
                  <a:pt x="4880754" y="2544004"/>
                  <a:pt x="4879527" y="2537530"/>
                </a:cubicBezTo>
                <a:cubicBezTo>
                  <a:pt x="4878299" y="2531056"/>
                  <a:pt x="4877685" y="2523020"/>
                  <a:pt x="4877685" y="2513420"/>
                </a:cubicBezTo>
                <a:cubicBezTo>
                  <a:pt x="4879620" y="2512081"/>
                  <a:pt x="4881759" y="2510834"/>
                  <a:pt x="4884103" y="2509681"/>
                </a:cubicBezTo>
                <a:cubicBezTo>
                  <a:pt x="4886447" y="2508528"/>
                  <a:pt x="4888903" y="2507523"/>
                  <a:pt x="4891470" y="2506667"/>
                </a:cubicBezTo>
                <a:cubicBezTo>
                  <a:pt x="4894037" y="2505811"/>
                  <a:pt x="4896698" y="2505142"/>
                  <a:pt x="4899451" y="2504658"/>
                </a:cubicBezTo>
                <a:cubicBezTo>
                  <a:pt x="4902204" y="2504174"/>
                  <a:pt x="4904958" y="2503932"/>
                  <a:pt x="4907711" y="2503932"/>
                </a:cubicBezTo>
                <a:close/>
                <a:moveTo>
                  <a:pt x="2816208" y="2468966"/>
                </a:moveTo>
                <a:cubicBezTo>
                  <a:pt x="2861457" y="2468966"/>
                  <a:pt x="2898139" y="2563479"/>
                  <a:pt x="2898139" y="2680068"/>
                </a:cubicBezTo>
                <a:cubicBezTo>
                  <a:pt x="2898139" y="2796657"/>
                  <a:pt x="2861457" y="2891171"/>
                  <a:pt x="2816208" y="2891171"/>
                </a:cubicBezTo>
                <a:cubicBezTo>
                  <a:pt x="2770959" y="2891171"/>
                  <a:pt x="2734277" y="2796657"/>
                  <a:pt x="2734277" y="2680068"/>
                </a:cubicBezTo>
                <a:cubicBezTo>
                  <a:pt x="2734277" y="2563479"/>
                  <a:pt x="2770959" y="2468966"/>
                  <a:pt x="2816208" y="2468966"/>
                </a:cubicBezTo>
                <a:close/>
                <a:moveTo>
                  <a:pt x="2283447" y="2447148"/>
                </a:moveTo>
                <a:cubicBezTo>
                  <a:pt x="2278685" y="2447148"/>
                  <a:pt x="2274239" y="2447594"/>
                  <a:pt x="2270109" y="2448487"/>
                </a:cubicBezTo>
                <a:cubicBezTo>
                  <a:pt x="2265979" y="2449380"/>
                  <a:pt x="2262332" y="2450478"/>
                  <a:pt x="2259170" y="2451780"/>
                </a:cubicBezTo>
                <a:cubicBezTo>
                  <a:pt x="2256007" y="2453082"/>
                  <a:pt x="2253347" y="2454403"/>
                  <a:pt x="2251189" y="2455742"/>
                </a:cubicBezTo>
                <a:cubicBezTo>
                  <a:pt x="2249031" y="2457082"/>
                  <a:pt x="2247598" y="2458105"/>
                  <a:pt x="2246892" y="2458812"/>
                </a:cubicBezTo>
                <a:cubicBezTo>
                  <a:pt x="2246185" y="2459519"/>
                  <a:pt x="2245682" y="2460133"/>
                  <a:pt x="2245385" y="2460654"/>
                </a:cubicBezTo>
                <a:cubicBezTo>
                  <a:pt x="2245087" y="2461175"/>
                  <a:pt x="2244827" y="2461751"/>
                  <a:pt x="2244603" y="2462384"/>
                </a:cubicBezTo>
                <a:cubicBezTo>
                  <a:pt x="2244380" y="2463016"/>
                  <a:pt x="2244231" y="2463761"/>
                  <a:pt x="2244157" y="2464616"/>
                </a:cubicBezTo>
                <a:cubicBezTo>
                  <a:pt x="2244082" y="2465472"/>
                  <a:pt x="2244045" y="2466458"/>
                  <a:pt x="2244045" y="2467574"/>
                </a:cubicBezTo>
                <a:cubicBezTo>
                  <a:pt x="2244045" y="2469211"/>
                  <a:pt x="2244101" y="2470532"/>
                  <a:pt x="2244213" y="2471537"/>
                </a:cubicBezTo>
                <a:cubicBezTo>
                  <a:pt x="2244324" y="2472541"/>
                  <a:pt x="2244510" y="2473323"/>
                  <a:pt x="2244771" y="2473881"/>
                </a:cubicBezTo>
                <a:cubicBezTo>
                  <a:pt x="2245031" y="2474439"/>
                  <a:pt x="2245366" y="2474811"/>
                  <a:pt x="2245775" y="2474997"/>
                </a:cubicBezTo>
                <a:cubicBezTo>
                  <a:pt x="2246185" y="2475183"/>
                  <a:pt x="2246650" y="2475276"/>
                  <a:pt x="2247171" y="2475276"/>
                </a:cubicBezTo>
                <a:cubicBezTo>
                  <a:pt x="2247915" y="2475276"/>
                  <a:pt x="2249217" y="2474625"/>
                  <a:pt x="2251077" y="2473323"/>
                </a:cubicBezTo>
                <a:cubicBezTo>
                  <a:pt x="2252938" y="2472021"/>
                  <a:pt x="2255282" y="2470625"/>
                  <a:pt x="2258109" y="2469137"/>
                </a:cubicBezTo>
                <a:cubicBezTo>
                  <a:pt x="2260937" y="2467649"/>
                  <a:pt x="2264156" y="2466253"/>
                  <a:pt x="2267765" y="2464951"/>
                </a:cubicBezTo>
                <a:cubicBezTo>
                  <a:pt x="2271374" y="2463649"/>
                  <a:pt x="2275336" y="2462998"/>
                  <a:pt x="2279652" y="2462998"/>
                </a:cubicBezTo>
                <a:cubicBezTo>
                  <a:pt x="2283596" y="2462998"/>
                  <a:pt x="2287075" y="2463575"/>
                  <a:pt x="2290089" y="2464728"/>
                </a:cubicBezTo>
                <a:cubicBezTo>
                  <a:pt x="2293103" y="2465881"/>
                  <a:pt x="2295577" y="2467463"/>
                  <a:pt x="2297512" y="2469472"/>
                </a:cubicBezTo>
                <a:cubicBezTo>
                  <a:pt x="2299446" y="2471481"/>
                  <a:pt x="2300898" y="2473844"/>
                  <a:pt x="2301865" y="2476560"/>
                </a:cubicBezTo>
                <a:cubicBezTo>
                  <a:pt x="2302832" y="2479276"/>
                  <a:pt x="2303316" y="2482122"/>
                  <a:pt x="2303316" y="2485099"/>
                </a:cubicBezTo>
                <a:cubicBezTo>
                  <a:pt x="2303316" y="2489192"/>
                  <a:pt x="2302590" y="2492894"/>
                  <a:pt x="2301139" y="2496205"/>
                </a:cubicBezTo>
                <a:cubicBezTo>
                  <a:pt x="2299688" y="2499517"/>
                  <a:pt x="2297605" y="2502363"/>
                  <a:pt x="2294889" y="2504744"/>
                </a:cubicBezTo>
                <a:cubicBezTo>
                  <a:pt x="2292172" y="2507125"/>
                  <a:pt x="2288861" y="2508949"/>
                  <a:pt x="2284954" y="2510214"/>
                </a:cubicBezTo>
                <a:cubicBezTo>
                  <a:pt x="2281048" y="2511479"/>
                  <a:pt x="2276639" y="2512111"/>
                  <a:pt x="2271727" y="2512111"/>
                </a:cubicBezTo>
                <a:lnTo>
                  <a:pt x="2259114" y="2512111"/>
                </a:lnTo>
                <a:cubicBezTo>
                  <a:pt x="2258444" y="2512111"/>
                  <a:pt x="2257849" y="2512241"/>
                  <a:pt x="2257328" y="2512502"/>
                </a:cubicBezTo>
                <a:cubicBezTo>
                  <a:pt x="2256807" y="2512762"/>
                  <a:pt x="2256342" y="2513172"/>
                  <a:pt x="2255933" y="2513730"/>
                </a:cubicBezTo>
                <a:cubicBezTo>
                  <a:pt x="2255524" y="2514288"/>
                  <a:pt x="2255207" y="2515032"/>
                  <a:pt x="2254984" y="2515962"/>
                </a:cubicBezTo>
                <a:cubicBezTo>
                  <a:pt x="2254761" y="2516892"/>
                  <a:pt x="2254649" y="2518064"/>
                  <a:pt x="2254649" y="2519478"/>
                </a:cubicBezTo>
                <a:cubicBezTo>
                  <a:pt x="2254649" y="2521041"/>
                  <a:pt x="2254784" y="2522306"/>
                  <a:pt x="2255053" y="2523273"/>
                </a:cubicBezTo>
                <a:cubicBezTo>
                  <a:pt x="2255322" y="2524241"/>
                  <a:pt x="2255668" y="2525022"/>
                  <a:pt x="2256091" y="2525617"/>
                </a:cubicBezTo>
                <a:cubicBezTo>
                  <a:pt x="2256513" y="2526213"/>
                  <a:pt x="2257013" y="2526640"/>
                  <a:pt x="2257589" y="2526901"/>
                </a:cubicBezTo>
                <a:cubicBezTo>
                  <a:pt x="2258165" y="2527161"/>
                  <a:pt x="2258761" y="2527292"/>
                  <a:pt x="2259376" y="2527292"/>
                </a:cubicBezTo>
                <a:lnTo>
                  <a:pt x="2273555" y="2527292"/>
                </a:lnTo>
                <a:cubicBezTo>
                  <a:pt x="2279473" y="2527292"/>
                  <a:pt x="2284757" y="2527924"/>
                  <a:pt x="2289407" y="2529189"/>
                </a:cubicBezTo>
                <a:cubicBezTo>
                  <a:pt x="2294057" y="2530454"/>
                  <a:pt x="2297976" y="2532277"/>
                  <a:pt x="2301166" y="2534659"/>
                </a:cubicBezTo>
                <a:cubicBezTo>
                  <a:pt x="2304355" y="2537040"/>
                  <a:pt x="2306776" y="2539868"/>
                  <a:pt x="2308428" y="2543142"/>
                </a:cubicBezTo>
                <a:cubicBezTo>
                  <a:pt x="2310080" y="2546416"/>
                  <a:pt x="2310906" y="2550099"/>
                  <a:pt x="2310906" y="2554192"/>
                </a:cubicBezTo>
                <a:cubicBezTo>
                  <a:pt x="2310906" y="2557913"/>
                  <a:pt x="2310257" y="2561355"/>
                  <a:pt x="2308960" y="2564517"/>
                </a:cubicBezTo>
                <a:cubicBezTo>
                  <a:pt x="2307662" y="2567680"/>
                  <a:pt x="2305716" y="2570415"/>
                  <a:pt x="2303120" y="2572721"/>
                </a:cubicBezTo>
                <a:cubicBezTo>
                  <a:pt x="2300524" y="2575028"/>
                  <a:pt x="2297318" y="2576814"/>
                  <a:pt x="2293501" y="2578079"/>
                </a:cubicBezTo>
                <a:cubicBezTo>
                  <a:pt x="2289685" y="2579344"/>
                  <a:pt x="2285257" y="2579977"/>
                  <a:pt x="2280219" y="2579977"/>
                </a:cubicBezTo>
                <a:cubicBezTo>
                  <a:pt x="2275028" y="2579977"/>
                  <a:pt x="2270314" y="2579381"/>
                  <a:pt x="2266077" y="2578191"/>
                </a:cubicBezTo>
                <a:cubicBezTo>
                  <a:pt x="2261841" y="2577000"/>
                  <a:pt x="2258139" y="2575717"/>
                  <a:pt x="2254970" y="2574340"/>
                </a:cubicBezTo>
                <a:cubicBezTo>
                  <a:pt x="2251802" y="2572963"/>
                  <a:pt x="2249206" y="2571680"/>
                  <a:pt x="2247184" y="2570489"/>
                </a:cubicBezTo>
                <a:cubicBezTo>
                  <a:pt x="2245161" y="2569298"/>
                  <a:pt x="2243806" y="2568703"/>
                  <a:pt x="2243119" y="2568703"/>
                </a:cubicBezTo>
                <a:cubicBezTo>
                  <a:pt x="2242126" y="2568703"/>
                  <a:pt x="2241363" y="2569224"/>
                  <a:pt x="2240828" y="2570266"/>
                </a:cubicBezTo>
                <a:cubicBezTo>
                  <a:pt x="2240294" y="2571307"/>
                  <a:pt x="2240027" y="2573168"/>
                  <a:pt x="2240027" y="2575847"/>
                </a:cubicBezTo>
                <a:cubicBezTo>
                  <a:pt x="2240027" y="2577409"/>
                  <a:pt x="2240083" y="2578730"/>
                  <a:pt x="2240194" y="2579809"/>
                </a:cubicBezTo>
                <a:cubicBezTo>
                  <a:pt x="2240306" y="2580888"/>
                  <a:pt x="2240473" y="2581800"/>
                  <a:pt x="2240697" y="2582544"/>
                </a:cubicBezTo>
                <a:cubicBezTo>
                  <a:pt x="2240920" y="2583288"/>
                  <a:pt x="2241180" y="2583921"/>
                  <a:pt x="2241478" y="2584442"/>
                </a:cubicBezTo>
                <a:cubicBezTo>
                  <a:pt x="2241776" y="2584962"/>
                  <a:pt x="2242203" y="2585483"/>
                  <a:pt x="2242762" y="2586004"/>
                </a:cubicBezTo>
                <a:cubicBezTo>
                  <a:pt x="2243320" y="2586525"/>
                  <a:pt x="2244678" y="2587362"/>
                  <a:pt x="2246836" y="2588516"/>
                </a:cubicBezTo>
                <a:cubicBezTo>
                  <a:pt x="2248994" y="2589669"/>
                  <a:pt x="2251710" y="2590785"/>
                  <a:pt x="2254984" y="2591864"/>
                </a:cubicBezTo>
                <a:cubicBezTo>
                  <a:pt x="2258258" y="2592943"/>
                  <a:pt x="2261998" y="2593874"/>
                  <a:pt x="2266202" y="2594655"/>
                </a:cubicBezTo>
                <a:cubicBezTo>
                  <a:pt x="2270406" y="2595436"/>
                  <a:pt x="2274927" y="2595827"/>
                  <a:pt x="2279764" y="2595827"/>
                </a:cubicBezTo>
                <a:cubicBezTo>
                  <a:pt x="2287726" y="2595827"/>
                  <a:pt x="2294870" y="2594804"/>
                  <a:pt x="2301195" y="2592757"/>
                </a:cubicBezTo>
                <a:cubicBezTo>
                  <a:pt x="2307520" y="2590711"/>
                  <a:pt x="2312841" y="2587790"/>
                  <a:pt x="2317157" y="2583995"/>
                </a:cubicBezTo>
                <a:cubicBezTo>
                  <a:pt x="2321473" y="2580200"/>
                  <a:pt x="2324784" y="2575642"/>
                  <a:pt x="2327091" y="2570322"/>
                </a:cubicBezTo>
                <a:cubicBezTo>
                  <a:pt x="2329398" y="2565001"/>
                  <a:pt x="2330552" y="2559029"/>
                  <a:pt x="2330552" y="2552406"/>
                </a:cubicBezTo>
                <a:cubicBezTo>
                  <a:pt x="2330552" y="2547867"/>
                  <a:pt x="2329714" y="2543607"/>
                  <a:pt x="2328040" y="2539626"/>
                </a:cubicBezTo>
                <a:cubicBezTo>
                  <a:pt x="2326366" y="2535645"/>
                  <a:pt x="2324040" y="2532166"/>
                  <a:pt x="2321064" y="2529189"/>
                </a:cubicBezTo>
                <a:cubicBezTo>
                  <a:pt x="2318087" y="2526213"/>
                  <a:pt x="2314534" y="2523738"/>
                  <a:pt x="2310404" y="2521766"/>
                </a:cubicBezTo>
                <a:cubicBezTo>
                  <a:pt x="2306274" y="2519794"/>
                  <a:pt x="2301716" y="2518548"/>
                  <a:pt x="2296730" y="2518027"/>
                </a:cubicBezTo>
                <a:lnTo>
                  <a:pt x="2296730" y="2517804"/>
                </a:lnTo>
                <a:cubicBezTo>
                  <a:pt x="2301121" y="2516985"/>
                  <a:pt x="2304990" y="2515516"/>
                  <a:pt x="2308339" y="2513395"/>
                </a:cubicBezTo>
                <a:cubicBezTo>
                  <a:pt x="2311688" y="2511274"/>
                  <a:pt x="2314515" y="2508707"/>
                  <a:pt x="2316822" y="2505693"/>
                </a:cubicBezTo>
                <a:cubicBezTo>
                  <a:pt x="2319129" y="2502679"/>
                  <a:pt x="2320878" y="2499219"/>
                  <a:pt x="2322068" y="2495312"/>
                </a:cubicBezTo>
                <a:cubicBezTo>
                  <a:pt x="2323259" y="2491405"/>
                  <a:pt x="2323854" y="2487182"/>
                  <a:pt x="2323854" y="2482643"/>
                </a:cubicBezTo>
                <a:cubicBezTo>
                  <a:pt x="2323854" y="2477360"/>
                  <a:pt x="2323017" y="2472541"/>
                  <a:pt x="2321343" y="2468188"/>
                </a:cubicBezTo>
                <a:cubicBezTo>
                  <a:pt x="2319668" y="2463835"/>
                  <a:pt x="2317138" y="2460096"/>
                  <a:pt x="2313753" y="2456970"/>
                </a:cubicBezTo>
                <a:cubicBezTo>
                  <a:pt x="2310367" y="2453845"/>
                  <a:pt x="2306144" y="2451426"/>
                  <a:pt x="2301084" y="2449715"/>
                </a:cubicBezTo>
                <a:cubicBezTo>
                  <a:pt x="2296023" y="2448003"/>
                  <a:pt x="2290145" y="2447148"/>
                  <a:pt x="2283447" y="2447148"/>
                </a:cubicBezTo>
                <a:close/>
                <a:moveTo>
                  <a:pt x="2169036" y="2447148"/>
                </a:moveTo>
                <a:cubicBezTo>
                  <a:pt x="2164645" y="2447148"/>
                  <a:pt x="2160460" y="2447594"/>
                  <a:pt x="2156478" y="2448487"/>
                </a:cubicBezTo>
                <a:cubicBezTo>
                  <a:pt x="2152497" y="2449380"/>
                  <a:pt x="2148851" y="2450478"/>
                  <a:pt x="2145540" y="2451780"/>
                </a:cubicBezTo>
                <a:cubicBezTo>
                  <a:pt x="2142228" y="2453082"/>
                  <a:pt x="2139475" y="2454403"/>
                  <a:pt x="2137280" y="2455742"/>
                </a:cubicBezTo>
                <a:cubicBezTo>
                  <a:pt x="2135084" y="2457082"/>
                  <a:pt x="2133540" y="2458142"/>
                  <a:pt x="2132647" y="2458924"/>
                </a:cubicBezTo>
                <a:cubicBezTo>
                  <a:pt x="2131754" y="2459705"/>
                  <a:pt x="2131159" y="2460356"/>
                  <a:pt x="2130861" y="2460877"/>
                </a:cubicBezTo>
                <a:cubicBezTo>
                  <a:pt x="2130564" y="2461398"/>
                  <a:pt x="2130322" y="2461956"/>
                  <a:pt x="2130136" y="2462551"/>
                </a:cubicBezTo>
                <a:cubicBezTo>
                  <a:pt x="2129950" y="2463147"/>
                  <a:pt x="2129820" y="2463854"/>
                  <a:pt x="2129745" y="2464672"/>
                </a:cubicBezTo>
                <a:cubicBezTo>
                  <a:pt x="2129671" y="2465491"/>
                  <a:pt x="2129634" y="2466458"/>
                  <a:pt x="2129634" y="2467574"/>
                </a:cubicBezTo>
                <a:cubicBezTo>
                  <a:pt x="2129634" y="2469137"/>
                  <a:pt x="2129710" y="2470476"/>
                  <a:pt x="2129864" y="2471593"/>
                </a:cubicBezTo>
                <a:cubicBezTo>
                  <a:pt x="2130017" y="2472709"/>
                  <a:pt x="2130228" y="2473602"/>
                  <a:pt x="2130497" y="2474272"/>
                </a:cubicBezTo>
                <a:cubicBezTo>
                  <a:pt x="2130765" y="2474941"/>
                  <a:pt x="2131111" y="2475425"/>
                  <a:pt x="2131534" y="2475723"/>
                </a:cubicBezTo>
                <a:cubicBezTo>
                  <a:pt x="2131956" y="2476020"/>
                  <a:pt x="2132436" y="2476169"/>
                  <a:pt x="2132973" y="2476169"/>
                </a:cubicBezTo>
                <a:cubicBezTo>
                  <a:pt x="2133896" y="2476169"/>
                  <a:pt x="2135297" y="2475537"/>
                  <a:pt x="2137178" y="2474272"/>
                </a:cubicBezTo>
                <a:cubicBezTo>
                  <a:pt x="2139058" y="2473007"/>
                  <a:pt x="2141400" y="2471630"/>
                  <a:pt x="2144203" y="2470142"/>
                </a:cubicBezTo>
                <a:cubicBezTo>
                  <a:pt x="2147005" y="2468653"/>
                  <a:pt x="2150269" y="2467277"/>
                  <a:pt x="2153993" y="2466012"/>
                </a:cubicBezTo>
                <a:cubicBezTo>
                  <a:pt x="2157717" y="2464747"/>
                  <a:pt x="2161921" y="2464114"/>
                  <a:pt x="2166605" y="2464114"/>
                </a:cubicBezTo>
                <a:cubicBezTo>
                  <a:pt x="2170597" y="2464114"/>
                  <a:pt x="2174129" y="2464747"/>
                  <a:pt x="2177201" y="2466012"/>
                </a:cubicBezTo>
                <a:cubicBezTo>
                  <a:pt x="2180272" y="2467277"/>
                  <a:pt x="2182825" y="2468988"/>
                  <a:pt x="2184860" y="2471146"/>
                </a:cubicBezTo>
                <a:cubicBezTo>
                  <a:pt x="2186895" y="2473304"/>
                  <a:pt x="2188449" y="2475816"/>
                  <a:pt x="2189524" y="2478681"/>
                </a:cubicBezTo>
                <a:cubicBezTo>
                  <a:pt x="2190599" y="2481546"/>
                  <a:pt x="2191137" y="2484578"/>
                  <a:pt x="2191137" y="2487778"/>
                </a:cubicBezTo>
                <a:cubicBezTo>
                  <a:pt x="2191137" y="2490978"/>
                  <a:pt x="2190792" y="2494401"/>
                  <a:pt x="2190102" y="2498047"/>
                </a:cubicBezTo>
                <a:cubicBezTo>
                  <a:pt x="2189412" y="2501693"/>
                  <a:pt x="2187974" y="2505749"/>
                  <a:pt x="2185789" y="2510214"/>
                </a:cubicBezTo>
                <a:cubicBezTo>
                  <a:pt x="2183603" y="2514678"/>
                  <a:pt x="2180498" y="2519627"/>
                  <a:pt x="2176472" y="2525059"/>
                </a:cubicBezTo>
                <a:cubicBezTo>
                  <a:pt x="2172446" y="2530491"/>
                  <a:pt x="2167097" y="2536631"/>
                  <a:pt x="2160425" y="2543477"/>
                </a:cubicBezTo>
                <a:lnTo>
                  <a:pt x="2131556" y="2573168"/>
                </a:lnTo>
                <a:cubicBezTo>
                  <a:pt x="2130636" y="2574135"/>
                  <a:pt x="2129888" y="2575047"/>
                  <a:pt x="2129313" y="2575903"/>
                </a:cubicBezTo>
                <a:cubicBezTo>
                  <a:pt x="2128737" y="2576758"/>
                  <a:pt x="2128258" y="2577614"/>
                  <a:pt x="2127875" y="2578470"/>
                </a:cubicBezTo>
                <a:cubicBezTo>
                  <a:pt x="2127492" y="2579326"/>
                  <a:pt x="2127242" y="2580312"/>
                  <a:pt x="2127127" y="2581428"/>
                </a:cubicBezTo>
                <a:cubicBezTo>
                  <a:pt x="2127012" y="2582544"/>
                  <a:pt x="2126955" y="2583846"/>
                  <a:pt x="2126955" y="2585335"/>
                </a:cubicBezTo>
                <a:cubicBezTo>
                  <a:pt x="2126955" y="2586972"/>
                  <a:pt x="2127085" y="2588348"/>
                  <a:pt x="2127345" y="2589465"/>
                </a:cubicBezTo>
                <a:cubicBezTo>
                  <a:pt x="2127606" y="2590581"/>
                  <a:pt x="2128015" y="2591437"/>
                  <a:pt x="2128573" y="2592032"/>
                </a:cubicBezTo>
                <a:cubicBezTo>
                  <a:pt x="2129131" y="2592627"/>
                  <a:pt x="2129801" y="2593055"/>
                  <a:pt x="2130582" y="2593315"/>
                </a:cubicBezTo>
                <a:cubicBezTo>
                  <a:pt x="2131364" y="2593576"/>
                  <a:pt x="2132275" y="2593706"/>
                  <a:pt x="2133317" y="2593706"/>
                </a:cubicBezTo>
                <a:lnTo>
                  <a:pt x="2213126" y="2593706"/>
                </a:lnTo>
                <a:cubicBezTo>
                  <a:pt x="2213796" y="2593706"/>
                  <a:pt x="2214410" y="2593539"/>
                  <a:pt x="2214968" y="2593204"/>
                </a:cubicBezTo>
                <a:cubicBezTo>
                  <a:pt x="2215526" y="2592869"/>
                  <a:pt x="2215972" y="2592348"/>
                  <a:pt x="2216307" y="2591641"/>
                </a:cubicBezTo>
                <a:cubicBezTo>
                  <a:pt x="2216642" y="2590934"/>
                  <a:pt x="2216903" y="2590060"/>
                  <a:pt x="2217089" y="2589018"/>
                </a:cubicBezTo>
                <a:cubicBezTo>
                  <a:pt x="2217275" y="2587976"/>
                  <a:pt x="2217368" y="2586786"/>
                  <a:pt x="2217368" y="2585446"/>
                </a:cubicBezTo>
                <a:cubicBezTo>
                  <a:pt x="2217368" y="2584107"/>
                  <a:pt x="2217275" y="2582935"/>
                  <a:pt x="2217089" y="2581930"/>
                </a:cubicBezTo>
                <a:cubicBezTo>
                  <a:pt x="2216903" y="2580926"/>
                  <a:pt x="2216605" y="2580088"/>
                  <a:pt x="2216196" y="2579419"/>
                </a:cubicBezTo>
                <a:cubicBezTo>
                  <a:pt x="2215786" y="2578749"/>
                  <a:pt x="2215303" y="2578247"/>
                  <a:pt x="2214745" y="2577912"/>
                </a:cubicBezTo>
                <a:cubicBezTo>
                  <a:pt x="2214187" y="2577577"/>
                  <a:pt x="2213610" y="2577409"/>
                  <a:pt x="2213015" y="2577409"/>
                </a:cubicBezTo>
                <a:lnTo>
                  <a:pt x="2150172" y="2577409"/>
                </a:lnTo>
                <a:lnTo>
                  <a:pt x="2173054" y="2553523"/>
                </a:lnTo>
                <a:cubicBezTo>
                  <a:pt x="2181314" y="2545039"/>
                  <a:pt x="2187937" y="2537542"/>
                  <a:pt x="2192923" y="2531031"/>
                </a:cubicBezTo>
                <a:cubicBezTo>
                  <a:pt x="2197908" y="2524520"/>
                  <a:pt x="2201722" y="2518604"/>
                  <a:pt x="2204364" y="2513283"/>
                </a:cubicBezTo>
                <a:cubicBezTo>
                  <a:pt x="2207006" y="2507963"/>
                  <a:pt x="2208736" y="2503014"/>
                  <a:pt x="2209554" y="2498438"/>
                </a:cubicBezTo>
                <a:cubicBezTo>
                  <a:pt x="2210373" y="2493861"/>
                  <a:pt x="2210782" y="2489266"/>
                  <a:pt x="2210782" y="2484652"/>
                </a:cubicBezTo>
                <a:cubicBezTo>
                  <a:pt x="2210782" y="2479518"/>
                  <a:pt x="2209926" y="2474681"/>
                  <a:pt x="2208215" y="2470142"/>
                </a:cubicBezTo>
                <a:cubicBezTo>
                  <a:pt x="2206503" y="2465602"/>
                  <a:pt x="2203917" y="2461621"/>
                  <a:pt x="2200457" y="2458198"/>
                </a:cubicBezTo>
                <a:cubicBezTo>
                  <a:pt x="2196997" y="2454775"/>
                  <a:pt x="2192644" y="2452078"/>
                  <a:pt x="2187397" y="2450106"/>
                </a:cubicBezTo>
                <a:cubicBezTo>
                  <a:pt x="2182151" y="2448134"/>
                  <a:pt x="2176031" y="2447148"/>
                  <a:pt x="2169036" y="2447148"/>
                </a:cubicBezTo>
                <a:close/>
                <a:moveTo>
                  <a:pt x="4757357" y="2432941"/>
                </a:moveTo>
                <a:cubicBezTo>
                  <a:pt x="4755199" y="2432941"/>
                  <a:pt x="4753544" y="2433537"/>
                  <a:pt x="4752390" y="2434727"/>
                </a:cubicBezTo>
                <a:cubicBezTo>
                  <a:pt x="4751237" y="2435918"/>
                  <a:pt x="4750660" y="2437741"/>
                  <a:pt x="4750660" y="2440197"/>
                </a:cubicBezTo>
                <a:lnTo>
                  <a:pt x="4750660" y="2499021"/>
                </a:lnTo>
                <a:cubicBezTo>
                  <a:pt x="4750660" y="2501774"/>
                  <a:pt x="4751106" y="2503635"/>
                  <a:pt x="4751999" y="2504602"/>
                </a:cubicBezTo>
                <a:cubicBezTo>
                  <a:pt x="4752892" y="2505570"/>
                  <a:pt x="4754381" y="2506053"/>
                  <a:pt x="4756464" y="2506053"/>
                </a:cubicBezTo>
                <a:cubicBezTo>
                  <a:pt x="4759292" y="2506053"/>
                  <a:pt x="4762343" y="2505830"/>
                  <a:pt x="4765617" y="2505384"/>
                </a:cubicBezTo>
                <a:cubicBezTo>
                  <a:pt x="4768891" y="2504937"/>
                  <a:pt x="4772798" y="2504714"/>
                  <a:pt x="4777337" y="2504714"/>
                </a:cubicBezTo>
                <a:cubicBezTo>
                  <a:pt x="4783737" y="2504714"/>
                  <a:pt x="4789244" y="2505291"/>
                  <a:pt x="4793857" y="2506444"/>
                </a:cubicBezTo>
                <a:cubicBezTo>
                  <a:pt x="4798471" y="2507597"/>
                  <a:pt x="4802285" y="2509346"/>
                  <a:pt x="4805298" y="2511690"/>
                </a:cubicBezTo>
                <a:cubicBezTo>
                  <a:pt x="4808312" y="2514034"/>
                  <a:pt x="4810545" y="2516974"/>
                  <a:pt x="4811996" y="2520508"/>
                </a:cubicBezTo>
                <a:cubicBezTo>
                  <a:pt x="4813447" y="2524043"/>
                  <a:pt x="4814172" y="2528117"/>
                  <a:pt x="4814172" y="2532731"/>
                </a:cubicBezTo>
                <a:cubicBezTo>
                  <a:pt x="4814172" y="2538237"/>
                  <a:pt x="4813317" y="2542907"/>
                  <a:pt x="4811605" y="2546739"/>
                </a:cubicBezTo>
                <a:cubicBezTo>
                  <a:pt x="4809894" y="2550571"/>
                  <a:pt x="4807531" y="2553753"/>
                  <a:pt x="4804517" y="2556283"/>
                </a:cubicBezTo>
                <a:cubicBezTo>
                  <a:pt x="4801503" y="2558813"/>
                  <a:pt x="4797913" y="2560673"/>
                  <a:pt x="4793746" y="2561864"/>
                </a:cubicBezTo>
                <a:cubicBezTo>
                  <a:pt x="4789579" y="2563054"/>
                  <a:pt x="4785002" y="2563650"/>
                  <a:pt x="4780016" y="2563650"/>
                </a:cubicBezTo>
                <a:cubicBezTo>
                  <a:pt x="4774659" y="2563650"/>
                  <a:pt x="4770026" y="2563166"/>
                  <a:pt x="4766119" y="2562199"/>
                </a:cubicBezTo>
                <a:cubicBezTo>
                  <a:pt x="4762213" y="2561231"/>
                  <a:pt x="4758939" y="2560208"/>
                  <a:pt x="4756297" y="2559129"/>
                </a:cubicBezTo>
                <a:cubicBezTo>
                  <a:pt x="4753655" y="2558050"/>
                  <a:pt x="4751553" y="2557045"/>
                  <a:pt x="4749990" y="2556115"/>
                </a:cubicBezTo>
                <a:cubicBezTo>
                  <a:pt x="4748428" y="2555185"/>
                  <a:pt x="4747274" y="2554720"/>
                  <a:pt x="4746530" y="2554720"/>
                </a:cubicBezTo>
                <a:cubicBezTo>
                  <a:pt x="4746009" y="2554720"/>
                  <a:pt x="4745544" y="2554869"/>
                  <a:pt x="4745135" y="2555167"/>
                </a:cubicBezTo>
                <a:cubicBezTo>
                  <a:pt x="4744725" y="2555464"/>
                  <a:pt x="4744372" y="2555929"/>
                  <a:pt x="4744074" y="2556562"/>
                </a:cubicBezTo>
                <a:cubicBezTo>
                  <a:pt x="4743777" y="2557194"/>
                  <a:pt x="4743572" y="2558013"/>
                  <a:pt x="4743460" y="2559017"/>
                </a:cubicBezTo>
                <a:cubicBezTo>
                  <a:pt x="4743349" y="2560022"/>
                  <a:pt x="4743293" y="2561157"/>
                  <a:pt x="4743293" y="2562422"/>
                </a:cubicBezTo>
                <a:cubicBezTo>
                  <a:pt x="4743293" y="2563761"/>
                  <a:pt x="4743330" y="2564915"/>
                  <a:pt x="4743405" y="2565882"/>
                </a:cubicBezTo>
                <a:cubicBezTo>
                  <a:pt x="4743479" y="2566850"/>
                  <a:pt x="4743609" y="2567649"/>
                  <a:pt x="4743795" y="2568282"/>
                </a:cubicBezTo>
                <a:cubicBezTo>
                  <a:pt x="4743981" y="2568915"/>
                  <a:pt x="4744186" y="2569454"/>
                  <a:pt x="4744409" y="2569901"/>
                </a:cubicBezTo>
                <a:cubicBezTo>
                  <a:pt x="4744632" y="2570347"/>
                  <a:pt x="4745023" y="2570831"/>
                  <a:pt x="4745581" y="2571352"/>
                </a:cubicBezTo>
                <a:cubicBezTo>
                  <a:pt x="4746139" y="2571872"/>
                  <a:pt x="4747423" y="2572579"/>
                  <a:pt x="4749432" y="2573472"/>
                </a:cubicBezTo>
                <a:cubicBezTo>
                  <a:pt x="4751441" y="2574365"/>
                  <a:pt x="4754009" y="2575277"/>
                  <a:pt x="4757134" y="2576207"/>
                </a:cubicBezTo>
                <a:cubicBezTo>
                  <a:pt x="4760259" y="2577137"/>
                  <a:pt x="4763831" y="2577919"/>
                  <a:pt x="4767850" y="2578551"/>
                </a:cubicBezTo>
                <a:cubicBezTo>
                  <a:pt x="4771868" y="2579184"/>
                  <a:pt x="4776110" y="2579500"/>
                  <a:pt x="4780574" y="2579500"/>
                </a:cubicBezTo>
                <a:cubicBezTo>
                  <a:pt x="4788611" y="2579500"/>
                  <a:pt x="4795922" y="2578421"/>
                  <a:pt x="4802508" y="2576263"/>
                </a:cubicBezTo>
                <a:cubicBezTo>
                  <a:pt x="4809094" y="2574105"/>
                  <a:pt x="4814768" y="2570961"/>
                  <a:pt x="4819530" y="2566831"/>
                </a:cubicBezTo>
                <a:cubicBezTo>
                  <a:pt x="4824293" y="2562701"/>
                  <a:pt x="4827976" y="2557622"/>
                  <a:pt x="4830581" y="2551595"/>
                </a:cubicBezTo>
                <a:cubicBezTo>
                  <a:pt x="4833185" y="2545567"/>
                  <a:pt x="4834487" y="2538684"/>
                  <a:pt x="4834487" y="2530945"/>
                </a:cubicBezTo>
                <a:cubicBezTo>
                  <a:pt x="4834487" y="2524694"/>
                  <a:pt x="4833466" y="2519001"/>
                  <a:pt x="4831423" y="2513867"/>
                </a:cubicBezTo>
                <a:cubicBezTo>
                  <a:pt x="4829380" y="2508732"/>
                  <a:pt x="4826369" y="2504360"/>
                  <a:pt x="4822390" y="2500751"/>
                </a:cubicBezTo>
                <a:cubicBezTo>
                  <a:pt x="4818412" y="2497142"/>
                  <a:pt x="4813447" y="2494352"/>
                  <a:pt x="4807496" y="2492380"/>
                </a:cubicBezTo>
                <a:cubicBezTo>
                  <a:pt x="4801545" y="2490408"/>
                  <a:pt x="4794592" y="2489422"/>
                  <a:pt x="4786635" y="2489422"/>
                </a:cubicBezTo>
                <a:cubicBezTo>
                  <a:pt x="4783193" y="2489422"/>
                  <a:pt x="4780164" y="2489459"/>
                  <a:pt x="4777548" y="2489533"/>
                </a:cubicBezTo>
                <a:cubicBezTo>
                  <a:pt x="4774931" y="2489608"/>
                  <a:pt x="4772368" y="2489831"/>
                  <a:pt x="4769859" y="2490203"/>
                </a:cubicBezTo>
                <a:lnTo>
                  <a:pt x="4769859" y="2449685"/>
                </a:lnTo>
                <a:lnTo>
                  <a:pt x="4821496" y="2449685"/>
                </a:lnTo>
                <a:cubicBezTo>
                  <a:pt x="4822778" y="2449685"/>
                  <a:pt x="4823776" y="2448940"/>
                  <a:pt x="4824489" y="2447452"/>
                </a:cubicBezTo>
                <a:cubicBezTo>
                  <a:pt x="4825201" y="2445964"/>
                  <a:pt x="4825558" y="2443880"/>
                  <a:pt x="4825558" y="2441201"/>
                </a:cubicBezTo>
                <a:cubicBezTo>
                  <a:pt x="4825558" y="2439788"/>
                  <a:pt x="4825465" y="2438560"/>
                  <a:pt x="4825279" y="2437518"/>
                </a:cubicBezTo>
                <a:cubicBezTo>
                  <a:pt x="4825093" y="2436476"/>
                  <a:pt x="4824814" y="2435620"/>
                  <a:pt x="4824442" y="2434951"/>
                </a:cubicBezTo>
                <a:cubicBezTo>
                  <a:pt x="4824069" y="2434281"/>
                  <a:pt x="4823604" y="2433779"/>
                  <a:pt x="4823046" y="2433444"/>
                </a:cubicBezTo>
                <a:cubicBezTo>
                  <a:pt x="4822488" y="2433109"/>
                  <a:pt x="4821911" y="2432941"/>
                  <a:pt x="4821316" y="2432941"/>
                </a:cubicBezTo>
                <a:close/>
                <a:moveTo>
                  <a:pt x="4918315" y="2430932"/>
                </a:moveTo>
                <a:cubicBezTo>
                  <a:pt x="4910129" y="2430932"/>
                  <a:pt x="4902948" y="2432048"/>
                  <a:pt x="4896772" y="2434281"/>
                </a:cubicBezTo>
                <a:cubicBezTo>
                  <a:pt x="4890596" y="2436513"/>
                  <a:pt x="4885294" y="2439546"/>
                  <a:pt x="4880866" y="2443378"/>
                </a:cubicBezTo>
                <a:cubicBezTo>
                  <a:pt x="4876438" y="2447210"/>
                  <a:pt x="4872755" y="2451712"/>
                  <a:pt x="4869815" y="2456884"/>
                </a:cubicBezTo>
                <a:cubicBezTo>
                  <a:pt x="4866876" y="2462056"/>
                  <a:pt x="4864551" y="2467581"/>
                  <a:pt x="4862839" y="2473460"/>
                </a:cubicBezTo>
                <a:cubicBezTo>
                  <a:pt x="4861128" y="2479339"/>
                  <a:pt x="4859937" y="2485441"/>
                  <a:pt x="4859267" y="2491766"/>
                </a:cubicBezTo>
                <a:cubicBezTo>
                  <a:pt x="4858598" y="2498091"/>
                  <a:pt x="4858263" y="2504342"/>
                  <a:pt x="4858263" y="2510518"/>
                </a:cubicBezTo>
                <a:cubicBezTo>
                  <a:pt x="4858263" y="2517513"/>
                  <a:pt x="4858560" y="2524061"/>
                  <a:pt x="4859156" y="2530163"/>
                </a:cubicBezTo>
                <a:cubicBezTo>
                  <a:pt x="4859751" y="2536265"/>
                  <a:pt x="4860737" y="2541884"/>
                  <a:pt x="4862114" y="2547018"/>
                </a:cubicBezTo>
                <a:cubicBezTo>
                  <a:pt x="4863490" y="2552153"/>
                  <a:pt x="4865313" y="2556729"/>
                  <a:pt x="4867583" y="2560748"/>
                </a:cubicBezTo>
                <a:cubicBezTo>
                  <a:pt x="4869853" y="2564766"/>
                  <a:pt x="4872699" y="2568152"/>
                  <a:pt x="4876122" y="2570905"/>
                </a:cubicBezTo>
                <a:cubicBezTo>
                  <a:pt x="4879545" y="2573658"/>
                  <a:pt x="4883563" y="2575779"/>
                  <a:pt x="4888177" y="2577268"/>
                </a:cubicBezTo>
                <a:cubicBezTo>
                  <a:pt x="4892791" y="2578756"/>
                  <a:pt x="4898111" y="2579500"/>
                  <a:pt x="4904139" y="2579500"/>
                </a:cubicBezTo>
                <a:cubicBezTo>
                  <a:pt x="4912548" y="2579500"/>
                  <a:pt x="4919840" y="2578142"/>
                  <a:pt x="4926017" y="2575426"/>
                </a:cubicBezTo>
                <a:cubicBezTo>
                  <a:pt x="4932193" y="2572710"/>
                  <a:pt x="4937290" y="2569101"/>
                  <a:pt x="4941309" y="2564599"/>
                </a:cubicBezTo>
                <a:cubicBezTo>
                  <a:pt x="4945327" y="2560096"/>
                  <a:pt x="4948304" y="2554887"/>
                  <a:pt x="4950238" y="2548972"/>
                </a:cubicBezTo>
                <a:cubicBezTo>
                  <a:pt x="4952173" y="2543056"/>
                  <a:pt x="4953141" y="2536935"/>
                  <a:pt x="4953141" y="2530610"/>
                </a:cubicBezTo>
                <a:cubicBezTo>
                  <a:pt x="4953141" y="2524657"/>
                  <a:pt x="4952434" y="2519132"/>
                  <a:pt x="4951020" y="2514034"/>
                </a:cubicBezTo>
                <a:cubicBezTo>
                  <a:pt x="4949606" y="2508937"/>
                  <a:pt x="4947243" y="2504509"/>
                  <a:pt x="4943932" y="2500751"/>
                </a:cubicBezTo>
                <a:cubicBezTo>
                  <a:pt x="4940620" y="2496993"/>
                  <a:pt x="4936286" y="2494054"/>
                  <a:pt x="4930928" y="2491933"/>
                </a:cubicBezTo>
                <a:cubicBezTo>
                  <a:pt x="4925570" y="2489812"/>
                  <a:pt x="4918985" y="2488752"/>
                  <a:pt x="4911171" y="2488752"/>
                </a:cubicBezTo>
                <a:cubicBezTo>
                  <a:pt x="4907525" y="2488752"/>
                  <a:pt x="4904102" y="2489031"/>
                  <a:pt x="4900902" y="2489589"/>
                </a:cubicBezTo>
                <a:cubicBezTo>
                  <a:pt x="4897702" y="2490147"/>
                  <a:pt x="4894670" y="2490873"/>
                  <a:pt x="4891805" y="2491766"/>
                </a:cubicBezTo>
                <a:cubicBezTo>
                  <a:pt x="4888940" y="2492659"/>
                  <a:pt x="4886298" y="2493663"/>
                  <a:pt x="4883880" y="2494780"/>
                </a:cubicBezTo>
                <a:cubicBezTo>
                  <a:pt x="4881461" y="2495896"/>
                  <a:pt x="4879285" y="2497012"/>
                  <a:pt x="4877350" y="2498128"/>
                </a:cubicBezTo>
                <a:cubicBezTo>
                  <a:pt x="4877573" y="2491282"/>
                  <a:pt x="4878448" y="2484715"/>
                  <a:pt x="4879973" y="2478427"/>
                </a:cubicBezTo>
                <a:cubicBezTo>
                  <a:pt x="4881498" y="2472139"/>
                  <a:pt x="4883843" y="2466614"/>
                  <a:pt x="4887005" y="2461851"/>
                </a:cubicBezTo>
                <a:cubicBezTo>
                  <a:pt x="4890168" y="2457089"/>
                  <a:pt x="4894242" y="2453294"/>
                  <a:pt x="4899228" y="2450466"/>
                </a:cubicBezTo>
                <a:cubicBezTo>
                  <a:pt x="4904213" y="2447638"/>
                  <a:pt x="4910167" y="2446224"/>
                  <a:pt x="4917087" y="2446224"/>
                </a:cubicBezTo>
                <a:cubicBezTo>
                  <a:pt x="4920882" y="2446224"/>
                  <a:pt x="4924212" y="2446485"/>
                  <a:pt x="4927077" y="2447006"/>
                </a:cubicBezTo>
                <a:cubicBezTo>
                  <a:pt x="4929942" y="2447527"/>
                  <a:pt x="4932379" y="2448103"/>
                  <a:pt x="4934388" y="2448736"/>
                </a:cubicBezTo>
                <a:cubicBezTo>
                  <a:pt x="4936397" y="2449368"/>
                  <a:pt x="4938109" y="2449945"/>
                  <a:pt x="4939523" y="2450466"/>
                </a:cubicBezTo>
                <a:cubicBezTo>
                  <a:pt x="4940937" y="2450987"/>
                  <a:pt x="4942053" y="2451247"/>
                  <a:pt x="4942871" y="2451247"/>
                </a:cubicBezTo>
                <a:cubicBezTo>
                  <a:pt x="4943541" y="2451247"/>
                  <a:pt x="4944081" y="2451098"/>
                  <a:pt x="4944490" y="2450801"/>
                </a:cubicBezTo>
                <a:cubicBezTo>
                  <a:pt x="4944899" y="2450503"/>
                  <a:pt x="4945234" y="2450057"/>
                  <a:pt x="4945495" y="2449461"/>
                </a:cubicBezTo>
                <a:cubicBezTo>
                  <a:pt x="4945755" y="2448866"/>
                  <a:pt x="4945904" y="2448085"/>
                  <a:pt x="4945941" y="2447117"/>
                </a:cubicBezTo>
                <a:cubicBezTo>
                  <a:pt x="4945978" y="2446150"/>
                  <a:pt x="4945997" y="2444997"/>
                  <a:pt x="4945997" y="2443657"/>
                </a:cubicBezTo>
                <a:cubicBezTo>
                  <a:pt x="4945997" y="2442615"/>
                  <a:pt x="4945960" y="2441741"/>
                  <a:pt x="4945885" y="2441034"/>
                </a:cubicBezTo>
                <a:cubicBezTo>
                  <a:pt x="4945811" y="2440327"/>
                  <a:pt x="4945699" y="2439695"/>
                  <a:pt x="4945550" y="2439136"/>
                </a:cubicBezTo>
                <a:cubicBezTo>
                  <a:pt x="4945402" y="2438578"/>
                  <a:pt x="4945197" y="2438057"/>
                  <a:pt x="4944936" y="2437574"/>
                </a:cubicBezTo>
                <a:cubicBezTo>
                  <a:pt x="4944676" y="2437090"/>
                  <a:pt x="4944285" y="2436644"/>
                  <a:pt x="4943764" y="2436234"/>
                </a:cubicBezTo>
                <a:cubicBezTo>
                  <a:pt x="4943244" y="2435825"/>
                  <a:pt x="4942165" y="2435285"/>
                  <a:pt x="4940527" y="2434616"/>
                </a:cubicBezTo>
                <a:cubicBezTo>
                  <a:pt x="4938890" y="2433946"/>
                  <a:pt x="4936881" y="2433332"/>
                  <a:pt x="4934500" y="2432774"/>
                </a:cubicBezTo>
                <a:cubicBezTo>
                  <a:pt x="4932119" y="2432216"/>
                  <a:pt x="4929514" y="2431769"/>
                  <a:pt x="4926686" y="2431435"/>
                </a:cubicBezTo>
                <a:cubicBezTo>
                  <a:pt x="4923859" y="2431100"/>
                  <a:pt x="4921068" y="2430932"/>
                  <a:pt x="4918315" y="2430932"/>
                </a:cubicBezTo>
                <a:close/>
                <a:moveTo>
                  <a:pt x="1665588" y="2424968"/>
                </a:moveTo>
                <a:cubicBezTo>
                  <a:pt x="1710837" y="2424968"/>
                  <a:pt x="1747519" y="2519481"/>
                  <a:pt x="1747519" y="2636070"/>
                </a:cubicBezTo>
                <a:cubicBezTo>
                  <a:pt x="1747519" y="2752659"/>
                  <a:pt x="1710837" y="2847173"/>
                  <a:pt x="1665588" y="2847173"/>
                </a:cubicBezTo>
                <a:cubicBezTo>
                  <a:pt x="1620339" y="2847173"/>
                  <a:pt x="1583657" y="2752659"/>
                  <a:pt x="1583657" y="2636070"/>
                </a:cubicBezTo>
                <a:cubicBezTo>
                  <a:pt x="1583657" y="2519481"/>
                  <a:pt x="1620339" y="2424968"/>
                  <a:pt x="1665588" y="2424968"/>
                </a:cubicBezTo>
                <a:close/>
                <a:moveTo>
                  <a:pt x="3627859" y="2405128"/>
                </a:moveTo>
                <a:lnTo>
                  <a:pt x="3628079" y="2405128"/>
                </a:lnTo>
                <a:lnTo>
                  <a:pt x="3628079" y="2484379"/>
                </a:lnTo>
                <a:lnTo>
                  <a:pt x="3581422" y="2484379"/>
                </a:lnTo>
                <a:close/>
                <a:moveTo>
                  <a:pt x="1055421" y="2403903"/>
                </a:moveTo>
                <a:cubicBezTo>
                  <a:pt x="1054751" y="2403903"/>
                  <a:pt x="1054156" y="2404071"/>
                  <a:pt x="1053635" y="2404406"/>
                </a:cubicBezTo>
                <a:cubicBezTo>
                  <a:pt x="1053114" y="2404741"/>
                  <a:pt x="1052668" y="2405261"/>
                  <a:pt x="1052296" y="2405968"/>
                </a:cubicBezTo>
                <a:cubicBezTo>
                  <a:pt x="1051924" y="2406675"/>
                  <a:pt x="1051644" y="2407550"/>
                  <a:pt x="1051458" y="2408592"/>
                </a:cubicBezTo>
                <a:cubicBezTo>
                  <a:pt x="1051272" y="2409633"/>
                  <a:pt x="1051179" y="2410861"/>
                  <a:pt x="1051179" y="2412275"/>
                </a:cubicBezTo>
                <a:cubicBezTo>
                  <a:pt x="1051179" y="2414954"/>
                  <a:pt x="1051533" y="2417038"/>
                  <a:pt x="1052240" y="2418526"/>
                </a:cubicBezTo>
                <a:cubicBezTo>
                  <a:pt x="1052947" y="2420014"/>
                  <a:pt x="1054007" y="2420758"/>
                  <a:pt x="1055421" y="2420758"/>
                </a:cubicBezTo>
                <a:lnTo>
                  <a:pt x="1124738" y="2420758"/>
                </a:lnTo>
                <a:lnTo>
                  <a:pt x="1070043" y="2543318"/>
                </a:lnTo>
                <a:cubicBezTo>
                  <a:pt x="1069597" y="2544286"/>
                  <a:pt x="1069336" y="2545123"/>
                  <a:pt x="1069262" y="2545830"/>
                </a:cubicBezTo>
                <a:cubicBezTo>
                  <a:pt x="1069188" y="2546537"/>
                  <a:pt x="1069467" y="2547132"/>
                  <a:pt x="1070099" y="2547616"/>
                </a:cubicBezTo>
                <a:cubicBezTo>
                  <a:pt x="1070732" y="2548099"/>
                  <a:pt x="1071755" y="2548453"/>
                  <a:pt x="1073169" y="2548676"/>
                </a:cubicBezTo>
                <a:cubicBezTo>
                  <a:pt x="1074583" y="2548899"/>
                  <a:pt x="1076555" y="2549011"/>
                  <a:pt x="1079085" y="2549011"/>
                </a:cubicBezTo>
                <a:cubicBezTo>
                  <a:pt x="1081019" y="2549011"/>
                  <a:pt x="1082657" y="2548955"/>
                  <a:pt x="1083996" y="2548843"/>
                </a:cubicBezTo>
                <a:cubicBezTo>
                  <a:pt x="1085335" y="2548732"/>
                  <a:pt x="1086433" y="2548509"/>
                  <a:pt x="1087289" y="2548174"/>
                </a:cubicBezTo>
                <a:cubicBezTo>
                  <a:pt x="1088145" y="2547839"/>
                  <a:pt x="1088851" y="2547392"/>
                  <a:pt x="1089410" y="2546834"/>
                </a:cubicBezTo>
                <a:cubicBezTo>
                  <a:pt x="1089968" y="2546276"/>
                  <a:pt x="1090433" y="2545551"/>
                  <a:pt x="1090805" y="2544658"/>
                </a:cubicBezTo>
                <a:lnTo>
                  <a:pt x="1142820" y="2424777"/>
                </a:lnTo>
                <a:cubicBezTo>
                  <a:pt x="1143267" y="2423735"/>
                  <a:pt x="1143657" y="2422749"/>
                  <a:pt x="1143992" y="2421819"/>
                </a:cubicBezTo>
                <a:cubicBezTo>
                  <a:pt x="1144327" y="2420888"/>
                  <a:pt x="1144588" y="2419921"/>
                  <a:pt x="1144774" y="2418916"/>
                </a:cubicBezTo>
                <a:cubicBezTo>
                  <a:pt x="1144960" y="2417912"/>
                  <a:pt x="1145109" y="2416870"/>
                  <a:pt x="1145220" y="2415791"/>
                </a:cubicBezTo>
                <a:cubicBezTo>
                  <a:pt x="1145332" y="2414712"/>
                  <a:pt x="1145388" y="2413503"/>
                  <a:pt x="1145388" y="2412163"/>
                </a:cubicBezTo>
                <a:cubicBezTo>
                  <a:pt x="1145388" y="2410526"/>
                  <a:pt x="1145276" y="2409187"/>
                  <a:pt x="1145053" y="2408145"/>
                </a:cubicBezTo>
                <a:cubicBezTo>
                  <a:pt x="1144829" y="2407103"/>
                  <a:pt x="1144513" y="2406247"/>
                  <a:pt x="1144104" y="2405578"/>
                </a:cubicBezTo>
                <a:cubicBezTo>
                  <a:pt x="1143695" y="2404908"/>
                  <a:pt x="1143099" y="2404462"/>
                  <a:pt x="1142318" y="2404238"/>
                </a:cubicBezTo>
                <a:cubicBezTo>
                  <a:pt x="1141537" y="2404015"/>
                  <a:pt x="1140625" y="2403903"/>
                  <a:pt x="1139583" y="2403903"/>
                </a:cubicBezTo>
                <a:close/>
                <a:moveTo>
                  <a:pt x="3731105" y="2402561"/>
                </a:moveTo>
                <a:cubicBezTo>
                  <a:pt x="3734677" y="2402561"/>
                  <a:pt x="3737896" y="2403026"/>
                  <a:pt x="3740761" y="2403956"/>
                </a:cubicBezTo>
                <a:cubicBezTo>
                  <a:pt x="3743626" y="2404887"/>
                  <a:pt x="3746174" y="2406375"/>
                  <a:pt x="3748407" y="2408421"/>
                </a:cubicBezTo>
                <a:cubicBezTo>
                  <a:pt x="3750639" y="2410468"/>
                  <a:pt x="3752555" y="2413072"/>
                  <a:pt x="3754155" y="2416235"/>
                </a:cubicBezTo>
                <a:cubicBezTo>
                  <a:pt x="3755755" y="2419397"/>
                  <a:pt x="3757057" y="2423174"/>
                  <a:pt x="3758062" y="2427564"/>
                </a:cubicBezTo>
                <a:cubicBezTo>
                  <a:pt x="3759067" y="2431955"/>
                  <a:pt x="3759829" y="2437015"/>
                  <a:pt x="3760350" y="2442745"/>
                </a:cubicBezTo>
                <a:cubicBezTo>
                  <a:pt x="3760871" y="2448475"/>
                  <a:pt x="3761132" y="2454949"/>
                  <a:pt x="3761132" y="2462167"/>
                </a:cubicBezTo>
                <a:cubicBezTo>
                  <a:pt x="3761132" y="2467525"/>
                  <a:pt x="3760964" y="2472678"/>
                  <a:pt x="3760629" y="2477626"/>
                </a:cubicBezTo>
                <a:cubicBezTo>
                  <a:pt x="3760294" y="2482575"/>
                  <a:pt x="3759680" y="2487170"/>
                  <a:pt x="3758787" y="2491412"/>
                </a:cubicBezTo>
                <a:cubicBezTo>
                  <a:pt x="3757895" y="2495653"/>
                  <a:pt x="3756704" y="2499523"/>
                  <a:pt x="3755216" y="2503020"/>
                </a:cubicBezTo>
                <a:cubicBezTo>
                  <a:pt x="3753727" y="2506518"/>
                  <a:pt x="3751848" y="2509513"/>
                  <a:pt x="3749579" y="2512006"/>
                </a:cubicBezTo>
                <a:cubicBezTo>
                  <a:pt x="3747309" y="2514499"/>
                  <a:pt x="3744593" y="2516415"/>
                  <a:pt x="3741430" y="2517754"/>
                </a:cubicBezTo>
                <a:cubicBezTo>
                  <a:pt x="3738268" y="2519094"/>
                  <a:pt x="3734603" y="2519763"/>
                  <a:pt x="3730436" y="2519763"/>
                </a:cubicBezTo>
                <a:cubicBezTo>
                  <a:pt x="3725078" y="2519763"/>
                  <a:pt x="3720520" y="2518684"/>
                  <a:pt x="3716762" y="2516526"/>
                </a:cubicBezTo>
                <a:cubicBezTo>
                  <a:pt x="3713004" y="2514368"/>
                  <a:pt x="3709916" y="2510908"/>
                  <a:pt x="3707498" y="2506146"/>
                </a:cubicBezTo>
                <a:cubicBezTo>
                  <a:pt x="3705079" y="2501383"/>
                  <a:pt x="3703312" y="2495225"/>
                  <a:pt x="3702196" y="2487672"/>
                </a:cubicBezTo>
                <a:cubicBezTo>
                  <a:pt x="3701079" y="2480119"/>
                  <a:pt x="3700521" y="2470948"/>
                  <a:pt x="3700521" y="2460158"/>
                </a:cubicBezTo>
                <a:cubicBezTo>
                  <a:pt x="3700521" y="2452121"/>
                  <a:pt x="3700931" y="2444605"/>
                  <a:pt x="3701749" y="2437610"/>
                </a:cubicBezTo>
                <a:cubicBezTo>
                  <a:pt x="3702568" y="2430615"/>
                  <a:pt x="3704112" y="2424513"/>
                  <a:pt x="3706381" y="2419304"/>
                </a:cubicBezTo>
                <a:cubicBezTo>
                  <a:pt x="3708651" y="2414095"/>
                  <a:pt x="3711758" y="2410003"/>
                  <a:pt x="3715702" y="2407026"/>
                </a:cubicBezTo>
                <a:cubicBezTo>
                  <a:pt x="3719646" y="2404049"/>
                  <a:pt x="3724780" y="2402561"/>
                  <a:pt x="3731105" y="2402561"/>
                </a:cubicBezTo>
                <a:close/>
                <a:moveTo>
                  <a:pt x="3632711" y="2388274"/>
                </a:moveTo>
                <a:cubicBezTo>
                  <a:pt x="3630436" y="2388274"/>
                  <a:pt x="3628464" y="2388330"/>
                  <a:pt x="3626795" y="2388441"/>
                </a:cubicBezTo>
                <a:cubicBezTo>
                  <a:pt x="3625126" y="2388553"/>
                  <a:pt x="3623722" y="2388757"/>
                  <a:pt x="3622584" y="2389055"/>
                </a:cubicBezTo>
                <a:cubicBezTo>
                  <a:pt x="3621445" y="2389353"/>
                  <a:pt x="3620516" y="2389725"/>
                  <a:pt x="3619795" y="2390171"/>
                </a:cubicBezTo>
                <a:cubicBezTo>
                  <a:pt x="3619074" y="2390618"/>
                  <a:pt x="3618524" y="2391139"/>
                  <a:pt x="3618145" y="2391734"/>
                </a:cubicBezTo>
                <a:lnTo>
                  <a:pt x="3566660" y="2479468"/>
                </a:lnTo>
                <a:cubicBezTo>
                  <a:pt x="3566143" y="2480436"/>
                  <a:pt x="3565701" y="2481347"/>
                  <a:pt x="3565333" y="2482203"/>
                </a:cubicBezTo>
                <a:cubicBezTo>
                  <a:pt x="3564965" y="2483059"/>
                  <a:pt x="3564671" y="2483952"/>
                  <a:pt x="3564450" y="2484882"/>
                </a:cubicBezTo>
                <a:cubicBezTo>
                  <a:pt x="3564229" y="2485812"/>
                  <a:pt x="3564082" y="2486835"/>
                  <a:pt x="3564008" y="2487951"/>
                </a:cubicBezTo>
                <a:cubicBezTo>
                  <a:pt x="3563934" y="2489068"/>
                  <a:pt x="3563897" y="2490333"/>
                  <a:pt x="3563897" y="2491746"/>
                </a:cubicBezTo>
                <a:cubicBezTo>
                  <a:pt x="3563897" y="2493532"/>
                  <a:pt x="3563989" y="2494983"/>
                  <a:pt x="3564173" y="2496100"/>
                </a:cubicBezTo>
                <a:cubicBezTo>
                  <a:pt x="3564358" y="2497216"/>
                  <a:pt x="3564690" y="2498072"/>
                  <a:pt x="3565169" y="2498667"/>
                </a:cubicBezTo>
                <a:cubicBezTo>
                  <a:pt x="3565649" y="2499262"/>
                  <a:pt x="3566184" y="2499672"/>
                  <a:pt x="3566774" y="2499895"/>
                </a:cubicBezTo>
                <a:cubicBezTo>
                  <a:pt x="3567364" y="2500118"/>
                  <a:pt x="3568102" y="2500230"/>
                  <a:pt x="3568988" y="2500230"/>
                </a:cubicBezTo>
                <a:lnTo>
                  <a:pt x="3628079" y="2500230"/>
                </a:lnTo>
                <a:lnTo>
                  <a:pt x="3628079" y="2530591"/>
                </a:lnTo>
                <a:cubicBezTo>
                  <a:pt x="3628079" y="2531186"/>
                  <a:pt x="3628213" y="2531688"/>
                  <a:pt x="3628481" y="2532097"/>
                </a:cubicBezTo>
                <a:cubicBezTo>
                  <a:pt x="3628749" y="2532507"/>
                  <a:pt x="3629247" y="2532860"/>
                  <a:pt x="3629976" y="2533158"/>
                </a:cubicBezTo>
                <a:cubicBezTo>
                  <a:pt x="3630704" y="2533456"/>
                  <a:pt x="3631682" y="2533679"/>
                  <a:pt x="3632908" y="2533828"/>
                </a:cubicBezTo>
                <a:cubicBezTo>
                  <a:pt x="3634134" y="2533976"/>
                  <a:pt x="3635667" y="2534051"/>
                  <a:pt x="3637506" y="2534051"/>
                </a:cubicBezTo>
                <a:cubicBezTo>
                  <a:pt x="3639422" y="2534051"/>
                  <a:pt x="3640993" y="2533976"/>
                  <a:pt x="3642219" y="2533828"/>
                </a:cubicBezTo>
                <a:cubicBezTo>
                  <a:pt x="3643445" y="2533679"/>
                  <a:pt x="3644442" y="2533456"/>
                  <a:pt x="3645209" y="2533158"/>
                </a:cubicBezTo>
                <a:cubicBezTo>
                  <a:pt x="3645975" y="2532860"/>
                  <a:pt x="3646512" y="2532507"/>
                  <a:pt x="3646818" y="2532097"/>
                </a:cubicBezTo>
                <a:cubicBezTo>
                  <a:pt x="3647125" y="2531688"/>
                  <a:pt x="3647278" y="2531186"/>
                  <a:pt x="3647278" y="2530591"/>
                </a:cubicBezTo>
                <a:lnTo>
                  <a:pt x="3647278" y="2500230"/>
                </a:lnTo>
                <a:lnTo>
                  <a:pt x="3663575" y="2500230"/>
                </a:lnTo>
                <a:cubicBezTo>
                  <a:pt x="3664914" y="2500230"/>
                  <a:pt x="3665956" y="2499523"/>
                  <a:pt x="3666700" y="2498109"/>
                </a:cubicBezTo>
                <a:cubicBezTo>
                  <a:pt x="3667444" y="2496695"/>
                  <a:pt x="3667816" y="2494760"/>
                  <a:pt x="3667816" y="2492305"/>
                </a:cubicBezTo>
                <a:cubicBezTo>
                  <a:pt x="3667816" y="2489626"/>
                  <a:pt x="3667426" y="2487635"/>
                  <a:pt x="3666644" y="2486333"/>
                </a:cubicBezTo>
                <a:cubicBezTo>
                  <a:pt x="3665863" y="2485031"/>
                  <a:pt x="3664840" y="2484379"/>
                  <a:pt x="3663575" y="2484379"/>
                </a:cubicBezTo>
                <a:lnTo>
                  <a:pt x="3647278" y="2484379"/>
                </a:lnTo>
                <a:lnTo>
                  <a:pt x="3647278" y="2392180"/>
                </a:lnTo>
                <a:cubicBezTo>
                  <a:pt x="3647278" y="2391511"/>
                  <a:pt x="3646975" y="2390934"/>
                  <a:pt x="3646368" y="2390450"/>
                </a:cubicBezTo>
                <a:cubicBezTo>
                  <a:pt x="3645761" y="2389967"/>
                  <a:pt x="3644888" y="2389576"/>
                  <a:pt x="3643751" y="2389278"/>
                </a:cubicBezTo>
                <a:cubicBezTo>
                  <a:pt x="3642613" y="2388981"/>
                  <a:pt x="3641114" y="2388739"/>
                  <a:pt x="3639255" y="2388553"/>
                </a:cubicBezTo>
                <a:cubicBezTo>
                  <a:pt x="3637396" y="2388367"/>
                  <a:pt x="3635215" y="2388274"/>
                  <a:pt x="3632711" y="2388274"/>
                </a:cubicBezTo>
                <a:close/>
                <a:moveTo>
                  <a:pt x="3732222" y="2386823"/>
                </a:moveTo>
                <a:cubicBezTo>
                  <a:pt x="3722697" y="2386823"/>
                  <a:pt x="3714660" y="2388627"/>
                  <a:pt x="3708112" y="2392236"/>
                </a:cubicBezTo>
                <a:cubicBezTo>
                  <a:pt x="3701563" y="2395845"/>
                  <a:pt x="3696280" y="2400943"/>
                  <a:pt x="3692261" y="2407528"/>
                </a:cubicBezTo>
                <a:cubicBezTo>
                  <a:pt x="3688243" y="2414114"/>
                  <a:pt x="3685341" y="2422002"/>
                  <a:pt x="3683555" y="2431192"/>
                </a:cubicBezTo>
                <a:cubicBezTo>
                  <a:pt x="3681769" y="2440382"/>
                  <a:pt x="3680876" y="2450484"/>
                  <a:pt x="3680876" y="2461497"/>
                </a:cubicBezTo>
                <a:cubicBezTo>
                  <a:pt x="3680876" y="2473403"/>
                  <a:pt x="3681676" y="2483952"/>
                  <a:pt x="3683276" y="2493142"/>
                </a:cubicBezTo>
                <a:cubicBezTo>
                  <a:pt x="3684876" y="2502332"/>
                  <a:pt x="3687573" y="2510071"/>
                  <a:pt x="3691368" y="2516359"/>
                </a:cubicBezTo>
                <a:cubicBezTo>
                  <a:pt x="3695163" y="2522647"/>
                  <a:pt x="3700168" y="2527409"/>
                  <a:pt x="3706381" y="2530646"/>
                </a:cubicBezTo>
                <a:cubicBezTo>
                  <a:pt x="3712595" y="2533883"/>
                  <a:pt x="3720241" y="2535502"/>
                  <a:pt x="3729320" y="2535502"/>
                </a:cubicBezTo>
                <a:cubicBezTo>
                  <a:pt x="3738919" y="2535502"/>
                  <a:pt x="3746993" y="2533697"/>
                  <a:pt x="3753541" y="2530088"/>
                </a:cubicBezTo>
                <a:cubicBezTo>
                  <a:pt x="3760090" y="2526479"/>
                  <a:pt x="3765392" y="2521382"/>
                  <a:pt x="3769447" y="2514796"/>
                </a:cubicBezTo>
                <a:cubicBezTo>
                  <a:pt x="3773503" y="2508211"/>
                  <a:pt x="3776405" y="2500341"/>
                  <a:pt x="3778154" y="2491188"/>
                </a:cubicBezTo>
                <a:cubicBezTo>
                  <a:pt x="3779902" y="2482035"/>
                  <a:pt x="3780777" y="2471915"/>
                  <a:pt x="3780777" y="2460827"/>
                </a:cubicBezTo>
                <a:cubicBezTo>
                  <a:pt x="3780777" y="2448921"/>
                  <a:pt x="3779977" y="2438373"/>
                  <a:pt x="3778377" y="2429183"/>
                </a:cubicBezTo>
                <a:cubicBezTo>
                  <a:pt x="3776777" y="2419993"/>
                  <a:pt x="3774080" y="2412254"/>
                  <a:pt x="3770284" y="2405966"/>
                </a:cubicBezTo>
                <a:cubicBezTo>
                  <a:pt x="3766489" y="2399678"/>
                  <a:pt x="3761485" y="2394915"/>
                  <a:pt x="3755271" y="2391678"/>
                </a:cubicBezTo>
                <a:cubicBezTo>
                  <a:pt x="3749058" y="2388441"/>
                  <a:pt x="3741375" y="2386823"/>
                  <a:pt x="3732222" y="2386823"/>
                </a:cubicBezTo>
                <a:close/>
                <a:moveTo>
                  <a:pt x="949120" y="2322494"/>
                </a:moveTo>
                <a:cubicBezTo>
                  <a:pt x="954032" y="2322494"/>
                  <a:pt x="958162" y="2323164"/>
                  <a:pt x="961510" y="2324504"/>
                </a:cubicBezTo>
                <a:cubicBezTo>
                  <a:pt x="964859" y="2325843"/>
                  <a:pt x="967538" y="2327741"/>
                  <a:pt x="969547" y="2330196"/>
                </a:cubicBezTo>
                <a:cubicBezTo>
                  <a:pt x="971556" y="2332652"/>
                  <a:pt x="972989" y="2335647"/>
                  <a:pt x="973845" y="2339182"/>
                </a:cubicBezTo>
                <a:cubicBezTo>
                  <a:pt x="974700" y="2342716"/>
                  <a:pt x="975128" y="2346642"/>
                  <a:pt x="975128" y="2350958"/>
                </a:cubicBezTo>
                <a:cubicBezTo>
                  <a:pt x="975128" y="2354902"/>
                  <a:pt x="974589" y="2358753"/>
                  <a:pt x="973510" y="2362511"/>
                </a:cubicBezTo>
                <a:cubicBezTo>
                  <a:pt x="972431" y="2366269"/>
                  <a:pt x="970738" y="2369654"/>
                  <a:pt x="968431" y="2372668"/>
                </a:cubicBezTo>
                <a:cubicBezTo>
                  <a:pt x="966124" y="2375682"/>
                  <a:pt x="963222" y="2378082"/>
                  <a:pt x="959724" y="2379868"/>
                </a:cubicBezTo>
                <a:cubicBezTo>
                  <a:pt x="956227" y="2381654"/>
                  <a:pt x="952097" y="2382547"/>
                  <a:pt x="947335" y="2382547"/>
                </a:cubicBezTo>
                <a:cubicBezTo>
                  <a:pt x="942646" y="2382547"/>
                  <a:pt x="938554" y="2381709"/>
                  <a:pt x="935056" y="2380035"/>
                </a:cubicBezTo>
                <a:cubicBezTo>
                  <a:pt x="931559" y="2378361"/>
                  <a:pt x="928638" y="2375570"/>
                  <a:pt x="926294" y="2371664"/>
                </a:cubicBezTo>
                <a:cubicBezTo>
                  <a:pt x="923950" y="2367757"/>
                  <a:pt x="922164" y="2362566"/>
                  <a:pt x="920936" y="2356092"/>
                </a:cubicBezTo>
                <a:cubicBezTo>
                  <a:pt x="919708" y="2349618"/>
                  <a:pt x="919094" y="2341582"/>
                  <a:pt x="919094" y="2331982"/>
                </a:cubicBezTo>
                <a:cubicBezTo>
                  <a:pt x="921029" y="2330643"/>
                  <a:pt x="923169" y="2329396"/>
                  <a:pt x="925513" y="2328243"/>
                </a:cubicBezTo>
                <a:cubicBezTo>
                  <a:pt x="927857" y="2327090"/>
                  <a:pt x="930312" y="2326085"/>
                  <a:pt x="932880" y="2325229"/>
                </a:cubicBezTo>
                <a:cubicBezTo>
                  <a:pt x="935447" y="2324373"/>
                  <a:pt x="938107" y="2323704"/>
                  <a:pt x="940861" y="2323220"/>
                </a:cubicBezTo>
                <a:cubicBezTo>
                  <a:pt x="943614" y="2322736"/>
                  <a:pt x="946367" y="2322494"/>
                  <a:pt x="949120" y="2322494"/>
                </a:cubicBezTo>
                <a:close/>
                <a:moveTo>
                  <a:pt x="2663808" y="2316566"/>
                </a:moveTo>
                <a:cubicBezTo>
                  <a:pt x="2709057" y="2316566"/>
                  <a:pt x="2745739" y="2411079"/>
                  <a:pt x="2745739" y="2527668"/>
                </a:cubicBezTo>
                <a:cubicBezTo>
                  <a:pt x="2745739" y="2644257"/>
                  <a:pt x="2709057" y="2738771"/>
                  <a:pt x="2663808" y="2738771"/>
                </a:cubicBezTo>
                <a:cubicBezTo>
                  <a:pt x="2618559" y="2738771"/>
                  <a:pt x="2581877" y="2644257"/>
                  <a:pt x="2581877" y="2527668"/>
                </a:cubicBezTo>
                <a:cubicBezTo>
                  <a:pt x="2581877" y="2411079"/>
                  <a:pt x="2618559" y="2316566"/>
                  <a:pt x="2663808" y="2316566"/>
                </a:cubicBezTo>
                <a:close/>
                <a:moveTo>
                  <a:pt x="2130936" y="2294748"/>
                </a:moveTo>
                <a:cubicBezTo>
                  <a:pt x="2126545" y="2294748"/>
                  <a:pt x="2122360" y="2295194"/>
                  <a:pt x="2118378" y="2296087"/>
                </a:cubicBezTo>
                <a:cubicBezTo>
                  <a:pt x="2114397" y="2296980"/>
                  <a:pt x="2110751" y="2298078"/>
                  <a:pt x="2107440" y="2299380"/>
                </a:cubicBezTo>
                <a:cubicBezTo>
                  <a:pt x="2104128" y="2300682"/>
                  <a:pt x="2101375" y="2302003"/>
                  <a:pt x="2099180" y="2303342"/>
                </a:cubicBezTo>
                <a:cubicBezTo>
                  <a:pt x="2096984" y="2304682"/>
                  <a:pt x="2095440" y="2305742"/>
                  <a:pt x="2094547" y="2306524"/>
                </a:cubicBezTo>
                <a:cubicBezTo>
                  <a:pt x="2093654" y="2307305"/>
                  <a:pt x="2093059" y="2307956"/>
                  <a:pt x="2092761" y="2308477"/>
                </a:cubicBezTo>
                <a:cubicBezTo>
                  <a:pt x="2092464" y="2308998"/>
                  <a:pt x="2092222" y="2309556"/>
                  <a:pt x="2092036" y="2310151"/>
                </a:cubicBezTo>
                <a:cubicBezTo>
                  <a:pt x="2091850" y="2310747"/>
                  <a:pt x="2091720" y="2311454"/>
                  <a:pt x="2091645" y="2312272"/>
                </a:cubicBezTo>
                <a:cubicBezTo>
                  <a:pt x="2091571" y="2313091"/>
                  <a:pt x="2091534" y="2314058"/>
                  <a:pt x="2091534" y="2315174"/>
                </a:cubicBezTo>
                <a:cubicBezTo>
                  <a:pt x="2091534" y="2316737"/>
                  <a:pt x="2091610" y="2318076"/>
                  <a:pt x="2091764" y="2319193"/>
                </a:cubicBezTo>
                <a:cubicBezTo>
                  <a:pt x="2091917" y="2320309"/>
                  <a:pt x="2092128" y="2321202"/>
                  <a:pt x="2092397" y="2321872"/>
                </a:cubicBezTo>
                <a:cubicBezTo>
                  <a:pt x="2092665" y="2322541"/>
                  <a:pt x="2093011" y="2323025"/>
                  <a:pt x="2093434" y="2323323"/>
                </a:cubicBezTo>
                <a:cubicBezTo>
                  <a:pt x="2093856" y="2323620"/>
                  <a:pt x="2094336" y="2323769"/>
                  <a:pt x="2094873" y="2323769"/>
                </a:cubicBezTo>
                <a:cubicBezTo>
                  <a:pt x="2095796" y="2323769"/>
                  <a:pt x="2097197" y="2323137"/>
                  <a:pt x="2099078" y="2321872"/>
                </a:cubicBezTo>
                <a:cubicBezTo>
                  <a:pt x="2100958" y="2320607"/>
                  <a:pt x="2103300" y="2319230"/>
                  <a:pt x="2106103" y="2317742"/>
                </a:cubicBezTo>
                <a:cubicBezTo>
                  <a:pt x="2108905" y="2316253"/>
                  <a:pt x="2112169" y="2314877"/>
                  <a:pt x="2115893" y="2313612"/>
                </a:cubicBezTo>
                <a:cubicBezTo>
                  <a:pt x="2119617" y="2312347"/>
                  <a:pt x="2123821" y="2311714"/>
                  <a:pt x="2128505" y="2311714"/>
                </a:cubicBezTo>
                <a:cubicBezTo>
                  <a:pt x="2132497" y="2311714"/>
                  <a:pt x="2136029" y="2312347"/>
                  <a:pt x="2139101" y="2313612"/>
                </a:cubicBezTo>
                <a:cubicBezTo>
                  <a:pt x="2142172" y="2314877"/>
                  <a:pt x="2144725" y="2316588"/>
                  <a:pt x="2146760" y="2318746"/>
                </a:cubicBezTo>
                <a:cubicBezTo>
                  <a:pt x="2148795" y="2320904"/>
                  <a:pt x="2150349" y="2323416"/>
                  <a:pt x="2151424" y="2326281"/>
                </a:cubicBezTo>
                <a:cubicBezTo>
                  <a:pt x="2152499" y="2329146"/>
                  <a:pt x="2153037" y="2332178"/>
                  <a:pt x="2153037" y="2335378"/>
                </a:cubicBezTo>
                <a:cubicBezTo>
                  <a:pt x="2153037" y="2338578"/>
                  <a:pt x="2152692" y="2342001"/>
                  <a:pt x="2152002" y="2345647"/>
                </a:cubicBezTo>
                <a:cubicBezTo>
                  <a:pt x="2151312" y="2349293"/>
                  <a:pt x="2149874" y="2353349"/>
                  <a:pt x="2147689" y="2357814"/>
                </a:cubicBezTo>
                <a:cubicBezTo>
                  <a:pt x="2145503" y="2362278"/>
                  <a:pt x="2142398" y="2367227"/>
                  <a:pt x="2138372" y="2372659"/>
                </a:cubicBezTo>
                <a:cubicBezTo>
                  <a:pt x="2134346" y="2378091"/>
                  <a:pt x="2128997" y="2384231"/>
                  <a:pt x="2122325" y="2391077"/>
                </a:cubicBezTo>
                <a:lnTo>
                  <a:pt x="2093456" y="2420768"/>
                </a:lnTo>
                <a:cubicBezTo>
                  <a:pt x="2092536" y="2421735"/>
                  <a:pt x="2091788" y="2422647"/>
                  <a:pt x="2091213" y="2423503"/>
                </a:cubicBezTo>
                <a:cubicBezTo>
                  <a:pt x="2090637" y="2424358"/>
                  <a:pt x="2090158" y="2425214"/>
                  <a:pt x="2089775" y="2426070"/>
                </a:cubicBezTo>
                <a:cubicBezTo>
                  <a:pt x="2089392" y="2426926"/>
                  <a:pt x="2089142" y="2427912"/>
                  <a:pt x="2089027" y="2429028"/>
                </a:cubicBezTo>
                <a:cubicBezTo>
                  <a:pt x="2088912" y="2430144"/>
                  <a:pt x="2088855" y="2431446"/>
                  <a:pt x="2088855" y="2432935"/>
                </a:cubicBezTo>
                <a:cubicBezTo>
                  <a:pt x="2088855" y="2434572"/>
                  <a:pt x="2088985" y="2435948"/>
                  <a:pt x="2089245" y="2437065"/>
                </a:cubicBezTo>
                <a:cubicBezTo>
                  <a:pt x="2089506" y="2438181"/>
                  <a:pt x="2089915" y="2439037"/>
                  <a:pt x="2090473" y="2439632"/>
                </a:cubicBezTo>
                <a:cubicBezTo>
                  <a:pt x="2091031" y="2440227"/>
                  <a:pt x="2091701" y="2440655"/>
                  <a:pt x="2092482" y="2440915"/>
                </a:cubicBezTo>
                <a:cubicBezTo>
                  <a:pt x="2093264" y="2441176"/>
                  <a:pt x="2094175" y="2441306"/>
                  <a:pt x="2095217" y="2441306"/>
                </a:cubicBezTo>
                <a:lnTo>
                  <a:pt x="2175026" y="2441306"/>
                </a:lnTo>
                <a:cubicBezTo>
                  <a:pt x="2175696" y="2441306"/>
                  <a:pt x="2176310" y="2441139"/>
                  <a:pt x="2176868" y="2440804"/>
                </a:cubicBezTo>
                <a:cubicBezTo>
                  <a:pt x="2177426" y="2440469"/>
                  <a:pt x="2177872" y="2439948"/>
                  <a:pt x="2178207" y="2439241"/>
                </a:cubicBezTo>
                <a:cubicBezTo>
                  <a:pt x="2178542" y="2438534"/>
                  <a:pt x="2178803" y="2437660"/>
                  <a:pt x="2178989" y="2436618"/>
                </a:cubicBezTo>
                <a:cubicBezTo>
                  <a:pt x="2179175" y="2435576"/>
                  <a:pt x="2179268" y="2434386"/>
                  <a:pt x="2179268" y="2433046"/>
                </a:cubicBezTo>
                <a:cubicBezTo>
                  <a:pt x="2179268" y="2431707"/>
                  <a:pt x="2179175" y="2430535"/>
                  <a:pt x="2178989" y="2429530"/>
                </a:cubicBezTo>
                <a:cubicBezTo>
                  <a:pt x="2178803" y="2428526"/>
                  <a:pt x="2178505" y="2427688"/>
                  <a:pt x="2178096" y="2427019"/>
                </a:cubicBezTo>
                <a:cubicBezTo>
                  <a:pt x="2177686" y="2426349"/>
                  <a:pt x="2177203" y="2425847"/>
                  <a:pt x="2176645" y="2425512"/>
                </a:cubicBezTo>
                <a:cubicBezTo>
                  <a:pt x="2176087" y="2425177"/>
                  <a:pt x="2175510" y="2425009"/>
                  <a:pt x="2174915" y="2425009"/>
                </a:cubicBezTo>
                <a:lnTo>
                  <a:pt x="2112072" y="2425009"/>
                </a:lnTo>
                <a:lnTo>
                  <a:pt x="2134954" y="2401123"/>
                </a:lnTo>
                <a:cubicBezTo>
                  <a:pt x="2143214" y="2392639"/>
                  <a:pt x="2149837" y="2385142"/>
                  <a:pt x="2154823" y="2378631"/>
                </a:cubicBezTo>
                <a:cubicBezTo>
                  <a:pt x="2159808" y="2372120"/>
                  <a:pt x="2163622" y="2366204"/>
                  <a:pt x="2166264" y="2360883"/>
                </a:cubicBezTo>
                <a:cubicBezTo>
                  <a:pt x="2168906" y="2355563"/>
                  <a:pt x="2170636" y="2350614"/>
                  <a:pt x="2171454" y="2346038"/>
                </a:cubicBezTo>
                <a:cubicBezTo>
                  <a:pt x="2172273" y="2341461"/>
                  <a:pt x="2172682" y="2336866"/>
                  <a:pt x="2172682" y="2332252"/>
                </a:cubicBezTo>
                <a:cubicBezTo>
                  <a:pt x="2172682" y="2327118"/>
                  <a:pt x="2171826" y="2322281"/>
                  <a:pt x="2170115" y="2317742"/>
                </a:cubicBezTo>
                <a:cubicBezTo>
                  <a:pt x="2168403" y="2313202"/>
                  <a:pt x="2165817" y="2309221"/>
                  <a:pt x="2162357" y="2305798"/>
                </a:cubicBezTo>
                <a:cubicBezTo>
                  <a:pt x="2158897" y="2302375"/>
                  <a:pt x="2154544" y="2299678"/>
                  <a:pt x="2149297" y="2297706"/>
                </a:cubicBezTo>
                <a:cubicBezTo>
                  <a:pt x="2144051" y="2295734"/>
                  <a:pt x="2137931" y="2294748"/>
                  <a:pt x="2130936" y="2294748"/>
                </a:cubicBezTo>
                <a:close/>
                <a:moveTo>
                  <a:pt x="2016636" y="2294748"/>
                </a:moveTo>
                <a:cubicBezTo>
                  <a:pt x="2012245" y="2294748"/>
                  <a:pt x="2008060" y="2295194"/>
                  <a:pt x="2004078" y="2296087"/>
                </a:cubicBezTo>
                <a:cubicBezTo>
                  <a:pt x="2000097" y="2296980"/>
                  <a:pt x="1996451" y="2298078"/>
                  <a:pt x="1993140" y="2299380"/>
                </a:cubicBezTo>
                <a:cubicBezTo>
                  <a:pt x="1989828" y="2300682"/>
                  <a:pt x="1987075" y="2302003"/>
                  <a:pt x="1984880" y="2303342"/>
                </a:cubicBezTo>
                <a:cubicBezTo>
                  <a:pt x="1982684" y="2304682"/>
                  <a:pt x="1981140" y="2305742"/>
                  <a:pt x="1980247" y="2306524"/>
                </a:cubicBezTo>
                <a:cubicBezTo>
                  <a:pt x="1979354" y="2307305"/>
                  <a:pt x="1978759" y="2307956"/>
                  <a:pt x="1978461" y="2308477"/>
                </a:cubicBezTo>
                <a:cubicBezTo>
                  <a:pt x="1978164" y="2308998"/>
                  <a:pt x="1977922" y="2309556"/>
                  <a:pt x="1977736" y="2310151"/>
                </a:cubicBezTo>
                <a:cubicBezTo>
                  <a:pt x="1977550" y="2310747"/>
                  <a:pt x="1977420" y="2311454"/>
                  <a:pt x="1977345" y="2312272"/>
                </a:cubicBezTo>
                <a:cubicBezTo>
                  <a:pt x="1977271" y="2313091"/>
                  <a:pt x="1977234" y="2314058"/>
                  <a:pt x="1977234" y="2315174"/>
                </a:cubicBezTo>
                <a:cubicBezTo>
                  <a:pt x="1977234" y="2316737"/>
                  <a:pt x="1977310" y="2318076"/>
                  <a:pt x="1977464" y="2319193"/>
                </a:cubicBezTo>
                <a:cubicBezTo>
                  <a:pt x="1977617" y="2320309"/>
                  <a:pt x="1977828" y="2321202"/>
                  <a:pt x="1978097" y="2321872"/>
                </a:cubicBezTo>
                <a:cubicBezTo>
                  <a:pt x="1978365" y="2322541"/>
                  <a:pt x="1978711" y="2323025"/>
                  <a:pt x="1979134" y="2323323"/>
                </a:cubicBezTo>
                <a:cubicBezTo>
                  <a:pt x="1979556" y="2323620"/>
                  <a:pt x="1980036" y="2323769"/>
                  <a:pt x="1980573" y="2323769"/>
                </a:cubicBezTo>
                <a:cubicBezTo>
                  <a:pt x="1981496" y="2323769"/>
                  <a:pt x="1982897" y="2323137"/>
                  <a:pt x="1984778" y="2321872"/>
                </a:cubicBezTo>
                <a:cubicBezTo>
                  <a:pt x="1986658" y="2320607"/>
                  <a:pt x="1989000" y="2319230"/>
                  <a:pt x="1991803" y="2317742"/>
                </a:cubicBezTo>
                <a:cubicBezTo>
                  <a:pt x="1994605" y="2316253"/>
                  <a:pt x="1997869" y="2314877"/>
                  <a:pt x="2001593" y="2313612"/>
                </a:cubicBezTo>
                <a:cubicBezTo>
                  <a:pt x="2005317" y="2312347"/>
                  <a:pt x="2009521" y="2311714"/>
                  <a:pt x="2014205" y="2311714"/>
                </a:cubicBezTo>
                <a:cubicBezTo>
                  <a:pt x="2018197" y="2311714"/>
                  <a:pt x="2021729" y="2312347"/>
                  <a:pt x="2024801" y="2313612"/>
                </a:cubicBezTo>
                <a:cubicBezTo>
                  <a:pt x="2027872" y="2314877"/>
                  <a:pt x="2030425" y="2316588"/>
                  <a:pt x="2032460" y="2318746"/>
                </a:cubicBezTo>
                <a:cubicBezTo>
                  <a:pt x="2034495" y="2320904"/>
                  <a:pt x="2036049" y="2323416"/>
                  <a:pt x="2037124" y="2326281"/>
                </a:cubicBezTo>
                <a:cubicBezTo>
                  <a:pt x="2038199" y="2329146"/>
                  <a:pt x="2038737" y="2332178"/>
                  <a:pt x="2038737" y="2335378"/>
                </a:cubicBezTo>
                <a:cubicBezTo>
                  <a:pt x="2038737" y="2338578"/>
                  <a:pt x="2038392" y="2342001"/>
                  <a:pt x="2037702" y="2345647"/>
                </a:cubicBezTo>
                <a:cubicBezTo>
                  <a:pt x="2037012" y="2349293"/>
                  <a:pt x="2035574" y="2353349"/>
                  <a:pt x="2033389" y="2357814"/>
                </a:cubicBezTo>
                <a:cubicBezTo>
                  <a:pt x="2031203" y="2362278"/>
                  <a:pt x="2028098" y="2367227"/>
                  <a:pt x="2024072" y="2372659"/>
                </a:cubicBezTo>
                <a:cubicBezTo>
                  <a:pt x="2020046" y="2378091"/>
                  <a:pt x="2014697" y="2384231"/>
                  <a:pt x="2008025" y="2391077"/>
                </a:cubicBezTo>
                <a:lnTo>
                  <a:pt x="1979156" y="2420768"/>
                </a:lnTo>
                <a:cubicBezTo>
                  <a:pt x="1978236" y="2421735"/>
                  <a:pt x="1977488" y="2422647"/>
                  <a:pt x="1976913" y="2423503"/>
                </a:cubicBezTo>
                <a:cubicBezTo>
                  <a:pt x="1976337" y="2424358"/>
                  <a:pt x="1975858" y="2425214"/>
                  <a:pt x="1975475" y="2426070"/>
                </a:cubicBezTo>
                <a:cubicBezTo>
                  <a:pt x="1975092" y="2426926"/>
                  <a:pt x="1974842" y="2427912"/>
                  <a:pt x="1974727" y="2429028"/>
                </a:cubicBezTo>
                <a:cubicBezTo>
                  <a:pt x="1974612" y="2430144"/>
                  <a:pt x="1974555" y="2431446"/>
                  <a:pt x="1974555" y="2432935"/>
                </a:cubicBezTo>
                <a:cubicBezTo>
                  <a:pt x="1974555" y="2434572"/>
                  <a:pt x="1974685" y="2435948"/>
                  <a:pt x="1974945" y="2437065"/>
                </a:cubicBezTo>
                <a:cubicBezTo>
                  <a:pt x="1975206" y="2438181"/>
                  <a:pt x="1975615" y="2439037"/>
                  <a:pt x="1976173" y="2439632"/>
                </a:cubicBezTo>
                <a:cubicBezTo>
                  <a:pt x="1976731" y="2440227"/>
                  <a:pt x="1977401" y="2440655"/>
                  <a:pt x="1978182" y="2440915"/>
                </a:cubicBezTo>
                <a:cubicBezTo>
                  <a:pt x="1978964" y="2441176"/>
                  <a:pt x="1979875" y="2441306"/>
                  <a:pt x="1980917" y="2441306"/>
                </a:cubicBezTo>
                <a:lnTo>
                  <a:pt x="2060726" y="2441306"/>
                </a:lnTo>
                <a:cubicBezTo>
                  <a:pt x="2061396" y="2441306"/>
                  <a:pt x="2062010" y="2441139"/>
                  <a:pt x="2062568" y="2440804"/>
                </a:cubicBezTo>
                <a:cubicBezTo>
                  <a:pt x="2063126" y="2440469"/>
                  <a:pt x="2063572" y="2439948"/>
                  <a:pt x="2063907" y="2439241"/>
                </a:cubicBezTo>
                <a:cubicBezTo>
                  <a:pt x="2064242" y="2438534"/>
                  <a:pt x="2064503" y="2437660"/>
                  <a:pt x="2064689" y="2436618"/>
                </a:cubicBezTo>
                <a:cubicBezTo>
                  <a:pt x="2064875" y="2435576"/>
                  <a:pt x="2064968" y="2434386"/>
                  <a:pt x="2064968" y="2433046"/>
                </a:cubicBezTo>
                <a:cubicBezTo>
                  <a:pt x="2064968" y="2431707"/>
                  <a:pt x="2064875" y="2430535"/>
                  <a:pt x="2064689" y="2429530"/>
                </a:cubicBezTo>
                <a:cubicBezTo>
                  <a:pt x="2064503" y="2428526"/>
                  <a:pt x="2064205" y="2427688"/>
                  <a:pt x="2063796" y="2427019"/>
                </a:cubicBezTo>
                <a:cubicBezTo>
                  <a:pt x="2063386" y="2426349"/>
                  <a:pt x="2062903" y="2425847"/>
                  <a:pt x="2062345" y="2425512"/>
                </a:cubicBezTo>
                <a:cubicBezTo>
                  <a:pt x="2061787" y="2425177"/>
                  <a:pt x="2061210" y="2425009"/>
                  <a:pt x="2060615" y="2425009"/>
                </a:cubicBezTo>
                <a:lnTo>
                  <a:pt x="1997772" y="2425009"/>
                </a:lnTo>
                <a:lnTo>
                  <a:pt x="2020654" y="2401123"/>
                </a:lnTo>
                <a:cubicBezTo>
                  <a:pt x="2028914" y="2392639"/>
                  <a:pt x="2035537" y="2385142"/>
                  <a:pt x="2040523" y="2378631"/>
                </a:cubicBezTo>
                <a:cubicBezTo>
                  <a:pt x="2045508" y="2372120"/>
                  <a:pt x="2049322" y="2366204"/>
                  <a:pt x="2051964" y="2360883"/>
                </a:cubicBezTo>
                <a:cubicBezTo>
                  <a:pt x="2054606" y="2355563"/>
                  <a:pt x="2056336" y="2350614"/>
                  <a:pt x="2057154" y="2346038"/>
                </a:cubicBezTo>
                <a:cubicBezTo>
                  <a:pt x="2057973" y="2341461"/>
                  <a:pt x="2058382" y="2336866"/>
                  <a:pt x="2058382" y="2332252"/>
                </a:cubicBezTo>
                <a:cubicBezTo>
                  <a:pt x="2058382" y="2327118"/>
                  <a:pt x="2057526" y="2322281"/>
                  <a:pt x="2055815" y="2317742"/>
                </a:cubicBezTo>
                <a:cubicBezTo>
                  <a:pt x="2054103" y="2313202"/>
                  <a:pt x="2051517" y="2309221"/>
                  <a:pt x="2048057" y="2305798"/>
                </a:cubicBezTo>
                <a:cubicBezTo>
                  <a:pt x="2044597" y="2302375"/>
                  <a:pt x="2040244" y="2299678"/>
                  <a:pt x="2034997" y="2297706"/>
                </a:cubicBezTo>
                <a:cubicBezTo>
                  <a:pt x="2029751" y="2295734"/>
                  <a:pt x="2023631" y="2294748"/>
                  <a:pt x="2016636" y="2294748"/>
                </a:cubicBezTo>
                <a:close/>
                <a:moveTo>
                  <a:pt x="4719257" y="2280541"/>
                </a:moveTo>
                <a:cubicBezTo>
                  <a:pt x="4717099" y="2280541"/>
                  <a:pt x="4715444" y="2281137"/>
                  <a:pt x="4714290" y="2282327"/>
                </a:cubicBezTo>
                <a:cubicBezTo>
                  <a:pt x="4713137" y="2283518"/>
                  <a:pt x="4712560" y="2285341"/>
                  <a:pt x="4712560" y="2287797"/>
                </a:cubicBezTo>
                <a:lnTo>
                  <a:pt x="4712560" y="2346621"/>
                </a:lnTo>
                <a:cubicBezTo>
                  <a:pt x="4712560" y="2349374"/>
                  <a:pt x="4713006" y="2351235"/>
                  <a:pt x="4713899" y="2352202"/>
                </a:cubicBezTo>
                <a:cubicBezTo>
                  <a:pt x="4714792" y="2353170"/>
                  <a:pt x="4716281" y="2353653"/>
                  <a:pt x="4718364" y="2353653"/>
                </a:cubicBezTo>
                <a:cubicBezTo>
                  <a:pt x="4721192" y="2353653"/>
                  <a:pt x="4724243" y="2353430"/>
                  <a:pt x="4727517" y="2352984"/>
                </a:cubicBezTo>
                <a:cubicBezTo>
                  <a:pt x="4730791" y="2352537"/>
                  <a:pt x="4734698" y="2352314"/>
                  <a:pt x="4739237" y="2352314"/>
                </a:cubicBezTo>
                <a:cubicBezTo>
                  <a:pt x="4745637" y="2352314"/>
                  <a:pt x="4751144" y="2352891"/>
                  <a:pt x="4755757" y="2354044"/>
                </a:cubicBezTo>
                <a:cubicBezTo>
                  <a:pt x="4760371" y="2355197"/>
                  <a:pt x="4764185" y="2356946"/>
                  <a:pt x="4767198" y="2359290"/>
                </a:cubicBezTo>
                <a:cubicBezTo>
                  <a:pt x="4770212" y="2361634"/>
                  <a:pt x="4772445" y="2364574"/>
                  <a:pt x="4773896" y="2368108"/>
                </a:cubicBezTo>
                <a:cubicBezTo>
                  <a:pt x="4775347" y="2371643"/>
                  <a:pt x="4776072" y="2375717"/>
                  <a:pt x="4776072" y="2380331"/>
                </a:cubicBezTo>
                <a:cubicBezTo>
                  <a:pt x="4776072" y="2385837"/>
                  <a:pt x="4775217" y="2390507"/>
                  <a:pt x="4773505" y="2394339"/>
                </a:cubicBezTo>
                <a:cubicBezTo>
                  <a:pt x="4771794" y="2398171"/>
                  <a:pt x="4769431" y="2401353"/>
                  <a:pt x="4766417" y="2403883"/>
                </a:cubicBezTo>
                <a:cubicBezTo>
                  <a:pt x="4763403" y="2406413"/>
                  <a:pt x="4759813" y="2408273"/>
                  <a:pt x="4755646" y="2409464"/>
                </a:cubicBezTo>
                <a:cubicBezTo>
                  <a:pt x="4751479" y="2410654"/>
                  <a:pt x="4746902" y="2411250"/>
                  <a:pt x="4741916" y="2411250"/>
                </a:cubicBezTo>
                <a:cubicBezTo>
                  <a:pt x="4736559" y="2411250"/>
                  <a:pt x="4731926" y="2410766"/>
                  <a:pt x="4728019" y="2409799"/>
                </a:cubicBezTo>
                <a:cubicBezTo>
                  <a:pt x="4724113" y="2408831"/>
                  <a:pt x="4720839" y="2407808"/>
                  <a:pt x="4718197" y="2406729"/>
                </a:cubicBezTo>
                <a:cubicBezTo>
                  <a:pt x="4715555" y="2405650"/>
                  <a:pt x="4713453" y="2404645"/>
                  <a:pt x="4711890" y="2403715"/>
                </a:cubicBezTo>
                <a:cubicBezTo>
                  <a:pt x="4710328" y="2402785"/>
                  <a:pt x="4709174" y="2402320"/>
                  <a:pt x="4708430" y="2402320"/>
                </a:cubicBezTo>
                <a:cubicBezTo>
                  <a:pt x="4707909" y="2402320"/>
                  <a:pt x="4707444" y="2402469"/>
                  <a:pt x="4707035" y="2402767"/>
                </a:cubicBezTo>
                <a:cubicBezTo>
                  <a:pt x="4706625" y="2403064"/>
                  <a:pt x="4706272" y="2403529"/>
                  <a:pt x="4705974" y="2404162"/>
                </a:cubicBezTo>
                <a:cubicBezTo>
                  <a:pt x="4705677" y="2404794"/>
                  <a:pt x="4705472" y="2405613"/>
                  <a:pt x="4705360" y="2406617"/>
                </a:cubicBezTo>
                <a:cubicBezTo>
                  <a:pt x="4705249" y="2407622"/>
                  <a:pt x="4705193" y="2408757"/>
                  <a:pt x="4705193" y="2410022"/>
                </a:cubicBezTo>
                <a:cubicBezTo>
                  <a:pt x="4705193" y="2411361"/>
                  <a:pt x="4705230" y="2412515"/>
                  <a:pt x="4705305" y="2413482"/>
                </a:cubicBezTo>
                <a:cubicBezTo>
                  <a:pt x="4705379" y="2414450"/>
                  <a:pt x="4705509" y="2415249"/>
                  <a:pt x="4705695" y="2415882"/>
                </a:cubicBezTo>
                <a:cubicBezTo>
                  <a:pt x="4705881" y="2416515"/>
                  <a:pt x="4706086" y="2417054"/>
                  <a:pt x="4706309" y="2417501"/>
                </a:cubicBezTo>
                <a:cubicBezTo>
                  <a:pt x="4706532" y="2417947"/>
                  <a:pt x="4706923" y="2418431"/>
                  <a:pt x="4707481" y="2418952"/>
                </a:cubicBezTo>
                <a:cubicBezTo>
                  <a:pt x="4708039" y="2419472"/>
                  <a:pt x="4709323" y="2420179"/>
                  <a:pt x="4711332" y="2421072"/>
                </a:cubicBezTo>
                <a:cubicBezTo>
                  <a:pt x="4713341" y="2421965"/>
                  <a:pt x="4715909" y="2422877"/>
                  <a:pt x="4719034" y="2423807"/>
                </a:cubicBezTo>
                <a:cubicBezTo>
                  <a:pt x="4722159" y="2424737"/>
                  <a:pt x="4725731" y="2425519"/>
                  <a:pt x="4729750" y="2426151"/>
                </a:cubicBezTo>
                <a:cubicBezTo>
                  <a:pt x="4733768" y="2426784"/>
                  <a:pt x="4738010" y="2427100"/>
                  <a:pt x="4742474" y="2427100"/>
                </a:cubicBezTo>
                <a:cubicBezTo>
                  <a:pt x="4750511" y="2427100"/>
                  <a:pt x="4757822" y="2426021"/>
                  <a:pt x="4764408" y="2423863"/>
                </a:cubicBezTo>
                <a:cubicBezTo>
                  <a:pt x="4770994" y="2421705"/>
                  <a:pt x="4776668" y="2418561"/>
                  <a:pt x="4781430" y="2414431"/>
                </a:cubicBezTo>
                <a:cubicBezTo>
                  <a:pt x="4786193" y="2410301"/>
                  <a:pt x="4789876" y="2405222"/>
                  <a:pt x="4792481" y="2399195"/>
                </a:cubicBezTo>
                <a:cubicBezTo>
                  <a:pt x="4795085" y="2393167"/>
                  <a:pt x="4796387" y="2386284"/>
                  <a:pt x="4796387" y="2378545"/>
                </a:cubicBezTo>
                <a:cubicBezTo>
                  <a:pt x="4796387" y="2372294"/>
                  <a:pt x="4795366" y="2366601"/>
                  <a:pt x="4793323" y="2361467"/>
                </a:cubicBezTo>
                <a:cubicBezTo>
                  <a:pt x="4791280" y="2356332"/>
                  <a:pt x="4788269" y="2351960"/>
                  <a:pt x="4784290" y="2348351"/>
                </a:cubicBezTo>
                <a:cubicBezTo>
                  <a:pt x="4780312" y="2344742"/>
                  <a:pt x="4775347" y="2341952"/>
                  <a:pt x="4769396" y="2339980"/>
                </a:cubicBezTo>
                <a:cubicBezTo>
                  <a:pt x="4763445" y="2338008"/>
                  <a:pt x="4756492" y="2337022"/>
                  <a:pt x="4748535" y="2337022"/>
                </a:cubicBezTo>
                <a:cubicBezTo>
                  <a:pt x="4745093" y="2337022"/>
                  <a:pt x="4742064" y="2337059"/>
                  <a:pt x="4739448" y="2337133"/>
                </a:cubicBezTo>
                <a:cubicBezTo>
                  <a:pt x="4736831" y="2337208"/>
                  <a:pt x="4734268" y="2337431"/>
                  <a:pt x="4731759" y="2337803"/>
                </a:cubicBezTo>
                <a:lnTo>
                  <a:pt x="4731759" y="2297285"/>
                </a:lnTo>
                <a:lnTo>
                  <a:pt x="4783396" y="2297285"/>
                </a:lnTo>
                <a:cubicBezTo>
                  <a:pt x="4784678" y="2297285"/>
                  <a:pt x="4785676" y="2296540"/>
                  <a:pt x="4786389" y="2295052"/>
                </a:cubicBezTo>
                <a:cubicBezTo>
                  <a:pt x="4787101" y="2293564"/>
                  <a:pt x="4787458" y="2291480"/>
                  <a:pt x="4787458" y="2288801"/>
                </a:cubicBezTo>
                <a:cubicBezTo>
                  <a:pt x="4787458" y="2287388"/>
                  <a:pt x="4787365" y="2286160"/>
                  <a:pt x="4787179" y="2285118"/>
                </a:cubicBezTo>
                <a:cubicBezTo>
                  <a:pt x="4786993" y="2284076"/>
                  <a:pt x="4786714" y="2283220"/>
                  <a:pt x="4786342" y="2282551"/>
                </a:cubicBezTo>
                <a:cubicBezTo>
                  <a:pt x="4785969" y="2281881"/>
                  <a:pt x="4785504" y="2281379"/>
                  <a:pt x="4784946" y="2281044"/>
                </a:cubicBezTo>
                <a:cubicBezTo>
                  <a:pt x="4784388" y="2280709"/>
                  <a:pt x="4783811" y="2280541"/>
                  <a:pt x="4783216" y="2280541"/>
                </a:cubicBezTo>
                <a:close/>
                <a:moveTo>
                  <a:pt x="4604957" y="2280541"/>
                </a:moveTo>
                <a:cubicBezTo>
                  <a:pt x="4602799" y="2280541"/>
                  <a:pt x="4601144" y="2281137"/>
                  <a:pt x="4599990" y="2282327"/>
                </a:cubicBezTo>
                <a:cubicBezTo>
                  <a:pt x="4598837" y="2283518"/>
                  <a:pt x="4598260" y="2285341"/>
                  <a:pt x="4598260" y="2287797"/>
                </a:cubicBezTo>
                <a:lnTo>
                  <a:pt x="4598260" y="2346621"/>
                </a:lnTo>
                <a:cubicBezTo>
                  <a:pt x="4598260" y="2349374"/>
                  <a:pt x="4598706" y="2351235"/>
                  <a:pt x="4599599" y="2352202"/>
                </a:cubicBezTo>
                <a:cubicBezTo>
                  <a:pt x="4600492" y="2353170"/>
                  <a:pt x="4601981" y="2353653"/>
                  <a:pt x="4604064" y="2353653"/>
                </a:cubicBezTo>
                <a:cubicBezTo>
                  <a:pt x="4606892" y="2353653"/>
                  <a:pt x="4609943" y="2353430"/>
                  <a:pt x="4613217" y="2352984"/>
                </a:cubicBezTo>
                <a:cubicBezTo>
                  <a:pt x="4616491" y="2352537"/>
                  <a:pt x="4620398" y="2352314"/>
                  <a:pt x="4624937" y="2352314"/>
                </a:cubicBezTo>
                <a:cubicBezTo>
                  <a:pt x="4631337" y="2352314"/>
                  <a:pt x="4636844" y="2352891"/>
                  <a:pt x="4641457" y="2354044"/>
                </a:cubicBezTo>
                <a:cubicBezTo>
                  <a:pt x="4646071" y="2355197"/>
                  <a:pt x="4649885" y="2356946"/>
                  <a:pt x="4652898" y="2359290"/>
                </a:cubicBezTo>
                <a:cubicBezTo>
                  <a:pt x="4655912" y="2361634"/>
                  <a:pt x="4658145" y="2364574"/>
                  <a:pt x="4659596" y="2368108"/>
                </a:cubicBezTo>
                <a:cubicBezTo>
                  <a:pt x="4661047" y="2371643"/>
                  <a:pt x="4661772" y="2375717"/>
                  <a:pt x="4661772" y="2380331"/>
                </a:cubicBezTo>
                <a:cubicBezTo>
                  <a:pt x="4661772" y="2385837"/>
                  <a:pt x="4660917" y="2390507"/>
                  <a:pt x="4659205" y="2394339"/>
                </a:cubicBezTo>
                <a:cubicBezTo>
                  <a:pt x="4657494" y="2398171"/>
                  <a:pt x="4655131" y="2401353"/>
                  <a:pt x="4652117" y="2403883"/>
                </a:cubicBezTo>
                <a:cubicBezTo>
                  <a:pt x="4649103" y="2406413"/>
                  <a:pt x="4645513" y="2408273"/>
                  <a:pt x="4641346" y="2409464"/>
                </a:cubicBezTo>
                <a:cubicBezTo>
                  <a:pt x="4637179" y="2410654"/>
                  <a:pt x="4632602" y="2411250"/>
                  <a:pt x="4627616" y="2411250"/>
                </a:cubicBezTo>
                <a:cubicBezTo>
                  <a:pt x="4622259" y="2411250"/>
                  <a:pt x="4617626" y="2410766"/>
                  <a:pt x="4613719" y="2409799"/>
                </a:cubicBezTo>
                <a:cubicBezTo>
                  <a:pt x="4609813" y="2408831"/>
                  <a:pt x="4606539" y="2407808"/>
                  <a:pt x="4603897" y="2406729"/>
                </a:cubicBezTo>
                <a:cubicBezTo>
                  <a:pt x="4601255" y="2405650"/>
                  <a:pt x="4599153" y="2404645"/>
                  <a:pt x="4597590" y="2403715"/>
                </a:cubicBezTo>
                <a:cubicBezTo>
                  <a:pt x="4596028" y="2402785"/>
                  <a:pt x="4594874" y="2402320"/>
                  <a:pt x="4594130" y="2402320"/>
                </a:cubicBezTo>
                <a:cubicBezTo>
                  <a:pt x="4593609" y="2402320"/>
                  <a:pt x="4593144" y="2402469"/>
                  <a:pt x="4592735" y="2402767"/>
                </a:cubicBezTo>
                <a:cubicBezTo>
                  <a:pt x="4592325" y="2403064"/>
                  <a:pt x="4591972" y="2403529"/>
                  <a:pt x="4591674" y="2404162"/>
                </a:cubicBezTo>
                <a:cubicBezTo>
                  <a:pt x="4591377" y="2404794"/>
                  <a:pt x="4591172" y="2405613"/>
                  <a:pt x="4591060" y="2406617"/>
                </a:cubicBezTo>
                <a:cubicBezTo>
                  <a:pt x="4590949" y="2407622"/>
                  <a:pt x="4590893" y="2408757"/>
                  <a:pt x="4590893" y="2410022"/>
                </a:cubicBezTo>
                <a:cubicBezTo>
                  <a:pt x="4590893" y="2411361"/>
                  <a:pt x="4590930" y="2412515"/>
                  <a:pt x="4591005" y="2413482"/>
                </a:cubicBezTo>
                <a:cubicBezTo>
                  <a:pt x="4591079" y="2414450"/>
                  <a:pt x="4591209" y="2415249"/>
                  <a:pt x="4591395" y="2415882"/>
                </a:cubicBezTo>
                <a:cubicBezTo>
                  <a:pt x="4591581" y="2416515"/>
                  <a:pt x="4591786" y="2417054"/>
                  <a:pt x="4592009" y="2417501"/>
                </a:cubicBezTo>
                <a:cubicBezTo>
                  <a:pt x="4592232" y="2417947"/>
                  <a:pt x="4592623" y="2418431"/>
                  <a:pt x="4593181" y="2418952"/>
                </a:cubicBezTo>
                <a:cubicBezTo>
                  <a:pt x="4593739" y="2419472"/>
                  <a:pt x="4595023" y="2420179"/>
                  <a:pt x="4597032" y="2421072"/>
                </a:cubicBezTo>
                <a:cubicBezTo>
                  <a:pt x="4599041" y="2421965"/>
                  <a:pt x="4601609" y="2422877"/>
                  <a:pt x="4604734" y="2423807"/>
                </a:cubicBezTo>
                <a:cubicBezTo>
                  <a:pt x="4607859" y="2424737"/>
                  <a:pt x="4611431" y="2425519"/>
                  <a:pt x="4615450" y="2426151"/>
                </a:cubicBezTo>
                <a:cubicBezTo>
                  <a:pt x="4619468" y="2426784"/>
                  <a:pt x="4623710" y="2427100"/>
                  <a:pt x="4628174" y="2427100"/>
                </a:cubicBezTo>
                <a:cubicBezTo>
                  <a:pt x="4636211" y="2427100"/>
                  <a:pt x="4643522" y="2426021"/>
                  <a:pt x="4650108" y="2423863"/>
                </a:cubicBezTo>
                <a:cubicBezTo>
                  <a:pt x="4656694" y="2421705"/>
                  <a:pt x="4662368" y="2418561"/>
                  <a:pt x="4667130" y="2414431"/>
                </a:cubicBezTo>
                <a:cubicBezTo>
                  <a:pt x="4671893" y="2410301"/>
                  <a:pt x="4675576" y="2405222"/>
                  <a:pt x="4678181" y="2399195"/>
                </a:cubicBezTo>
                <a:cubicBezTo>
                  <a:pt x="4680785" y="2393167"/>
                  <a:pt x="4682087" y="2386284"/>
                  <a:pt x="4682087" y="2378545"/>
                </a:cubicBezTo>
                <a:cubicBezTo>
                  <a:pt x="4682087" y="2372294"/>
                  <a:pt x="4681066" y="2366601"/>
                  <a:pt x="4679023" y="2361467"/>
                </a:cubicBezTo>
                <a:cubicBezTo>
                  <a:pt x="4676980" y="2356332"/>
                  <a:pt x="4673969" y="2351960"/>
                  <a:pt x="4669990" y="2348351"/>
                </a:cubicBezTo>
                <a:cubicBezTo>
                  <a:pt x="4666012" y="2344742"/>
                  <a:pt x="4661047" y="2341952"/>
                  <a:pt x="4655096" y="2339980"/>
                </a:cubicBezTo>
                <a:cubicBezTo>
                  <a:pt x="4649145" y="2338008"/>
                  <a:pt x="4642192" y="2337022"/>
                  <a:pt x="4634235" y="2337022"/>
                </a:cubicBezTo>
                <a:cubicBezTo>
                  <a:pt x="4630793" y="2337022"/>
                  <a:pt x="4627764" y="2337059"/>
                  <a:pt x="4625148" y="2337133"/>
                </a:cubicBezTo>
                <a:cubicBezTo>
                  <a:pt x="4622531" y="2337208"/>
                  <a:pt x="4619968" y="2337431"/>
                  <a:pt x="4617459" y="2337803"/>
                </a:cubicBezTo>
                <a:lnTo>
                  <a:pt x="4617459" y="2297285"/>
                </a:lnTo>
                <a:lnTo>
                  <a:pt x="4669096" y="2297285"/>
                </a:lnTo>
                <a:cubicBezTo>
                  <a:pt x="4670378" y="2297285"/>
                  <a:pt x="4671376" y="2296540"/>
                  <a:pt x="4672089" y="2295052"/>
                </a:cubicBezTo>
                <a:cubicBezTo>
                  <a:pt x="4672801" y="2293564"/>
                  <a:pt x="4673158" y="2291480"/>
                  <a:pt x="4673158" y="2288801"/>
                </a:cubicBezTo>
                <a:cubicBezTo>
                  <a:pt x="4673158" y="2287388"/>
                  <a:pt x="4673065" y="2286160"/>
                  <a:pt x="4672879" y="2285118"/>
                </a:cubicBezTo>
                <a:cubicBezTo>
                  <a:pt x="4672693" y="2284076"/>
                  <a:pt x="4672414" y="2283220"/>
                  <a:pt x="4672042" y="2282551"/>
                </a:cubicBezTo>
                <a:cubicBezTo>
                  <a:pt x="4671669" y="2281881"/>
                  <a:pt x="4671204" y="2281379"/>
                  <a:pt x="4670646" y="2281044"/>
                </a:cubicBezTo>
                <a:cubicBezTo>
                  <a:pt x="4670088" y="2280709"/>
                  <a:pt x="4669511" y="2280541"/>
                  <a:pt x="4668916" y="2280541"/>
                </a:cubicBezTo>
                <a:close/>
                <a:moveTo>
                  <a:pt x="1513188" y="2272568"/>
                </a:moveTo>
                <a:cubicBezTo>
                  <a:pt x="1558437" y="2272568"/>
                  <a:pt x="1595119" y="2367081"/>
                  <a:pt x="1595119" y="2483670"/>
                </a:cubicBezTo>
                <a:cubicBezTo>
                  <a:pt x="1595119" y="2600259"/>
                  <a:pt x="1558437" y="2694773"/>
                  <a:pt x="1513188" y="2694773"/>
                </a:cubicBezTo>
                <a:cubicBezTo>
                  <a:pt x="1467939" y="2694773"/>
                  <a:pt x="1431257" y="2600259"/>
                  <a:pt x="1431257" y="2483670"/>
                </a:cubicBezTo>
                <a:cubicBezTo>
                  <a:pt x="1431257" y="2367081"/>
                  <a:pt x="1467939" y="2272568"/>
                  <a:pt x="1513188" y="2272568"/>
                </a:cubicBezTo>
                <a:close/>
                <a:moveTo>
                  <a:pt x="4415664" y="2258593"/>
                </a:moveTo>
                <a:lnTo>
                  <a:pt x="4420745" y="2262893"/>
                </a:lnTo>
                <a:lnTo>
                  <a:pt x="4451086" y="2274564"/>
                </a:lnTo>
                <a:lnTo>
                  <a:pt x="4440190" y="2273751"/>
                </a:lnTo>
                <a:cubicBezTo>
                  <a:pt x="4436171" y="2273119"/>
                  <a:pt x="4432599" y="2272337"/>
                  <a:pt x="4429474" y="2271407"/>
                </a:cubicBezTo>
                <a:cubicBezTo>
                  <a:pt x="4426349" y="2270477"/>
                  <a:pt x="4423781" y="2269565"/>
                  <a:pt x="4421772" y="2268672"/>
                </a:cubicBezTo>
                <a:cubicBezTo>
                  <a:pt x="4419763" y="2267779"/>
                  <a:pt x="4418479" y="2267072"/>
                  <a:pt x="4417921" y="2266552"/>
                </a:cubicBezTo>
                <a:cubicBezTo>
                  <a:pt x="4417363" y="2266031"/>
                  <a:pt x="4416972" y="2265547"/>
                  <a:pt x="4416749" y="2265101"/>
                </a:cubicBezTo>
                <a:cubicBezTo>
                  <a:pt x="4416526" y="2264654"/>
                  <a:pt x="4416321" y="2264115"/>
                  <a:pt x="4416135" y="2263482"/>
                </a:cubicBezTo>
                <a:cubicBezTo>
                  <a:pt x="4415949" y="2262849"/>
                  <a:pt x="4415819" y="2262050"/>
                  <a:pt x="4415745" y="2261082"/>
                </a:cubicBezTo>
                <a:close/>
                <a:moveTo>
                  <a:pt x="3606095" y="2250275"/>
                </a:moveTo>
                <a:cubicBezTo>
                  <a:pt x="3610783" y="2250275"/>
                  <a:pt x="3614913" y="2251168"/>
                  <a:pt x="3618485" y="2252954"/>
                </a:cubicBezTo>
                <a:cubicBezTo>
                  <a:pt x="3622057" y="2254740"/>
                  <a:pt x="3625070" y="2257642"/>
                  <a:pt x="3627526" y="2261660"/>
                </a:cubicBezTo>
                <a:cubicBezTo>
                  <a:pt x="3629982" y="2265678"/>
                  <a:pt x="3631842" y="2270943"/>
                  <a:pt x="3633107" y="2277454"/>
                </a:cubicBezTo>
                <a:cubicBezTo>
                  <a:pt x="3634372" y="2283966"/>
                  <a:pt x="3635005" y="2291984"/>
                  <a:pt x="3635005" y="2301509"/>
                </a:cubicBezTo>
                <a:cubicBezTo>
                  <a:pt x="3631210" y="2304262"/>
                  <a:pt x="3626707" y="2306476"/>
                  <a:pt x="3621498" y="2308150"/>
                </a:cubicBezTo>
                <a:cubicBezTo>
                  <a:pt x="3616290" y="2309825"/>
                  <a:pt x="3610894" y="2310662"/>
                  <a:pt x="3605313" y="2310662"/>
                </a:cubicBezTo>
                <a:cubicBezTo>
                  <a:pt x="3600402" y="2310662"/>
                  <a:pt x="3596272" y="2309973"/>
                  <a:pt x="3592924" y="2308597"/>
                </a:cubicBezTo>
                <a:cubicBezTo>
                  <a:pt x="3589575" y="2307220"/>
                  <a:pt x="3586859" y="2305267"/>
                  <a:pt x="3584775" y="2302737"/>
                </a:cubicBezTo>
                <a:cubicBezTo>
                  <a:pt x="3582692" y="2300207"/>
                  <a:pt x="3581185" y="2297118"/>
                  <a:pt x="3580255" y="2293472"/>
                </a:cubicBezTo>
                <a:cubicBezTo>
                  <a:pt x="3579324" y="2289826"/>
                  <a:pt x="3578859" y="2285807"/>
                  <a:pt x="3578859" y="2281417"/>
                </a:cubicBezTo>
                <a:cubicBezTo>
                  <a:pt x="3578859" y="2277473"/>
                  <a:pt x="3579380" y="2273641"/>
                  <a:pt x="3580422" y="2269920"/>
                </a:cubicBezTo>
                <a:cubicBezTo>
                  <a:pt x="3581464" y="2266199"/>
                  <a:pt x="3583082" y="2262869"/>
                  <a:pt x="3585277" y="2259930"/>
                </a:cubicBezTo>
                <a:cubicBezTo>
                  <a:pt x="3587473" y="2256991"/>
                  <a:pt x="3590282" y="2254647"/>
                  <a:pt x="3593705" y="2252898"/>
                </a:cubicBezTo>
                <a:cubicBezTo>
                  <a:pt x="3597128" y="2251149"/>
                  <a:pt x="3601258" y="2250275"/>
                  <a:pt x="3606095" y="2250275"/>
                </a:cubicBezTo>
                <a:close/>
                <a:moveTo>
                  <a:pt x="959724" y="2249494"/>
                </a:moveTo>
                <a:cubicBezTo>
                  <a:pt x="951539" y="2249494"/>
                  <a:pt x="944358" y="2250610"/>
                  <a:pt x="938182" y="2252843"/>
                </a:cubicBezTo>
                <a:cubicBezTo>
                  <a:pt x="932005" y="2255075"/>
                  <a:pt x="926703" y="2258108"/>
                  <a:pt x="922276" y="2261940"/>
                </a:cubicBezTo>
                <a:cubicBezTo>
                  <a:pt x="917848" y="2265772"/>
                  <a:pt x="914164" y="2270274"/>
                  <a:pt x="911225" y="2275446"/>
                </a:cubicBezTo>
                <a:cubicBezTo>
                  <a:pt x="908286" y="2280618"/>
                  <a:pt x="905960" y="2286143"/>
                  <a:pt x="904249" y="2292022"/>
                </a:cubicBezTo>
                <a:cubicBezTo>
                  <a:pt x="902537" y="2297901"/>
                  <a:pt x="901347" y="2304003"/>
                  <a:pt x="900677" y="2310328"/>
                </a:cubicBezTo>
                <a:cubicBezTo>
                  <a:pt x="900007" y="2316653"/>
                  <a:pt x="899672" y="2322904"/>
                  <a:pt x="899672" y="2329080"/>
                </a:cubicBezTo>
                <a:cubicBezTo>
                  <a:pt x="899672" y="2336075"/>
                  <a:pt x="899970" y="2342623"/>
                  <a:pt x="900565" y="2348725"/>
                </a:cubicBezTo>
                <a:cubicBezTo>
                  <a:pt x="901161" y="2354827"/>
                  <a:pt x="902147" y="2360446"/>
                  <a:pt x="903523" y="2365580"/>
                </a:cubicBezTo>
                <a:cubicBezTo>
                  <a:pt x="904900" y="2370715"/>
                  <a:pt x="906723" y="2375291"/>
                  <a:pt x="908993" y="2379310"/>
                </a:cubicBezTo>
                <a:cubicBezTo>
                  <a:pt x="911262" y="2383328"/>
                  <a:pt x="914109" y="2386714"/>
                  <a:pt x="917532" y="2389467"/>
                </a:cubicBezTo>
                <a:cubicBezTo>
                  <a:pt x="920955" y="2392220"/>
                  <a:pt x="924973" y="2394341"/>
                  <a:pt x="929587" y="2395830"/>
                </a:cubicBezTo>
                <a:cubicBezTo>
                  <a:pt x="934200" y="2397318"/>
                  <a:pt x="939521" y="2398062"/>
                  <a:pt x="945549" y="2398062"/>
                </a:cubicBezTo>
                <a:cubicBezTo>
                  <a:pt x="953957" y="2398062"/>
                  <a:pt x="961250" y="2396704"/>
                  <a:pt x="967426" y="2393988"/>
                </a:cubicBezTo>
                <a:cubicBezTo>
                  <a:pt x="973603" y="2391272"/>
                  <a:pt x="978700" y="2387663"/>
                  <a:pt x="982718" y="2383161"/>
                </a:cubicBezTo>
                <a:cubicBezTo>
                  <a:pt x="986737" y="2378658"/>
                  <a:pt x="989713" y="2373449"/>
                  <a:pt x="991648" y="2367534"/>
                </a:cubicBezTo>
                <a:cubicBezTo>
                  <a:pt x="993583" y="2361618"/>
                  <a:pt x="994550" y="2355497"/>
                  <a:pt x="994550" y="2349172"/>
                </a:cubicBezTo>
                <a:cubicBezTo>
                  <a:pt x="994550" y="2343219"/>
                  <a:pt x="993843" y="2337694"/>
                  <a:pt x="992429" y="2332596"/>
                </a:cubicBezTo>
                <a:cubicBezTo>
                  <a:pt x="991016" y="2327499"/>
                  <a:pt x="988653" y="2323071"/>
                  <a:pt x="985342" y="2319313"/>
                </a:cubicBezTo>
                <a:cubicBezTo>
                  <a:pt x="982030" y="2315555"/>
                  <a:pt x="977695" y="2312616"/>
                  <a:pt x="972338" y="2310495"/>
                </a:cubicBezTo>
                <a:cubicBezTo>
                  <a:pt x="966980" y="2308374"/>
                  <a:pt x="960394" y="2307314"/>
                  <a:pt x="952581" y="2307314"/>
                </a:cubicBezTo>
                <a:cubicBezTo>
                  <a:pt x="948934" y="2307314"/>
                  <a:pt x="945511" y="2307593"/>
                  <a:pt x="942312" y="2308151"/>
                </a:cubicBezTo>
                <a:cubicBezTo>
                  <a:pt x="939112" y="2308709"/>
                  <a:pt x="936079" y="2309435"/>
                  <a:pt x="933214" y="2310328"/>
                </a:cubicBezTo>
                <a:cubicBezTo>
                  <a:pt x="930350" y="2311221"/>
                  <a:pt x="927708" y="2312225"/>
                  <a:pt x="925289" y="2313342"/>
                </a:cubicBezTo>
                <a:cubicBezTo>
                  <a:pt x="922871" y="2314458"/>
                  <a:pt x="920694" y="2315574"/>
                  <a:pt x="918760" y="2316690"/>
                </a:cubicBezTo>
                <a:cubicBezTo>
                  <a:pt x="918983" y="2309844"/>
                  <a:pt x="919857" y="2303277"/>
                  <a:pt x="921383" y="2296989"/>
                </a:cubicBezTo>
                <a:cubicBezTo>
                  <a:pt x="922908" y="2290701"/>
                  <a:pt x="925252" y="2285176"/>
                  <a:pt x="928415" y="2280413"/>
                </a:cubicBezTo>
                <a:cubicBezTo>
                  <a:pt x="931577" y="2275651"/>
                  <a:pt x="935652" y="2271856"/>
                  <a:pt x="940637" y="2269028"/>
                </a:cubicBezTo>
                <a:cubicBezTo>
                  <a:pt x="945623" y="2266200"/>
                  <a:pt x="951576" y="2264786"/>
                  <a:pt x="958497" y="2264786"/>
                </a:cubicBezTo>
                <a:cubicBezTo>
                  <a:pt x="962292" y="2264786"/>
                  <a:pt x="965622" y="2265047"/>
                  <a:pt x="968487" y="2265568"/>
                </a:cubicBezTo>
                <a:cubicBezTo>
                  <a:pt x="971352" y="2266089"/>
                  <a:pt x="973789" y="2266665"/>
                  <a:pt x="975798" y="2267298"/>
                </a:cubicBezTo>
                <a:cubicBezTo>
                  <a:pt x="977807" y="2267930"/>
                  <a:pt x="979519" y="2268507"/>
                  <a:pt x="980932" y="2269028"/>
                </a:cubicBezTo>
                <a:cubicBezTo>
                  <a:pt x="982346" y="2269549"/>
                  <a:pt x="983463" y="2269809"/>
                  <a:pt x="984281" y="2269809"/>
                </a:cubicBezTo>
                <a:cubicBezTo>
                  <a:pt x="984951" y="2269809"/>
                  <a:pt x="985490" y="2269660"/>
                  <a:pt x="985900" y="2269363"/>
                </a:cubicBezTo>
                <a:cubicBezTo>
                  <a:pt x="986309" y="2269065"/>
                  <a:pt x="986644" y="2268619"/>
                  <a:pt x="986904" y="2268023"/>
                </a:cubicBezTo>
                <a:cubicBezTo>
                  <a:pt x="987165" y="2267428"/>
                  <a:pt x="987313" y="2266647"/>
                  <a:pt x="987351" y="2265679"/>
                </a:cubicBezTo>
                <a:cubicBezTo>
                  <a:pt x="987388" y="2264712"/>
                  <a:pt x="987407" y="2263559"/>
                  <a:pt x="987407" y="2262219"/>
                </a:cubicBezTo>
                <a:cubicBezTo>
                  <a:pt x="987407" y="2261177"/>
                  <a:pt x="987369" y="2260303"/>
                  <a:pt x="987295" y="2259596"/>
                </a:cubicBezTo>
                <a:cubicBezTo>
                  <a:pt x="987220" y="2258889"/>
                  <a:pt x="987109" y="2258257"/>
                  <a:pt x="986960" y="2257698"/>
                </a:cubicBezTo>
                <a:cubicBezTo>
                  <a:pt x="986811" y="2257140"/>
                  <a:pt x="986607" y="2256619"/>
                  <a:pt x="986346" y="2256136"/>
                </a:cubicBezTo>
                <a:cubicBezTo>
                  <a:pt x="986086" y="2255652"/>
                  <a:pt x="985695" y="2255206"/>
                  <a:pt x="985174" y="2254796"/>
                </a:cubicBezTo>
                <a:cubicBezTo>
                  <a:pt x="984653" y="2254387"/>
                  <a:pt x="983574" y="2253847"/>
                  <a:pt x="981937" y="2253178"/>
                </a:cubicBezTo>
                <a:cubicBezTo>
                  <a:pt x="980300" y="2252508"/>
                  <a:pt x="978291" y="2251894"/>
                  <a:pt x="975910" y="2251336"/>
                </a:cubicBezTo>
                <a:cubicBezTo>
                  <a:pt x="973528" y="2250778"/>
                  <a:pt x="970924" y="2250331"/>
                  <a:pt x="968096" y="2249997"/>
                </a:cubicBezTo>
                <a:cubicBezTo>
                  <a:pt x="965268" y="2249662"/>
                  <a:pt x="962478" y="2249494"/>
                  <a:pt x="959724" y="2249494"/>
                </a:cubicBezTo>
                <a:close/>
                <a:moveTo>
                  <a:pt x="4124308" y="2242002"/>
                </a:moveTo>
                <a:cubicBezTo>
                  <a:pt x="4169557" y="2242002"/>
                  <a:pt x="4206239" y="2336515"/>
                  <a:pt x="4206239" y="2453104"/>
                </a:cubicBezTo>
                <a:cubicBezTo>
                  <a:pt x="4206239" y="2569693"/>
                  <a:pt x="4169557" y="2664207"/>
                  <a:pt x="4124308" y="2664207"/>
                </a:cubicBezTo>
                <a:cubicBezTo>
                  <a:pt x="4079059" y="2664207"/>
                  <a:pt x="4042377" y="2569693"/>
                  <a:pt x="4042377" y="2453104"/>
                </a:cubicBezTo>
                <a:cubicBezTo>
                  <a:pt x="4042377" y="2336515"/>
                  <a:pt x="4079059" y="2242002"/>
                  <a:pt x="4124308" y="2242002"/>
                </a:cubicBezTo>
                <a:close/>
                <a:moveTo>
                  <a:pt x="3607881" y="2234983"/>
                </a:moveTo>
                <a:cubicBezTo>
                  <a:pt x="3599398" y="2234983"/>
                  <a:pt x="3592105" y="2236285"/>
                  <a:pt x="3586003" y="2238889"/>
                </a:cubicBezTo>
                <a:cubicBezTo>
                  <a:pt x="3579901" y="2241494"/>
                  <a:pt x="3574878" y="2244991"/>
                  <a:pt x="3570934" y="2249382"/>
                </a:cubicBezTo>
                <a:cubicBezTo>
                  <a:pt x="3566990" y="2253772"/>
                  <a:pt x="3564088" y="2258851"/>
                  <a:pt x="3562228" y="2264618"/>
                </a:cubicBezTo>
                <a:cubicBezTo>
                  <a:pt x="3560367" y="2270385"/>
                  <a:pt x="3559437" y="2276468"/>
                  <a:pt x="3559437" y="2282868"/>
                </a:cubicBezTo>
                <a:cubicBezTo>
                  <a:pt x="3559437" y="2289044"/>
                  <a:pt x="3560163" y="2294737"/>
                  <a:pt x="3561614" y="2299946"/>
                </a:cubicBezTo>
                <a:cubicBezTo>
                  <a:pt x="3563065" y="2305155"/>
                  <a:pt x="3565446" y="2309657"/>
                  <a:pt x="3568758" y="2313452"/>
                </a:cubicBezTo>
                <a:cubicBezTo>
                  <a:pt x="3572069" y="2317247"/>
                  <a:pt x="3576459" y="2320243"/>
                  <a:pt x="3581929" y="2322438"/>
                </a:cubicBezTo>
                <a:cubicBezTo>
                  <a:pt x="3587398" y="2324633"/>
                  <a:pt x="3594151" y="2325731"/>
                  <a:pt x="3602188" y="2325731"/>
                </a:cubicBezTo>
                <a:cubicBezTo>
                  <a:pt x="3609332" y="2325731"/>
                  <a:pt x="3615657" y="2324838"/>
                  <a:pt x="3621164" y="2323052"/>
                </a:cubicBezTo>
                <a:cubicBezTo>
                  <a:pt x="3626670" y="2321266"/>
                  <a:pt x="3631396" y="2319219"/>
                  <a:pt x="3635340" y="2316913"/>
                </a:cubicBezTo>
                <a:cubicBezTo>
                  <a:pt x="3635191" y="2323759"/>
                  <a:pt x="3634298" y="2330270"/>
                  <a:pt x="3632661" y="2336446"/>
                </a:cubicBezTo>
                <a:cubicBezTo>
                  <a:pt x="3631023" y="2342623"/>
                  <a:pt x="3628568" y="2348055"/>
                  <a:pt x="3625294" y="2352743"/>
                </a:cubicBezTo>
                <a:cubicBezTo>
                  <a:pt x="3622019" y="2357431"/>
                  <a:pt x="3617796" y="2361170"/>
                  <a:pt x="3612625" y="2363961"/>
                </a:cubicBezTo>
                <a:cubicBezTo>
                  <a:pt x="3607453" y="2366751"/>
                  <a:pt x="3601258" y="2368147"/>
                  <a:pt x="3594040" y="2368147"/>
                </a:cubicBezTo>
                <a:cubicBezTo>
                  <a:pt x="3590245" y="2368147"/>
                  <a:pt x="3586822" y="2367868"/>
                  <a:pt x="3583771" y="2367309"/>
                </a:cubicBezTo>
                <a:cubicBezTo>
                  <a:pt x="3580720" y="2366751"/>
                  <a:pt x="3578059" y="2366137"/>
                  <a:pt x="3575790" y="2365468"/>
                </a:cubicBezTo>
                <a:cubicBezTo>
                  <a:pt x="3573520" y="2364798"/>
                  <a:pt x="3571641" y="2364184"/>
                  <a:pt x="3570153" y="2363626"/>
                </a:cubicBezTo>
                <a:cubicBezTo>
                  <a:pt x="3568665" y="2363068"/>
                  <a:pt x="3567511" y="2362789"/>
                  <a:pt x="3566693" y="2362789"/>
                </a:cubicBezTo>
                <a:cubicBezTo>
                  <a:pt x="3566097" y="2362789"/>
                  <a:pt x="3565595" y="2362882"/>
                  <a:pt x="3565186" y="2363068"/>
                </a:cubicBezTo>
                <a:cubicBezTo>
                  <a:pt x="3564776" y="2363254"/>
                  <a:pt x="3564460" y="2363607"/>
                  <a:pt x="3564237" y="2364128"/>
                </a:cubicBezTo>
                <a:cubicBezTo>
                  <a:pt x="3564014" y="2364649"/>
                  <a:pt x="3563846" y="2365393"/>
                  <a:pt x="3563735" y="2366361"/>
                </a:cubicBezTo>
                <a:cubicBezTo>
                  <a:pt x="3563623" y="2367328"/>
                  <a:pt x="3563567" y="2368630"/>
                  <a:pt x="3563567" y="2370267"/>
                </a:cubicBezTo>
                <a:cubicBezTo>
                  <a:pt x="3563567" y="2372202"/>
                  <a:pt x="3563735" y="2373746"/>
                  <a:pt x="3564069" y="2374900"/>
                </a:cubicBezTo>
                <a:cubicBezTo>
                  <a:pt x="3564404" y="2376053"/>
                  <a:pt x="3564944" y="2376965"/>
                  <a:pt x="3565688" y="2377634"/>
                </a:cubicBezTo>
                <a:cubicBezTo>
                  <a:pt x="3566432" y="2378304"/>
                  <a:pt x="3567623" y="2378974"/>
                  <a:pt x="3569260" y="2379644"/>
                </a:cubicBezTo>
                <a:cubicBezTo>
                  <a:pt x="3570897" y="2380313"/>
                  <a:pt x="3572925" y="2380946"/>
                  <a:pt x="3575343" y="2381541"/>
                </a:cubicBezTo>
                <a:cubicBezTo>
                  <a:pt x="3577762" y="2382136"/>
                  <a:pt x="3580478" y="2382639"/>
                  <a:pt x="3583492" y="2383048"/>
                </a:cubicBezTo>
                <a:cubicBezTo>
                  <a:pt x="3586505" y="2383457"/>
                  <a:pt x="3589612" y="2383662"/>
                  <a:pt x="3592812" y="2383662"/>
                </a:cubicBezTo>
                <a:cubicBezTo>
                  <a:pt x="3601146" y="2383662"/>
                  <a:pt x="3608457" y="2382564"/>
                  <a:pt x="3614745" y="2380369"/>
                </a:cubicBezTo>
                <a:cubicBezTo>
                  <a:pt x="3621033" y="2378174"/>
                  <a:pt x="3626466" y="2375142"/>
                  <a:pt x="3631042" y="2371272"/>
                </a:cubicBezTo>
                <a:cubicBezTo>
                  <a:pt x="3635619" y="2367402"/>
                  <a:pt x="3639414" y="2362882"/>
                  <a:pt x="3642427" y="2357710"/>
                </a:cubicBezTo>
                <a:cubicBezTo>
                  <a:pt x="3645441" y="2352538"/>
                  <a:pt x="3647841" y="2346994"/>
                  <a:pt x="3649627" y="2341078"/>
                </a:cubicBezTo>
                <a:cubicBezTo>
                  <a:pt x="3651413" y="2335163"/>
                  <a:pt x="3652678" y="2329005"/>
                  <a:pt x="3653422" y="2322605"/>
                </a:cubicBezTo>
                <a:cubicBezTo>
                  <a:pt x="3654166" y="2316206"/>
                  <a:pt x="3654538" y="2309880"/>
                  <a:pt x="3654538" y="2303630"/>
                </a:cubicBezTo>
                <a:cubicBezTo>
                  <a:pt x="3654538" y="2297007"/>
                  <a:pt x="3654222" y="2290700"/>
                  <a:pt x="3653590" y="2284710"/>
                </a:cubicBezTo>
                <a:cubicBezTo>
                  <a:pt x="3652957" y="2278719"/>
                  <a:pt x="3651915" y="2273157"/>
                  <a:pt x="3650464" y="2268022"/>
                </a:cubicBezTo>
                <a:cubicBezTo>
                  <a:pt x="3649013" y="2262888"/>
                  <a:pt x="3647097" y="2258293"/>
                  <a:pt x="3644716" y="2254237"/>
                </a:cubicBezTo>
                <a:cubicBezTo>
                  <a:pt x="3642334" y="2250182"/>
                  <a:pt x="3639432" y="2246721"/>
                  <a:pt x="3636009" y="2243857"/>
                </a:cubicBezTo>
                <a:cubicBezTo>
                  <a:pt x="3632586" y="2240992"/>
                  <a:pt x="3628549" y="2238796"/>
                  <a:pt x="3623898" y="2237271"/>
                </a:cubicBezTo>
                <a:cubicBezTo>
                  <a:pt x="3619247" y="2235745"/>
                  <a:pt x="3613908" y="2234983"/>
                  <a:pt x="3607881" y="2234983"/>
                </a:cubicBezTo>
                <a:close/>
                <a:moveTo>
                  <a:pt x="3490902" y="2234983"/>
                </a:moveTo>
                <a:cubicBezTo>
                  <a:pt x="3486139" y="2234983"/>
                  <a:pt x="3481693" y="2235429"/>
                  <a:pt x="3477563" y="2236322"/>
                </a:cubicBezTo>
                <a:cubicBezTo>
                  <a:pt x="3473433" y="2237215"/>
                  <a:pt x="3469787" y="2238313"/>
                  <a:pt x="3466624" y="2239615"/>
                </a:cubicBezTo>
                <a:cubicBezTo>
                  <a:pt x="3463462" y="2240917"/>
                  <a:pt x="3460801" y="2242238"/>
                  <a:pt x="3458643" y="2243577"/>
                </a:cubicBezTo>
                <a:cubicBezTo>
                  <a:pt x="3456485" y="2244917"/>
                  <a:pt x="3455053" y="2245940"/>
                  <a:pt x="3454346" y="2246647"/>
                </a:cubicBezTo>
                <a:cubicBezTo>
                  <a:pt x="3453639" y="2247354"/>
                  <a:pt x="3453137" y="2247968"/>
                  <a:pt x="3452839" y="2248489"/>
                </a:cubicBezTo>
                <a:cubicBezTo>
                  <a:pt x="3452541" y="2249010"/>
                  <a:pt x="3452281" y="2249586"/>
                  <a:pt x="3452058" y="2250219"/>
                </a:cubicBezTo>
                <a:cubicBezTo>
                  <a:pt x="3451834" y="2250851"/>
                  <a:pt x="3451686" y="2251596"/>
                  <a:pt x="3451611" y="2252451"/>
                </a:cubicBezTo>
                <a:cubicBezTo>
                  <a:pt x="3451537" y="2253307"/>
                  <a:pt x="3451500" y="2254293"/>
                  <a:pt x="3451500" y="2255409"/>
                </a:cubicBezTo>
                <a:cubicBezTo>
                  <a:pt x="3451500" y="2257046"/>
                  <a:pt x="3451555" y="2258367"/>
                  <a:pt x="3451667" y="2259372"/>
                </a:cubicBezTo>
                <a:cubicBezTo>
                  <a:pt x="3451779" y="2260376"/>
                  <a:pt x="3451965" y="2261158"/>
                  <a:pt x="3452225" y="2261716"/>
                </a:cubicBezTo>
                <a:cubicBezTo>
                  <a:pt x="3452486" y="2262274"/>
                  <a:pt x="3452820" y="2262646"/>
                  <a:pt x="3453230" y="2262832"/>
                </a:cubicBezTo>
                <a:cubicBezTo>
                  <a:pt x="3453639" y="2263018"/>
                  <a:pt x="3454104" y="2263111"/>
                  <a:pt x="3454625" y="2263111"/>
                </a:cubicBezTo>
                <a:cubicBezTo>
                  <a:pt x="3455369" y="2263111"/>
                  <a:pt x="3456671" y="2262460"/>
                  <a:pt x="3458532" y="2261158"/>
                </a:cubicBezTo>
                <a:cubicBezTo>
                  <a:pt x="3460392" y="2259856"/>
                  <a:pt x="3462736" y="2258460"/>
                  <a:pt x="3465564" y="2256972"/>
                </a:cubicBezTo>
                <a:cubicBezTo>
                  <a:pt x="3468392" y="2255484"/>
                  <a:pt x="3471610" y="2254088"/>
                  <a:pt x="3475219" y="2252786"/>
                </a:cubicBezTo>
                <a:cubicBezTo>
                  <a:pt x="3478828" y="2251484"/>
                  <a:pt x="3482791" y="2250833"/>
                  <a:pt x="3487107" y="2250833"/>
                </a:cubicBezTo>
                <a:cubicBezTo>
                  <a:pt x="3491051" y="2250833"/>
                  <a:pt x="3494530" y="2251410"/>
                  <a:pt x="3497543" y="2252563"/>
                </a:cubicBezTo>
                <a:cubicBezTo>
                  <a:pt x="3500557" y="2253716"/>
                  <a:pt x="3503031" y="2255298"/>
                  <a:pt x="3504966" y="2257307"/>
                </a:cubicBezTo>
                <a:cubicBezTo>
                  <a:pt x="3506901" y="2259316"/>
                  <a:pt x="3508352" y="2261679"/>
                  <a:pt x="3509319" y="2264395"/>
                </a:cubicBezTo>
                <a:cubicBezTo>
                  <a:pt x="3510287" y="2267111"/>
                  <a:pt x="3510770" y="2269957"/>
                  <a:pt x="3510770" y="2272934"/>
                </a:cubicBezTo>
                <a:cubicBezTo>
                  <a:pt x="3510770" y="2277027"/>
                  <a:pt x="3510045" y="2280729"/>
                  <a:pt x="3508594" y="2284040"/>
                </a:cubicBezTo>
                <a:cubicBezTo>
                  <a:pt x="3507143" y="2287352"/>
                  <a:pt x="3505059" y="2290198"/>
                  <a:pt x="3502343" y="2292579"/>
                </a:cubicBezTo>
                <a:cubicBezTo>
                  <a:pt x="3499627" y="2294960"/>
                  <a:pt x="3496315" y="2296784"/>
                  <a:pt x="3492409" y="2298049"/>
                </a:cubicBezTo>
                <a:cubicBezTo>
                  <a:pt x="3488502" y="2299314"/>
                  <a:pt x="3484093" y="2299946"/>
                  <a:pt x="3479182" y="2299946"/>
                </a:cubicBezTo>
                <a:lnTo>
                  <a:pt x="3466568" y="2299946"/>
                </a:lnTo>
                <a:cubicBezTo>
                  <a:pt x="3465899" y="2299946"/>
                  <a:pt x="3465303" y="2300076"/>
                  <a:pt x="3464782" y="2300337"/>
                </a:cubicBezTo>
                <a:cubicBezTo>
                  <a:pt x="3464262" y="2300597"/>
                  <a:pt x="3463797" y="2301007"/>
                  <a:pt x="3463387" y="2301565"/>
                </a:cubicBezTo>
                <a:cubicBezTo>
                  <a:pt x="3462978" y="2302123"/>
                  <a:pt x="3462662" y="2302867"/>
                  <a:pt x="3462438" y="2303797"/>
                </a:cubicBezTo>
                <a:cubicBezTo>
                  <a:pt x="3462215" y="2304727"/>
                  <a:pt x="3462104" y="2305899"/>
                  <a:pt x="3462104" y="2307313"/>
                </a:cubicBezTo>
                <a:cubicBezTo>
                  <a:pt x="3462104" y="2308876"/>
                  <a:pt x="3462238" y="2310141"/>
                  <a:pt x="3462507" y="2311108"/>
                </a:cubicBezTo>
                <a:cubicBezTo>
                  <a:pt x="3462777" y="2312076"/>
                  <a:pt x="3463122" y="2312857"/>
                  <a:pt x="3463545" y="2313452"/>
                </a:cubicBezTo>
                <a:cubicBezTo>
                  <a:pt x="3463968" y="2314048"/>
                  <a:pt x="3464467" y="2314475"/>
                  <a:pt x="3465043" y="2314736"/>
                </a:cubicBezTo>
                <a:cubicBezTo>
                  <a:pt x="3465619" y="2314996"/>
                  <a:pt x="3466215" y="2315127"/>
                  <a:pt x="3466830" y="2315127"/>
                </a:cubicBezTo>
                <a:lnTo>
                  <a:pt x="3481009" y="2315127"/>
                </a:lnTo>
                <a:cubicBezTo>
                  <a:pt x="3486928" y="2315127"/>
                  <a:pt x="3492212" y="2315759"/>
                  <a:pt x="3496861" y="2317024"/>
                </a:cubicBezTo>
                <a:cubicBezTo>
                  <a:pt x="3501511" y="2318289"/>
                  <a:pt x="3505431" y="2320112"/>
                  <a:pt x="3508620" y="2322494"/>
                </a:cubicBezTo>
                <a:cubicBezTo>
                  <a:pt x="3511809" y="2324875"/>
                  <a:pt x="3514230" y="2327703"/>
                  <a:pt x="3515882" y="2330977"/>
                </a:cubicBezTo>
                <a:cubicBezTo>
                  <a:pt x="3517535" y="2334251"/>
                  <a:pt x="3518361" y="2337934"/>
                  <a:pt x="3518361" y="2342027"/>
                </a:cubicBezTo>
                <a:cubicBezTo>
                  <a:pt x="3518361" y="2345748"/>
                  <a:pt x="3517712" y="2349190"/>
                  <a:pt x="3516414" y="2352352"/>
                </a:cubicBezTo>
                <a:cubicBezTo>
                  <a:pt x="3515117" y="2355515"/>
                  <a:pt x="3513170" y="2358250"/>
                  <a:pt x="3510574" y="2360556"/>
                </a:cubicBezTo>
                <a:cubicBezTo>
                  <a:pt x="3507978" y="2362863"/>
                  <a:pt x="3504772" y="2364649"/>
                  <a:pt x="3500956" y="2365914"/>
                </a:cubicBezTo>
                <a:cubicBezTo>
                  <a:pt x="3497139" y="2367179"/>
                  <a:pt x="3492712" y="2367812"/>
                  <a:pt x="3487674" y="2367812"/>
                </a:cubicBezTo>
                <a:cubicBezTo>
                  <a:pt x="3482482" y="2367812"/>
                  <a:pt x="3477768" y="2367216"/>
                  <a:pt x="3473532" y="2366026"/>
                </a:cubicBezTo>
                <a:cubicBezTo>
                  <a:pt x="3469295" y="2364835"/>
                  <a:pt x="3465593" y="2363552"/>
                  <a:pt x="3462424" y="2362175"/>
                </a:cubicBezTo>
                <a:cubicBezTo>
                  <a:pt x="3459256" y="2360798"/>
                  <a:pt x="3456661" y="2359515"/>
                  <a:pt x="3454638" y="2358324"/>
                </a:cubicBezTo>
                <a:cubicBezTo>
                  <a:pt x="3452616" y="2357133"/>
                  <a:pt x="3451261" y="2356538"/>
                  <a:pt x="3450573" y="2356538"/>
                </a:cubicBezTo>
                <a:cubicBezTo>
                  <a:pt x="3449581" y="2356538"/>
                  <a:pt x="3448817" y="2357059"/>
                  <a:pt x="3448283" y="2358101"/>
                </a:cubicBezTo>
                <a:cubicBezTo>
                  <a:pt x="3447748" y="2359142"/>
                  <a:pt x="3447481" y="2361003"/>
                  <a:pt x="3447481" y="2363682"/>
                </a:cubicBezTo>
                <a:cubicBezTo>
                  <a:pt x="3447481" y="2365244"/>
                  <a:pt x="3447537" y="2366565"/>
                  <a:pt x="3447649" y="2367644"/>
                </a:cubicBezTo>
                <a:cubicBezTo>
                  <a:pt x="3447760" y="2368723"/>
                  <a:pt x="3447928" y="2369635"/>
                  <a:pt x="3448151" y="2370379"/>
                </a:cubicBezTo>
                <a:cubicBezTo>
                  <a:pt x="3448374" y="2371123"/>
                  <a:pt x="3448635" y="2371756"/>
                  <a:pt x="3448932" y="2372277"/>
                </a:cubicBezTo>
                <a:cubicBezTo>
                  <a:pt x="3449230" y="2372797"/>
                  <a:pt x="3449658" y="2373318"/>
                  <a:pt x="3450216" y="2373839"/>
                </a:cubicBezTo>
                <a:cubicBezTo>
                  <a:pt x="3450774" y="2374360"/>
                  <a:pt x="3452132" y="2375197"/>
                  <a:pt x="3454290" y="2376351"/>
                </a:cubicBezTo>
                <a:cubicBezTo>
                  <a:pt x="3456448" y="2377504"/>
                  <a:pt x="3459164" y="2378620"/>
                  <a:pt x="3462438" y="2379699"/>
                </a:cubicBezTo>
                <a:cubicBezTo>
                  <a:pt x="3465713" y="2380778"/>
                  <a:pt x="3469452" y="2381709"/>
                  <a:pt x="3473656" y="2382490"/>
                </a:cubicBezTo>
                <a:cubicBezTo>
                  <a:pt x="3477861" y="2383271"/>
                  <a:pt x="3482381" y="2383662"/>
                  <a:pt x="3487218" y="2383662"/>
                </a:cubicBezTo>
                <a:cubicBezTo>
                  <a:pt x="3495181" y="2383662"/>
                  <a:pt x="3502324" y="2382639"/>
                  <a:pt x="3508650" y="2380592"/>
                </a:cubicBezTo>
                <a:cubicBezTo>
                  <a:pt x="3514975" y="2378546"/>
                  <a:pt x="3520295" y="2375625"/>
                  <a:pt x="3524611" y="2371830"/>
                </a:cubicBezTo>
                <a:cubicBezTo>
                  <a:pt x="3528927" y="2368035"/>
                  <a:pt x="3532239" y="2363477"/>
                  <a:pt x="3534546" y="2358157"/>
                </a:cubicBezTo>
                <a:cubicBezTo>
                  <a:pt x="3536853" y="2352836"/>
                  <a:pt x="3538006" y="2346864"/>
                  <a:pt x="3538006" y="2340241"/>
                </a:cubicBezTo>
                <a:cubicBezTo>
                  <a:pt x="3538006" y="2335702"/>
                  <a:pt x="3537169" y="2331442"/>
                  <a:pt x="3535494" y="2327461"/>
                </a:cubicBezTo>
                <a:cubicBezTo>
                  <a:pt x="3533820" y="2323480"/>
                  <a:pt x="3531495" y="2320001"/>
                  <a:pt x="3528518" y="2317024"/>
                </a:cubicBezTo>
                <a:cubicBezTo>
                  <a:pt x="3525542" y="2314048"/>
                  <a:pt x="3521988" y="2311573"/>
                  <a:pt x="3517858" y="2309601"/>
                </a:cubicBezTo>
                <a:cubicBezTo>
                  <a:pt x="3513728" y="2307629"/>
                  <a:pt x="3509170" y="2306383"/>
                  <a:pt x="3504185" y="2305862"/>
                </a:cubicBezTo>
                <a:lnTo>
                  <a:pt x="3504185" y="2305639"/>
                </a:lnTo>
                <a:cubicBezTo>
                  <a:pt x="3508575" y="2304820"/>
                  <a:pt x="3512445" y="2303351"/>
                  <a:pt x="3515793" y="2301230"/>
                </a:cubicBezTo>
                <a:cubicBezTo>
                  <a:pt x="3519142" y="2299109"/>
                  <a:pt x="3521970" y="2296542"/>
                  <a:pt x="3524277" y="2293528"/>
                </a:cubicBezTo>
                <a:cubicBezTo>
                  <a:pt x="3526583" y="2290514"/>
                  <a:pt x="3528332" y="2287054"/>
                  <a:pt x="3529523" y="2283147"/>
                </a:cubicBezTo>
                <a:cubicBezTo>
                  <a:pt x="3530713" y="2279240"/>
                  <a:pt x="3531309" y="2275017"/>
                  <a:pt x="3531309" y="2270478"/>
                </a:cubicBezTo>
                <a:cubicBezTo>
                  <a:pt x="3531309" y="2265195"/>
                  <a:pt x="3530472" y="2260376"/>
                  <a:pt x="3528797" y="2256023"/>
                </a:cubicBezTo>
                <a:cubicBezTo>
                  <a:pt x="3527123" y="2251670"/>
                  <a:pt x="3524593" y="2247931"/>
                  <a:pt x="3521207" y="2244805"/>
                </a:cubicBezTo>
                <a:cubicBezTo>
                  <a:pt x="3517821" y="2241680"/>
                  <a:pt x="3513598" y="2239261"/>
                  <a:pt x="3508538" y="2237550"/>
                </a:cubicBezTo>
                <a:cubicBezTo>
                  <a:pt x="3503478" y="2235838"/>
                  <a:pt x="3497599" y="2234983"/>
                  <a:pt x="3490902" y="2234983"/>
                </a:cubicBezTo>
                <a:close/>
                <a:moveTo>
                  <a:pt x="2511408" y="2164166"/>
                </a:moveTo>
                <a:cubicBezTo>
                  <a:pt x="2556657" y="2164166"/>
                  <a:pt x="2593339" y="2258679"/>
                  <a:pt x="2593339" y="2375268"/>
                </a:cubicBezTo>
                <a:cubicBezTo>
                  <a:pt x="2593339" y="2491857"/>
                  <a:pt x="2556657" y="2586371"/>
                  <a:pt x="2511408" y="2586371"/>
                </a:cubicBezTo>
                <a:cubicBezTo>
                  <a:pt x="2466159" y="2586371"/>
                  <a:pt x="2429477" y="2491857"/>
                  <a:pt x="2429477" y="2375268"/>
                </a:cubicBezTo>
                <a:cubicBezTo>
                  <a:pt x="2429477" y="2258679"/>
                  <a:pt x="2466159" y="2164166"/>
                  <a:pt x="2511408" y="2164166"/>
                </a:cubicBezTo>
                <a:close/>
                <a:moveTo>
                  <a:pt x="3454365" y="2162838"/>
                </a:moveTo>
                <a:cubicBezTo>
                  <a:pt x="3459425" y="2165294"/>
                  <a:pt x="3463871" y="2167657"/>
                  <a:pt x="3467703" y="2169926"/>
                </a:cubicBezTo>
                <a:cubicBezTo>
                  <a:pt x="3471536" y="2172196"/>
                  <a:pt x="3474735" y="2174540"/>
                  <a:pt x="3477303" y="2176958"/>
                </a:cubicBezTo>
                <a:cubicBezTo>
                  <a:pt x="3479870" y="2179377"/>
                  <a:pt x="3481786" y="2181981"/>
                  <a:pt x="3483051" y="2184772"/>
                </a:cubicBezTo>
                <a:cubicBezTo>
                  <a:pt x="3484316" y="2187562"/>
                  <a:pt x="3484949" y="2190669"/>
                  <a:pt x="3484949" y="2194092"/>
                </a:cubicBezTo>
                <a:cubicBezTo>
                  <a:pt x="3484949" y="2200938"/>
                  <a:pt x="3482512" y="2206352"/>
                  <a:pt x="3477638" y="2210333"/>
                </a:cubicBezTo>
                <a:cubicBezTo>
                  <a:pt x="3472763" y="2214314"/>
                  <a:pt x="3465564" y="2216305"/>
                  <a:pt x="3456039" y="2216305"/>
                </a:cubicBezTo>
                <a:cubicBezTo>
                  <a:pt x="3446216" y="2216305"/>
                  <a:pt x="3438831" y="2214333"/>
                  <a:pt x="3433882" y="2210389"/>
                </a:cubicBezTo>
                <a:cubicBezTo>
                  <a:pt x="3428934" y="2206445"/>
                  <a:pt x="3426459" y="2200864"/>
                  <a:pt x="3426459" y="2193646"/>
                </a:cubicBezTo>
                <a:cubicBezTo>
                  <a:pt x="3426459" y="2190371"/>
                  <a:pt x="3427036" y="2187376"/>
                  <a:pt x="3428189" y="2184660"/>
                </a:cubicBezTo>
                <a:cubicBezTo>
                  <a:pt x="3429343" y="2181944"/>
                  <a:pt x="3431054" y="2179358"/>
                  <a:pt x="3433324" y="2176902"/>
                </a:cubicBezTo>
                <a:cubicBezTo>
                  <a:pt x="3435594" y="2174447"/>
                  <a:pt x="3438496" y="2172066"/>
                  <a:pt x="3442030" y="2169759"/>
                </a:cubicBezTo>
                <a:cubicBezTo>
                  <a:pt x="3445565" y="2167452"/>
                  <a:pt x="3449676" y="2165145"/>
                  <a:pt x="3454365" y="2162838"/>
                </a:cubicBezTo>
                <a:close/>
                <a:moveTo>
                  <a:pt x="4587979" y="2144326"/>
                </a:moveTo>
                <a:lnTo>
                  <a:pt x="4588199" y="2144326"/>
                </a:lnTo>
                <a:lnTo>
                  <a:pt x="4588199" y="2223577"/>
                </a:lnTo>
                <a:lnTo>
                  <a:pt x="4541542" y="2223577"/>
                </a:lnTo>
                <a:close/>
                <a:moveTo>
                  <a:pt x="1988135" y="2143464"/>
                </a:moveTo>
                <a:cubicBezTo>
                  <a:pt x="1986796" y="2143464"/>
                  <a:pt x="1985680" y="2143482"/>
                  <a:pt x="1984787" y="2143520"/>
                </a:cubicBezTo>
                <a:cubicBezTo>
                  <a:pt x="1983894" y="2143557"/>
                  <a:pt x="1983112" y="2143650"/>
                  <a:pt x="1982443" y="2143799"/>
                </a:cubicBezTo>
                <a:cubicBezTo>
                  <a:pt x="1981773" y="2143948"/>
                  <a:pt x="1981215" y="2144096"/>
                  <a:pt x="1980768" y="2144245"/>
                </a:cubicBezTo>
                <a:cubicBezTo>
                  <a:pt x="1980322" y="2144394"/>
                  <a:pt x="1979950" y="2144580"/>
                  <a:pt x="1979652" y="2144803"/>
                </a:cubicBezTo>
                <a:lnTo>
                  <a:pt x="1946389" y="2166123"/>
                </a:lnTo>
                <a:cubicBezTo>
                  <a:pt x="1945719" y="2166569"/>
                  <a:pt x="1945180" y="2167016"/>
                  <a:pt x="1944770" y="2167462"/>
                </a:cubicBezTo>
                <a:cubicBezTo>
                  <a:pt x="1944361" y="2167909"/>
                  <a:pt x="1944045" y="2168430"/>
                  <a:pt x="1943822" y="2169025"/>
                </a:cubicBezTo>
                <a:cubicBezTo>
                  <a:pt x="1943598" y="2169620"/>
                  <a:pt x="1943431" y="2170365"/>
                  <a:pt x="1943319" y="2171258"/>
                </a:cubicBezTo>
                <a:cubicBezTo>
                  <a:pt x="1943208" y="2172150"/>
                  <a:pt x="1943152" y="2173229"/>
                  <a:pt x="1943152" y="2174495"/>
                </a:cubicBezTo>
                <a:cubicBezTo>
                  <a:pt x="1943152" y="2176206"/>
                  <a:pt x="1943245" y="2177620"/>
                  <a:pt x="1943431" y="2178736"/>
                </a:cubicBezTo>
                <a:cubicBezTo>
                  <a:pt x="1943617" y="2179852"/>
                  <a:pt x="1943970" y="2180652"/>
                  <a:pt x="1944491" y="2181136"/>
                </a:cubicBezTo>
                <a:cubicBezTo>
                  <a:pt x="1945012" y="2181620"/>
                  <a:pt x="1945701" y="2181787"/>
                  <a:pt x="1946556" y="2181638"/>
                </a:cubicBezTo>
                <a:cubicBezTo>
                  <a:pt x="1947412" y="2181489"/>
                  <a:pt x="1948547" y="2181043"/>
                  <a:pt x="1949961" y="2180299"/>
                </a:cubicBezTo>
                <a:lnTo>
                  <a:pt x="1977866" y="2163667"/>
                </a:lnTo>
                <a:lnTo>
                  <a:pt x="1977866" y="2273502"/>
                </a:lnTo>
                <a:lnTo>
                  <a:pt x="1947728" y="2273502"/>
                </a:lnTo>
                <a:cubicBezTo>
                  <a:pt x="1947133" y="2273502"/>
                  <a:pt x="1946594" y="2273670"/>
                  <a:pt x="1946110" y="2274005"/>
                </a:cubicBezTo>
                <a:cubicBezTo>
                  <a:pt x="1945626" y="2274340"/>
                  <a:pt x="1945217" y="2274823"/>
                  <a:pt x="1944882" y="2275456"/>
                </a:cubicBezTo>
                <a:cubicBezTo>
                  <a:pt x="1944547" y="2276088"/>
                  <a:pt x="1944268" y="2276888"/>
                  <a:pt x="1944045" y="2277856"/>
                </a:cubicBezTo>
                <a:cubicBezTo>
                  <a:pt x="1943822" y="2278823"/>
                  <a:pt x="1943710" y="2279976"/>
                  <a:pt x="1943710" y="2281316"/>
                </a:cubicBezTo>
                <a:cubicBezTo>
                  <a:pt x="1943710" y="2282730"/>
                  <a:pt x="1943822" y="2283920"/>
                  <a:pt x="1944045" y="2284888"/>
                </a:cubicBezTo>
                <a:cubicBezTo>
                  <a:pt x="1944268" y="2285855"/>
                  <a:pt x="1944584" y="2286637"/>
                  <a:pt x="1944994" y="2287232"/>
                </a:cubicBezTo>
                <a:cubicBezTo>
                  <a:pt x="1945403" y="2287827"/>
                  <a:pt x="1945831" y="2288255"/>
                  <a:pt x="1946277" y="2288515"/>
                </a:cubicBezTo>
                <a:cubicBezTo>
                  <a:pt x="1946724" y="2288776"/>
                  <a:pt x="1947208" y="2288906"/>
                  <a:pt x="1947728" y="2288906"/>
                </a:cubicBezTo>
                <a:lnTo>
                  <a:pt x="2023184" y="2288906"/>
                </a:lnTo>
                <a:cubicBezTo>
                  <a:pt x="2023705" y="2288906"/>
                  <a:pt x="2024207" y="2288776"/>
                  <a:pt x="2024691" y="2288515"/>
                </a:cubicBezTo>
                <a:cubicBezTo>
                  <a:pt x="2025175" y="2288255"/>
                  <a:pt x="2025603" y="2287827"/>
                  <a:pt x="2025975" y="2287232"/>
                </a:cubicBezTo>
                <a:cubicBezTo>
                  <a:pt x="2026347" y="2286637"/>
                  <a:pt x="2026644" y="2285855"/>
                  <a:pt x="2026868" y="2284888"/>
                </a:cubicBezTo>
                <a:cubicBezTo>
                  <a:pt x="2027091" y="2283920"/>
                  <a:pt x="2027203" y="2282730"/>
                  <a:pt x="2027203" y="2281316"/>
                </a:cubicBezTo>
                <a:cubicBezTo>
                  <a:pt x="2027203" y="2279976"/>
                  <a:pt x="2027110" y="2278823"/>
                  <a:pt x="2026924" y="2277856"/>
                </a:cubicBezTo>
                <a:cubicBezTo>
                  <a:pt x="2026738" y="2276888"/>
                  <a:pt x="2026477" y="2276088"/>
                  <a:pt x="2026142" y="2275456"/>
                </a:cubicBezTo>
                <a:cubicBezTo>
                  <a:pt x="2025807" y="2274823"/>
                  <a:pt x="2025379" y="2274340"/>
                  <a:pt x="2024859" y="2274005"/>
                </a:cubicBezTo>
                <a:cubicBezTo>
                  <a:pt x="2024338" y="2273670"/>
                  <a:pt x="2023780" y="2273502"/>
                  <a:pt x="2023184" y="2273502"/>
                </a:cubicBezTo>
                <a:lnTo>
                  <a:pt x="1997065" y="2273502"/>
                </a:lnTo>
                <a:lnTo>
                  <a:pt x="1997065" y="2146589"/>
                </a:lnTo>
                <a:cubicBezTo>
                  <a:pt x="1997065" y="2146143"/>
                  <a:pt x="1996953" y="2145715"/>
                  <a:pt x="1996730" y="2145306"/>
                </a:cubicBezTo>
                <a:cubicBezTo>
                  <a:pt x="1996507" y="2144896"/>
                  <a:pt x="1996060" y="2144561"/>
                  <a:pt x="1995391" y="2144301"/>
                </a:cubicBezTo>
                <a:cubicBezTo>
                  <a:pt x="1994721" y="2144041"/>
                  <a:pt x="1993791" y="2143836"/>
                  <a:pt x="1992600" y="2143687"/>
                </a:cubicBezTo>
                <a:cubicBezTo>
                  <a:pt x="1991409" y="2143538"/>
                  <a:pt x="1989921" y="2143464"/>
                  <a:pt x="1988135" y="2143464"/>
                </a:cubicBezTo>
                <a:close/>
                <a:moveTo>
                  <a:pt x="1864236" y="2142348"/>
                </a:moveTo>
                <a:cubicBezTo>
                  <a:pt x="1859845" y="2142348"/>
                  <a:pt x="1855660" y="2142794"/>
                  <a:pt x="1851678" y="2143687"/>
                </a:cubicBezTo>
                <a:cubicBezTo>
                  <a:pt x="1847697" y="2144580"/>
                  <a:pt x="1844051" y="2145678"/>
                  <a:pt x="1840740" y="2146980"/>
                </a:cubicBezTo>
                <a:cubicBezTo>
                  <a:pt x="1837428" y="2148282"/>
                  <a:pt x="1834675" y="2149603"/>
                  <a:pt x="1832480" y="2150942"/>
                </a:cubicBezTo>
                <a:cubicBezTo>
                  <a:pt x="1830284" y="2152282"/>
                  <a:pt x="1828740" y="2153342"/>
                  <a:pt x="1827847" y="2154124"/>
                </a:cubicBezTo>
                <a:cubicBezTo>
                  <a:pt x="1826954" y="2154905"/>
                  <a:pt x="1826359" y="2155556"/>
                  <a:pt x="1826061" y="2156077"/>
                </a:cubicBezTo>
                <a:cubicBezTo>
                  <a:pt x="1825764" y="2156598"/>
                  <a:pt x="1825522" y="2157156"/>
                  <a:pt x="1825336" y="2157751"/>
                </a:cubicBezTo>
                <a:cubicBezTo>
                  <a:pt x="1825150" y="2158347"/>
                  <a:pt x="1825020" y="2159054"/>
                  <a:pt x="1824945" y="2159872"/>
                </a:cubicBezTo>
                <a:cubicBezTo>
                  <a:pt x="1824871" y="2160691"/>
                  <a:pt x="1824834" y="2161658"/>
                  <a:pt x="1824834" y="2162774"/>
                </a:cubicBezTo>
                <a:cubicBezTo>
                  <a:pt x="1824834" y="2164337"/>
                  <a:pt x="1824910" y="2165676"/>
                  <a:pt x="1825064" y="2166793"/>
                </a:cubicBezTo>
                <a:cubicBezTo>
                  <a:pt x="1825217" y="2167909"/>
                  <a:pt x="1825428" y="2168802"/>
                  <a:pt x="1825697" y="2169472"/>
                </a:cubicBezTo>
                <a:cubicBezTo>
                  <a:pt x="1825965" y="2170141"/>
                  <a:pt x="1826311" y="2170625"/>
                  <a:pt x="1826734" y="2170923"/>
                </a:cubicBezTo>
                <a:cubicBezTo>
                  <a:pt x="1827156" y="2171220"/>
                  <a:pt x="1827636" y="2171369"/>
                  <a:pt x="1828173" y="2171369"/>
                </a:cubicBezTo>
                <a:cubicBezTo>
                  <a:pt x="1829096" y="2171369"/>
                  <a:pt x="1830497" y="2170737"/>
                  <a:pt x="1832378" y="2169472"/>
                </a:cubicBezTo>
                <a:cubicBezTo>
                  <a:pt x="1834258" y="2168207"/>
                  <a:pt x="1836600" y="2166830"/>
                  <a:pt x="1839403" y="2165342"/>
                </a:cubicBezTo>
                <a:cubicBezTo>
                  <a:pt x="1842205" y="2163853"/>
                  <a:pt x="1845469" y="2162477"/>
                  <a:pt x="1849193" y="2161212"/>
                </a:cubicBezTo>
                <a:cubicBezTo>
                  <a:pt x="1852917" y="2159947"/>
                  <a:pt x="1857121" y="2159314"/>
                  <a:pt x="1861805" y="2159314"/>
                </a:cubicBezTo>
                <a:cubicBezTo>
                  <a:pt x="1865797" y="2159314"/>
                  <a:pt x="1869329" y="2159947"/>
                  <a:pt x="1872401" y="2161212"/>
                </a:cubicBezTo>
                <a:cubicBezTo>
                  <a:pt x="1875472" y="2162477"/>
                  <a:pt x="1878025" y="2164188"/>
                  <a:pt x="1880060" y="2166346"/>
                </a:cubicBezTo>
                <a:cubicBezTo>
                  <a:pt x="1882095" y="2168504"/>
                  <a:pt x="1883649" y="2171016"/>
                  <a:pt x="1884724" y="2173881"/>
                </a:cubicBezTo>
                <a:cubicBezTo>
                  <a:pt x="1885799" y="2176746"/>
                  <a:pt x="1886337" y="2179778"/>
                  <a:pt x="1886337" y="2182978"/>
                </a:cubicBezTo>
                <a:cubicBezTo>
                  <a:pt x="1886337" y="2186178"/>
                  <a:pt x="1885992" y="2189601"/>
                  <a:pt x="1885302" y="2193247"/>
                </a:cubicBezTo>
                <a:cubicBezTo>
                  <a:pt x="1884612" y="2196893"/>
                  <a:pt x="1883174" y="2200949"/>
                  <a:pt x="1880989" y="2205414"/>
                </a:cubicBezTo>
                <a:cubicBezTo>
                  <a:pt x="1878803" y="2209878"/>
                  <a:pt x="1875698" y="2214827"/>
                  <a:pt x="1871672" y="2220259"/>
                </a:cubicBezTo>
                <a:cubicBezTo>
                  <a:pt x="1867646" y="2225691"/>
                  <a:pt x="1862297" y="2231831"/>
                  <a:pt x="1855625" y="2238677"/>
                </a:cubicBezTo>
                <a:lnTo>
                  <a:pt x="1826756" y="2268368"/>
                </a:lnTo>
                <a:cubicBezTo>
                  <a:pt x="1825836" y="2269335"/>
                  <a:pt x="1825088" y="2270247"/>
                  <a:pt x="1824513" y="2271103"/>
                </a:cubicBezTo>
                <a:cubicBezTo>
                  <a:pt x="1823937" y="2271958"/>
                  <a:pt x="1823458" y="2272814"/>
                  <a:pt x="1823075" y="2273670"/>
                </a:cubicBezTo>
                <a:cubicBezTo>
                  <a:pt x="1822692" y="2274526"/>
                  <a:pt x="1822442" y="2275512"/>
                  <a:pt x="1822327" y="2276628"/>
                </a:cubicBezTo>
                <a:cubicBezTo>
                  <a:pt x="1822212" y="2277744"/>
                  <a:pt x="1822155" y="2279046"/>
                  <a:pt x="1822155" y="2280535"/>
                </a:cubicBezTo>
                <a:cubicBezTo>
                  <a:pt x="1822155" y="2282172"/>
                  <a:pt x="1822285" y="2283548"/>
                  <a:pt x="1822545" y="2284665"/>
                </a:cubicBezTo>
                <a:cubicBezTo>
                  <a:pt x="1822806" y="2285781"/>
                  <a:pt x="1823215" y="2286637"/>
                  <a:pt x="1823773" y="2287232"/>
                </a:cubicBezTo>
                <a:cubicBezTo>
                  <a:pt x="1824331" y="2287827"/>
                  <a:pt x="1825001" y="2288255"/>
                  <a:pt x="1825782" y="2288515"/>
                </a:cubicBezTo>
                <a:cubicBezTo>
                  <a:pt x="1826564" y="2288776"/>
                  <a:pt x="1827475" y="2288906"/>
                  <a:pt x="1828517" y="2288906"/>
                </a:cubicBezTo>
                <a:lnTo>
                  <a:pt x="1908326" y="2288906"/>
                </a:lnTo>
                <a:cubicBezTo>
                  <a:pt x="1908996" y="2288906"/>
                  <a:pt x="1909610" y="2288739"/>
                  <a:pt x="1910168" y="2288404"/>
                </a:cubicBezTo>
                <a:cubicBezTo>
                  <a:pt x="1910726" y="2288069"/>
                  <a:pt x="1911172" y="2287548"/>
                  <a:pt x="1911507" y="2286841"/>
                </a:cubicBezTo>
                <a:cubicBezTo>
                  <a:pt x="1911842" y="2286134"/>
                  <a:pt x="1912103" y="2285260"/>
                  <a:pt x="1912289" y="2284218"/>
                </a:cubicBezTo>
                <a:cubicBezTo>
                  <a:pt x="1912475" y="2283176"/>
                  <a:pt x="1912568" y="2281986"/>
                  <a:pt x="1912568" y="2280646"/>
                </a:cubicBezTo>
                <a:cubicBezTo>
                  <a:pt x="1912568" y="2279307"/>
                  <a:pt x="1912475" y="2278135"/>
                  <a:pt x="1912289" y="2277130"/>
                </a:cubicBezTo>
                <a:cubicBezTo>
                  <a:pt x="1912103" y="2276126"/>
                  <a:pt x="1911805" y="2275288"/>
                  <a:pt x="1911396" y="2274619"/>
                </a:cubicBezTo>
                <a:cubicBezTo>
                  <a:pt x="1910986" y="2273949"/>
                  <a:pt x="1910503" y="2273447"/>
                  <a:pt x="1909945" y="2273112"/>
                </a:cubicBezTo>
                <a:cubicBezTo>
                  <a:pt x="1909387" y="2272777"/>
                  <a:pt x="1908810" y="2272609"/>
                  <a:pt x="1908215" y="2272609"/>
                </a:cubicBezTo>
                <a:lnTo>
                  <a:pt x="1845372" y="2272609"/>
                </a:lnTo>
                <a:lnTo>
                  <a:pt x="1868254" y="2248723"/>
                </a:lnTo>
                <a:cubicBezTo>
                  <a:pt x="1876514" y="2240239"/>
                  <a:pt x="1883137" y="2232742"/>
                  <a:pt x="1888123" y="2226231"/>
                </a:cubicBezTo>
                <a:cubicBezTo>
                  <a:pt x="1893108" y="2219720"/>
                  <a:pt x="1896922" y="2213804"/>
                  <a:pt x="1899564" y="2208483"/>
                </a:cubicBezTo>
                <a:cubicBezTo>
                  <a:pt x="1902206" y="2203163"/>
                  <a:pt x="1903936" y="2198214"/>
                  <a:pt x="1904754" y="2193638"/>
                </a:cubicBezTo>
                <a:cubicBezTo>
                  <a:pt x="1905573" y="2189061"/>
                  <a:pt x="1905982" y="2184466"/>
                  <a:pt x="1905982" y="2179852"/>
                </a:cubicBezTo>
                <a:cubicBezTo>
                  <a:pt x="1905982" y="2174718"/>
                  <a:pt x="1905126" y="2169881"/>
                  <a:pt x="1903415" y="2165342"/>
                </a:cubicBezTo>
                <a:cubicBezTo>
                  <a:pt x="1901703" y="2160802"/>
                  <a:pt x="1899117" y="2156821"/>
                  <a:pt x="1895657" y="2153398"/>
                </a:cubicBezTo>
                <a:cubicBezTo>
                  <a:pt x="1892197" y="2149975"/>
                  <a:pt x="1887844" y="2147278"/>
                  <a:pt x="1882597" y="2145306"/>
                </a:cubicBezTo>
                <a:cubicBezTo>
                  <a:pt x="1877351" y="2143334"/>
                  <a:pt x="1871231" y="2142348"/>
                  <a:pt x="1864236" y="2142348"/>
                </a:cubicBezTo>
                <a:close/>
                <a:moveTo>
                  <a:pt x="4592831" y="2127472"/>
                </a:moveTo>
                <a:cubicBezTo>
                  <a:pt x="4590556" y="2127472"/>
                  <a:pt x="4588584" y="2127528"/>
                  <a:pt x="4586915" y="2127639"/>
                </a:cubicBezTo>
                <a:cubicBezTo>
                  <a:pt x="4585246" y="2127751"/>
                  <a:pt x="4583842" y="2127955"/>
                  <a:pt x="4582704" y="2128253"/>
                </a:cubicBezTo>
                <a:cubicBezTo>
                  <a:pt x="4581565" y="2128551"/>
                  <a:pt x="4580636" y="2128923"/>
                  <a:pt x="4579915" y="2129369"/>
                </a:cubicBezTo>
                <a:cubicBezTo>
                  <a:pt x="4579194" y="2129816"/>
                  <a:pt x="4578644" y="2130337"/>
                  <a:pt x="4578265" y="2130932"/>
                </a:cubicBezTo>
                <a:lnTo>
                  <a:pt x="4526780" y="2218666"/>
                </a:lnTo>
                <a:cubicBezTo>
                  <a:pt x="4526263" y="2219634"/>
                  <a:pt x="4525821" y="2220545"/>
                  <a:pt x="4525453" y="2221401"/>
                </a:cubicBezTo>
                <a:cubicBezTo>
                  <a:pt x="4525085" y="2222257"/>
                  <a:pt x="4524791" y="2223150"/>
                  <a:pt x="4524570" y="2224080"/>
                </a:cubicBezTo>
                <a:cubicBezTo>
                  <a:pt x="4524349" y="2225010"/>
                  <a:pt x="4524202" y="2226033"/>
                  <a:pt x="4524128" y="2227149"/>
                </a:cubicBezTo>
                <a:cubicBezTo>
                  <a:pt x="4524054" y="2228266"/>
                  <a:pt x="4524017" y="2229531"/>
                  <a:pt x="4524017" y="2230944"/>
                </a:cubicBezTo>
                <a:cubicBezTo>
                  <a:pt x="4524017" y="2232730"/>
                  <a:pt x="4524109" y="2234181"/>
                  <a:pt x="4524293" y="2235298"/>
                </a:cubicBezTo>
                <a:cubicBezTo>
                  <a:pt x="4524478" y="2236414"/>
                  <a:pt x="4524810" y="2237270"/>
                  <a:pt x="4525289" y="2237865"/>
                </a:cubicBezTo>
                <a:cubicBezTo>
                  <a:pt x="4525769" y="2238460"/>
                  <a:pt x="4526304" y="2238870"/>
                  <a:pt x="4526894" y="2239093"/>
                </a:cubicBezTo>
                <a:cubicBezTo>
                  <a:pt x="4527484" y="2239316"/>
                  <a:pt x="4528222" y="2239428"/>
                  <a:pt x="4529108" y="2239428"/>
                </a:cubicBezTo>
                <a:lnTo>
                  <a:pt x="4588199" y="2239428"/>
                </a:lnTo>
                <a:lnTo>
                  <a:pt x="4588199" y="2269789"/>
                </a:lnTo>
                <a:cubicBezTo>
                  <a:pt x="4588199" y="2270384"/>
                  <a:pt x="4588333" y="2270886"/>
                  <a:pt x="4588601" y="2271295"/>
                </a:cubicBezTo>
                <a:cubicBezTo>
                  <a:pt x="4588869" y="2271705"/>
                  <a:pt x="4589367" y="2272058"/>
                  <a:pt x="4590096" y="2272356"/>
                </a:cubicBezTo>
                <a:cubicBezTo>
                  <a:pt x="4590824" y="2272654"/>
                  <a:pt x="4591802" y="2272877"/>
                  <a:pt x="4593028" y="2273026"/>
                </a:cubicBezTo>
                <a:cubicBezTo>
                  <a:pt x="4594254" y="2273174"/>
                  <a:pt x="4595787" y="2273249"/>
                  <a:pt x="4597626" y="2273249"/>
                </a:cubicBezTo>
                <a:cubicBezTo>
                  <a:pt x="4599542" y="2273249"/>
                  <a:pt x="4601113" y="2273174"/>
                  <a:pt x="4602339" y="2273026"/>
                </a:cubicBezTo>
                <a:cubicBezTo>
                  <a:pt x="4603565" y="2272877"/>
                  <a:pt x="4604562" y="2272654"/>
                  <a:pt x="4605329" y="2272356"/>
                </a:cubicBezTo>
                <a:cubicBezTo>
                  <a:pt x="4606095" y="2272058"/>
                  <a:pt x="4606632" y="2271705"/>
                  <a:pt x="4606938" y="2271295"/>
                </a:cubicBezTo>
                <a:cubicBezTo>
                  <a:pt x="4607245" y="2270886"/>
                  <a:pt x="4607398" y="2270384"/>
                  <a:pt x="4607398" y="2269789"/>
                </a:cubicBezTo>
                <a:lnTo>
                  <a:pt x="4607398" y="2239428"/>
                </a:lnTo>
                <a:lnTo>
                  <a:pt x="4623695" y="2239428"/>
                </a:lnTo>
                <a:cubicBezTo>
                  <a:pt x="4625034" y="2239428"/>
                  <a:pt x="4626076" y="2238721"/>
                  <a:pt x="4626820" y="2237307"/>
                </a:cubicBezTo>
                <a:cubicBezTo>
                  <a:pt x="4627564" y="2235893"/>
                  <a:pt x="4627936" y="2233958"/>
                  <a:pt x="4627936" y="2231503"/>
                </a:cubicBezTo>
                <a:cubicBezTo>
                  <a:pt x="4627936" y="2228824"/>
                  <a:pt x="4627546" y="2226833"/>
                  <a:pt x="4626764" y="2225531"/>
                </a:cubicBezTo>
                <a:cubicBezTo>
                  <a:pt x="4625983" y="2224229"/>
                  <a:pt x="4624960" y="2223577"/>
                  <a:pt x="4623695" y="2223577"/>
                </a:cubicBezTo>
                <a:lnTo>
                  <a:pt x="4607398" y="2223577"/>
                </a:lnTo>
                <a:lnTo>
                  <a:pt x="4607398" y="2131378"/>
                </a:lnTo>
                <a:cubicBezTo>
                  <a:pt x="4607398" y="2130709"/>
                  <a:pt x="4607095" y="2130132"/>
                  <a:pt x="4606488" y="2129648"/>
                </a:cubicBezTo>
                <a:cubicBezTo>
                  <a:pt x="4605881" y="2129165"/>
                  <a:pt x="4605008" y="2128774"/>
                  <a:pt x="4603871" y="2128476"/>
                </a:cubicBezTo>
                <a:cubicBezTo>
                  <a:pt x="4602733" y="2128179"/>
                  <a:pt x="4601234" y="2127937"/>
                  <a:pt x="4599375" y="2127751"/>
                </a:cubicBezTo>
                <a:cubicBezTo>
                  <a:pt x="4597516" y="2127565"/>
                  <a:pt x="4595335" y="2127472"/>
                  <a:pt x="4592831" y="2127472"/>
                </a:cubicBezTo>
                <a:close/>
                <a:moveTo>
                  <a:pt x="1360788" y="2120168"/>
                </a:moveTo>
                <a:cubicBezTo>
                  <a:pt x="1406037" y="2120168"/>
                  <a:pt x="1442719" y="2214681"/>
                  <a:pt x="1442719" y="2331270"/>
                </a:cubicBezTo>
                <a:cubicBezTo>
                  <a:pt x="1442719" y="2447859"/>
                  <a:pt x="1406037" y="2542373"/>
                  <a:pt x="1360788" y="2542373"/>
                </a:cubicBezTo>
                <a:cubicBezTo>
                  <a:pt x="1315539" y="2542373"/>
                  <a:pt x="1278857" y="2447859"/>
                  <a:pt x="1278857" y="2331270"/>
                </a:cubicBezTo>
                <a:cubicBezTo>
                  <a:pt x="1278857" y="2214681"/>
                  <a:pt x="1315539" y="2120168"/>
                  <a:pt x="1360788" y="2120168"/>
                </a:cubicBezTo>
                <a:close/>
                <a:moveTo>
                  <a:pt x="760667" y="2099103"/>
                </a:moveTo>
                <a:cubicBezTo>
                  <a:pt x="758509" y="2099103"/>
                  <a:pt x="756853" y="2099699"/>
                  <a:pt x="755700" y="2100889"/>
                </a:cubicBezTo>
                <a:cubicBezTo>
                  <a:pt x="754546" y="2102080"/>
                  <a:pt x="753970" y="2103903"/>
                  <a:pt x="753970" y="2106359"/>
                </a:cubicBezTo>
                <a:lnTo>
                  <a:pt x="753970" y="2165183"/>
                </a:lnTo>
                <a:cubicBezTo>
                  <a:pt x="753970" y="2167936"/>
                  <a:pt x="754416" y="2169797"/>
                  <a:pt x="755309" y="2170764"/>
                </a:cubicBezTo>
                <a:cubicBezTo>
                  <a:pt x="756202" y="2171732"/>
                  <a:pt x="757690" y="2172215"/>
                  <a:pt x="759774" y="2172215"/>
                </a:cubicBezTo>
                <a:cubicBezTo>
                  <a:pt x="762602" y="2172215"/>
                  <a:pt x="765653" y="2171992"/>
                  <a:pt x="768927" y="2171546"/>
                </a:cubicBezTo>
                <a:cubicBezTo>
                  <a:pt x="772201" y="2171099"/>
                  <a:pt x="776108" y="2170876"/>
                  <a:pt x="780647" y="2170876"/>
                </a:cubicBezTo>
                <a:cubicBezTo>
                  <a:pt x="787047" y="2170876"/>
                  <a:pt x="792553" y="2171453"/>
                  <a:pt x="797167" y="2172606"/>
                </a:cubicBezTo>
                <a:cubicBezTo>
                  <a:pt x="801781" y="2173759"/>
                  <a:pt x="805594" y="2175508"/>
                  <a:pt x="808608" y="2177852"/>
                </a:cubicBezTo>
                <a:cubicBezTo>
                  <a:pt x="811622" y="2180196"/>
                  <a:pt x="813854" y="2183136"/>
                  <a:pt x="815305" y="2186670"/>
                </a:cubicBezTo>
                <a:cubicBezTo>
                  <a:pt x="816756" y="2190205"/>
                  <a:pt x="817482" y="2194279"/>
                  <a:pt x="817482" y="2198893"/>
                </a:cubicBezTo>
                <a:cubicBezTo>
                  <a:pt x="817482" y="2204399"/>
                  <a:pt x="816626" y="2209069"/>
                  <a:pt x="814915" y="2212901"/>
                </a:cubicBezTo>
                <a:cubicBezTo>
                  <a:pt x="813203" y="2216733"/>
                  <a:pt x="810841" y="2219915"/>
                  <a:pt x="807827" y="2222445"/>
                </a:cubicBezTo>
                <a:cubicBezTo>
                  <a:pt x="804813" y="2224975"/>
                  <a:pt x="801223" y="2226835"/>
                  <a:pt x="797055" y="2228026"/>
                </a:cubicBezTo>
                <a:cubicBezTo>
                  <a:pt x="792888" y="2229216"/>
                  <a:pt x="788312" y="2229812"/>
                  <a:pt x="783326" y="2229812"/>
                </a:cubicBezTo>
                <a:cubicBezTo>
                  <a:pt x="777968" y="2229812"/>
                  <a:pt x="773336" y="2229328"/>
                  <a:pt x="769429" y="2228361"/>
                </a:cubicBezTo>
                <a:cubicBezTo>
                  <a:pt x="765522" y="2227393"/>
                  <a:pt x="762248" y="2226370"/>
                  <a:pt x="759606" y="2225291"/>
                </a:cubicBezTo>
                <a:cubicBezTo>
                  <a:pt x="756965" y="2224212"/>
                  <a:pt x="754863" y="2223207"/>
                  <a:pt x="753300" y="2222277"/>
                </a:cubicBezTo>
                <a:cubicBezTo>
                  <a:pt x="751737" y="2221347"/>
                  <a:pt x="750584" y="2220882"/>
                  <a:pt x="749840" y="2220882"/>
                </a:cubicBezTo>
                <a:cubicBezTo>
                  <a:pt x="749319" y="2220882"/>
                  <a:pt x="748854" y="2221031"/>
                  <a:pt x="748444" y="2221329"/>
                </a:cubicBezTo>
                <a:cubicBezTo>
                  <a:pt x="748035" y="2221626"/>
                  <a:pt x="747682" y="2222091"/>
                  <a:pt x="747384" y="2222724"/>
                </a:cubicBezTo>
                <a:cubicBezTo>
                  <a:pt x="747086" y="2223356"/>
                  <a:pt x="746882" y="2224175"/>
                  <a:pt x="746770" y="2225179"/>
                </a:cubicBezTo>
                <a:cubicBezTo>
                  <a:pt x="746658" y="2226184"/>
                  <a:pt x="746603" y="2227319"/>
                  <a:pt x="746603" y="2228584"/>
                </a:cubicBezTo>
                <a:cubicBezTo>
                  <a:pt x="746603" y="2229923"/>
                  <a:pt x="746640" y="2231077"/>
                  <a:pt x="746714" y="2232044"/>
                </a:cubicBezTo>
                <a:cubicBezTo>
                  <a:pt x="746789" y="2233012"/>
                  <a:pt x="746919" y="2233811"/>
                  <a:pt x="747105" y="2234444"/>
                </a:cubicBezTo>
                <a:cubicBezTo>
                  <a:pt x="747291" y="2235077"/>
                  <a:pt x="747496" y="2235616"/>
                  <a:pt x="747719" y="2236063"/>
                </a:cubicBezTo>
                <a:cubicBezTo>
                  <a:pt x="747942" y="2236509"/>
                  <a:pt x="748333" y="2236993"/>
                  <a:pt x="748891" y="2237514"/>
                </a:cubicBezTo>
                <a:cubicBezTo>
                  <a:pt x="749449" y="2238034"/>
                  <a:pt x="750733" y="2238741"/>
                  <a:pt x="752742" y="2239634"/>
                </a:cubicBezTo>
                <a:cubicBezTo>
                  <a:pt x="754751" y="2240527"/>
                  <a:pt x="757318" y="2241439"/>
                  <a:pt x="760444" y="2242369"/>
                </a:cubicBezTo>
                <a:cubicBezTo>
                  <a:pt x="763569" y="2243299"/>
                  <a:pt x="767141" y="2244081"/>
                  <a:pt x="771159" y="2244713"/>
                </a:cubicBezTo>
                <a:cubicBezTo>
                  <a:pt x="775178" y="2245346"/>
                  <a:pt x="779419" y="2245662"/>
                  <a:pt x="783884" y="2245662"/>
                </a:cubicBezTo>
                <a:cubicBezTo>
                  <a:pt x="791921" y="2245662"/>
                  <a:pt x="799232" y="2244583"/>
                  <a:pt x="805818" y="2242425"/>
                </a:cubicBezTo>
                <a:cubicBezTo>
                  <a:pt x="812403" y="2240267"/>
                  <a:pt x="818077" y="2237123"/>
                  <a:pt x="822840" y="2232993"/>
                </a:cubicBezTo>
                <a:cubicBezTo>
                  <a:pt x="827602" y="2228863"/>
                  <a:pt x="831286" y="2223784"/>
                  <a:pt x="833890" y="2217757"/>
                </a:cubicBezTo>
                <a:cubicBezTo>
                  <a:pt x="836495" y="2211729"/>
                  <a:pt x="837797" y="2204846"/>
                  <a:pt x="837797" y="2197107"/>
                </a:cubicBezTo>
                <a:cubicBezTo>
                  <a:pt x="837797" y="2190856"/>
                  <a:pt x="836776" y="2185163"/>
                  <a:pt x="834733" y="2180029"/>
                </a:cubicBezTo>
                <a:cubicBezTo>
                  <a:pt x="832690" y="2174894"/>
                  <a:pt x="829679" y="2170522"/>
                  <a:pt x="825700" y="2166913"/>
                </a:cubicBezTo>
                <a:cubicBezTo>
                  <a:pt x="821721" y="2163304"/>
                  <a:pt x="816756" y="2160514"/>
                  <a:pt x="810806" y="2158542"/>
                </a:cubicBezTo>
                <a:cubicBezTo>
                  <a:pt x="804855" y="2156570"/>
                  <a:pt x="797901" y="2155584"/>
                  <a:pt x="789945" y="2155584"/>
                </a:cubicBezTo>
                <a:cubicBezTo>
                  <a:pt x="786503" y="2155584"/>
                  <a:pt x="783474" y="2155621"/>
                  <a:pt x="780857" y="2155695"/>
                </a:cubicBezTo>
                <a:cubicBezTo>
                  <a:pt x="778240" y="2155770"/>
                  <a:pt x="775678" y="2155993"/>
                  <a:pt x="773168" y="2156365"/>
                </a:cubicBezTo>
                <a:lnTo>
                  <a:pt x="773168" y="2115847"/>
                </a:lnTo>
                <a:lnTo>
                  <a:pt x="824805" y="2115847"/>
                </a:lnTo>
                <a:cubicBezTo>
                  <a:pt x="826088" y="2115847"/>
                  <a:pt x="827085" y="2115102"/>
                  <a:pt x="827798" y="2113614"/>
                </a:cubicBezTo>
                <a:cubicBezTo>
                  <a:pt x="828511" y="2112126"/>
                  <a:pt x="828867" y="2110042"/>
                  <a:pt x="828867" y="2107363"/>
                </a:cubicBezTo>
                <a:cubicBezTo>
                  <a:pt x="828867" y="2105950"/>
                  <a:pt x="828774" y="2104722"/>
                  <a:pt x="828588" y="2103680"/>
                </a:cubicBezTo>
                <a:cubicBezTo>
                  <a:pt x="828402" y="2102638"/>
                  <a:pt x="828123" y="2101782"/>
                  <a:pt x="827751" y="2101113"/>
                </a:cubicBezTo>
                <a:cubicBezTo>
                  <a:pt x="827379" y="2100443"/>
                  <a:pt x="826914" y="2099941"/>
                  <a:pt x="826356" y="2099606"/>
                </a:cubicBezTo>
                <a:cubicBezTo>
                  <a:pt x="825798" y="2099271"/>
                  <a:pt x="825221" y="2099103"/>
                  <a:pt x="824626" y="2099103"/>
                </a:cubicBezTo>
                <a:close/>
                <a:moveTo>
                  <a:pt x="3455592" y="2097540"/>
                </a:moveTo>
                <a:cubicBezTo>
                  <a:pt x="3459536" y="2097540"/>
                  <a:pt x="3463052" y="2098005"/>
                  <a:pt x="3466141" y="2098935"/>
                </a:cubicBezTo>
                <a:cubicBezTo>
                  <a:pt x="3469229" y="2099865"/>
                  <a:pt x="3471815" y="2101223"/>
                  <a:pt x="3473898" y="2103009"/>
                </a:cubicBezTo>
                <a:cubicBezTo>
                  <a:pt x="3475982" y="2104795"/>
                  <a:pt x="3477563" y="2106953"/>
                  <a:pt x="3478642" y="2109483"/>
                </a:cubicBezTo>
                <a:cubicBezTo>
                  <a:pt x="3479721" y="2112013"/>
                  <a:pt x="3480261" y="2114841"/>
                  <a:pt x="3480261" y="2117967"/>
                </a:cubicBezTo>
                <a:cubicBezTo>
                  <a:pt x="3480261" y="2123622"/>
                  <a:pt x="3478251" y="2128794"/>
                  <a:pt x="3474233" y="2133482"/>
                </a:cubicBezTo>
                <a:cubicBezTo>
                  <a:pt x="3470215" y="2138170"/>
                  <a:pt x="3464448" y="2142449"/>
                  <a:pt x="3456932" y="2146318"/>
                </a:cubicBezTo>
                <a:cubicBezTo>
                  <a:pt x="3452467" y="2144011"/>
                  <a:pt x="3448616" y="2141798"/>
                  <a:pt x="3445379" y="2139677"/>
                </a:cubicBezTo>
                <a:cubicBezTo>
                  <a:pt x="3442142" y="2137556"/>
                  <a:pt x="3439463" y="2135379"/>
                  <a:pt x="3437342" y="2133147"/>
                </a:cubicBezTo>
                <a:cubicBezTo>
                  <a:pt x="3435222" y="2130915"/>
                  <a:pt x="3433659" y="2128552"/>
                  <a:pt x="3432654" y="2126059"/>
                </a:cubicBezTo>
                <a:cubicBezTo>
                  <a:pt x="3431650" y="2123566"/>
                  <a:pt x="3431147" y="2120869"/>
                  <a:pt x="3431147" y="2117967"/>
                </a:cubicBezTo>
                <a:cubicBezTo>
                  <a:pt x="3431147" y="2111641"/>
                  <a:pt x="3433212" y="2106656"/>
                  <a:pt x="3437342" y="2103009"/>
                </a:cubicBezTo>
                <a:cubicBezTo>
                  <a:pt x="3441472" y="2099363"/>
                  <a:pt x="3447556" y="2097540"/>
                  <a:pt x="3455592" y="2097540"/>
                </a:cubicBezTo>
                <a:close/>
                <a:moveTo>
                  <a:pt x="3971908" y="2089602"/>
                </a:moveTo>
                <a:cubicBezTo>
                  <a:pt x="4017157" y="2089602"/>
                  <a:pt x="4053839" y="2184115"/>
                  <a:pt x="4053839" y="2300704"/>
                </a:cubicBezTo>
                <a:cubicBezTo>
                  <a:pt x="4053839" y="2417293"/>
                  <a:pt x="4017157" y="2511807"/>
                  <a:pt x="3971908" y="2511807"/>
                </a:cubicBezTo>
                <a:cubicBezTo>
                  <a:pt x="3926659" y="2511807"/>
                  <a:pt x="3889977" y="2417293"/>
                  <a:pt x="3889977" y="2300704"/>
                </a:cubicBezTo>
                <a:cubicBezTo>
                  <a:pt x="3889977" y="2184115"/>
                  <a:pt x="3926659" y="2089602"/>
                  <a:pt x="3971908" y="2089602"/>
                </a:cubicBezTo>
                <a:close/>
                <a:moveTo>
                  <a:pt x="3457043" y="2082583"/>
                </a:moveTo>
                <a:cubicBezTo>
                  <a:pt x="3449453" y="2082583"/>
                  <a:pt x="3442812" y="2083531"/>
                  <a:pt x="3437119" y="2085429"/>
                </a:cubicBezTo>
                <a:cubicBezTo>
                  <a:pt x="3431426" y="2087327"/>
                  <a:pt x="3426738" y="2089912"/>
                  <a:pt x="3423055" y="2093187"/>
                </a:cubicBezTo>
                <a:cubicBezTo>
                  <a:pt x="3419371" y="2096461"/>
                  <a:pt x="3416618" y="2100312"/>
                  <a:pt x="3414795" y="2104739"/>
                </a:cubicBezTo>
                <a:cubicBezTo>
                  <a:pt x="3412972" y="2109167"/>
                  <a:pt x="3412060" y="2113911"/>
                  <a:pt x="3412060" y="2118971"/>
                </a:cubicBezTo>
                <a:cubicBezTo>
                  <a:pt x="3412060" y="2122989"/>
                  <a:pt x="3412674" y="2126710"/>
                  <a:pt x="3413902" y="2130133"/>
                </a:cubicBezTo>
                <a:cubicBezTo>
                  <a:pt x="3415130" y="2133556"/>
                  <a:pt x="3416934" y="2136775"/>
                  <a:pt x="3419315" y="2139788"/>
                </a:cubicBezTo>
                <a:cubicBezTo>
                  <a:pt x="3421697" y="2142802"/>
                  <a:pt x="3424599" y="2145593"/>
                  <a:pt x="3428022" y="2148160"/>
                </a:cubicBezTo>
                <a:cubicBezTo>
                  <a:pt x="3431445" y="2150727"/>
                  <a:pt x="3435389" y="2153164"/>
                  <a:pt x="3439854" y="2155471"/>
                </a:cubicBezTo>
                <a:cubicBezTo>
                  <a:pt x="3434719" y="2158001"/>
                  <a:pt x="3430106" y="2160662"/>
                  <a:pt x="3426013" y="2163452"/>
                </a:cubicBezTo>
                <a:cubicBezTo>
                  <a:pt x="3421920" y="2166243"/>
                  <a:pt x="3418478" y="2169238"/>
                  <a:pt x="3415688" y="2172438"/>
                </a:cubicBezTo>
                <a:cubicBezTo>
                  <a:pt x="3412897" y="2175637"/>
                  <a:pt x="3410758" y="2179135"/>
                  <a:pt x="3409270" y="2182930"/>
                </a:cubicBezTo>
                <a:cubicBezTo>
                  <a:pt x="3407781" y="2186725"/>
                  <a:pt x="3407037" y="2190892"/>
                  <a:pt x="3407037" y="2195432"/>
                </a:cubicBezTo>
                <a:cubicBezTo>
                  <a:pt x="3407037" y="2201161"/>
                  <a:pt x="3408116" y="2206259"/>
                  <a:pt x="3410274" y="2210724"/>
                </a:cubicBezTo>
                <a:cubicBezTo>
                  <a:pt x="3412432" y="2215188"/>
                  <a:pt x="3415558" y="2218946"/>
                  <a:pt x="3419650" y="2221997"/>
                </a:cubicBezTo>
                <a:cubicBezTo>
                  <a:pt x="3423743" y="2225048"/>
                  <a:pt x="3428729" y="2227355"/>
                  <a:pt x="3434608" y="2228918"/>
                </a:cubicBezTo>
                <a:cubicBezTo>
                  <a:pt x="3440486" y="2230481"/>
                  <a:pt x="3447146" y="2231262"/>
                  <a:pt x="3454588" y="2231262"/>
                </a:cubicBezTo>
                <a:cubicBezTo>
                  <a:pt x="3462550" y="2231262"/>
                  <a:pt x="3469619" y="2230406"/>
                  <a:pt x="3475796" y="2228695"/>
                </a:cubicBezTo>
                <a:cubicBezTo>
                  <a:pt x="3481972" y="2226983"/>
                  <a:pt x="3487163" y="2224453"/>
                  <a:pt x="3491367" y="2221104"/>
                </a:cubicBezTo>
                <a:cubicBezTo>
                  <a:pt x="3495571" y="2217756"/>
                  <a:pt x="3498790" y="2213644"/>
                  <a:pt x="3501022" y="2208770"/>
                </a:cubicBezTo>
                <a:cubicBezTo>
                  <a:pt x="3503255" y="2203896"/>
                  <a:pt x="3504371" y="2198334"/>
                  <a:pt x="3504371" y="2192083"/>
                </a:cubicBezTo>
                <a:cubicBezTo>
                  <a:pt x="3504371" y="2187841"/>
                  <a:pt x="3503645" y="2183953"/>
                  <a:pt x="3502194" y="2180419"/>
                </a:cubicBezTo>
                <a:cubicBezTo>
                  <a:pt x="3500743" y="2176884"/>
                  <a:pt x="3498622" y="2173535"/>
                  <a:pt x="3495832" y="2170373"/>
                </a:cubicBezTo>
                <a:cubicBezTo>
                  <a:pt x="3493041" y="2167210"/>
                  <a:pt x="3489581" y="2164252"/>
                  <a:pt x="3485451" y="2161499"/>
                </a:cubicBezTo>
                <a:cubicBezTo>
                  <a:pt x="3481321" y="2158745"/>
                  <a:pt x="3476614" y="2156067"/>
                  <a:pt x="3471331" y="2153462"/>
                </a:cubicBezTo>
                <a:cubicBezTo>
                  <a:pt x="3475796" y="2151081"/>
                  <a:pt x="3479758" y="2148532"/>
                  <a:pt x="3483219" y="2145816"/>
                </a:cubicBezTo>
                <a:cubicBezTo>
                  <a:pt x="3486679" y="2143100"/>
                  <a:pt x="3489600" y="2140179"/>
                  <a:pt x="3491981" y="2137054"/>
                </a:cubicBezTo>
                <a:cubicBezTo>
                  <a:pt x="3494362" y="2133928"/>
                  <a:pt x="3496167" y="2130617"/>
                  <a:pt x="3497394" y="2127119"/>
                </a:cubicBezTo>
                <a:cubicBezTo>
                  <a:pt x="3498622" y="2123622"/>
                  <a:pt x="3499236" y="2119976"/>
                  <a:pt x="3499236" y="2116181"/>
                </a:cubicBezTo>
                <a:cubicBezTo>
                  <a:pt x="3499236" y="2111493"/>
                  <a:pt x="3498418" y="2107102"/>
                  <a:pt x="3496781" y="2103009"/>
                </a:cubicBezTo>
                <a:cubicBezTo>
                  <a:pt x="3495143" y="2098917"/>
                  <a:pt x="3492595" y="2095363"/>
                  <a:pt x="3489134" y="2092349"/>
                </a:cubicBezTo>
                <a:cubicBezTo>
                  <a:pt x="3485674" y="2089336"/>
                  <a:pt x="3481284" y="2086954"/>
                  <a:pt x="3475963" y="2085206"/>
                </a:cubicBezTo>
                <a:cubicBezTo>
                  <a:pt x="3470643" y="2083457"/>
                  <a:pt x="3464336" y="2082583"/>
                  <a:pt x="3457043" y="2082583"/>
                </a:cubicBezTo>
                <a:close/>
                <a:moveTo>
                  <a:pt x="3338502" y="2082583"/>
                </a:moveTo>
                <a:cubicBezTo>
                  <a:pt x="3333739" y="2082583"/>
                  <a:pt x="3329293" y="2083029"/>
                  <a:pt x="3325163" y="2083922"/>
                </a:cubicBezTo>
                <a:cubicBezTo>
                  <a:pt x="3321033" y="2084815"/>
                  <a:pt x="3317387" y="2085913"/>
                  <a:pt x="3314224" y="2087215"/>
                </a:cubicBezTo>
                <a:cubicBezTo>
                  <a:pt x="3311062" y="2088517"/>
                  <a:pt x="3308401" y="2089838"/>
                  <a:pt x="3306243" y="2091177"/>
                </a:cubicBezTo>
                <a:cubicBezTo>
                  <a:pt x="3304085" y="2092517"/>
                  <a:pt x="3302653" y="2093540"/>
                  <a:pt x="3301946" y="2094247"/>
                </a:cubicBezTo>
                <a:cubicBezTo>
                  <a:pt x="3301239" y="2094954"/>
                  <a:pt x="3300737" y="2095568"/>
                  <a:pt x="3300439" y="2096089"/>
                </a:cubicBezTo>
                <a:cubicBezTo>
                  <a:pt x="3300141" y="2096610"/>
                  <a:pt x="3299881" y="2097186"/>
                  <a:pt x="3299658" y="2097819"/>
                </a:cubicBezTo>
                <a:cubicBezTo>
                  <a:pt x="3299434" y="2098451"/>
                  <a:pt x="3299286" y="2099196"/>
                  <a:pt x="3299211" y="2100051"/>
                </a:cubicBezTo>
                <a:cubicBezTo>
                  <a:pt x="3299137" y="2100907"/>
                  <a:pt x="3299100" y="2101893"/>
                  <a:pt x="3299100" y="2103009"/>
                </a:cubicBezTo>
                <a:cubicBezTo>
                  <a:pt x="3299100" y="2104646"/>
                  <a:pt x="3299155" y="2105967"/>
                  <a:pt x="3299267" y="2106972"/>
                </a:cubicBezTo>
                <a:cubicBezTo>
                  <a:pt x="3299379" y="2107976"/>
                  <a:pt x="3299565" y="2108758"/>
                  <a:pt x="3299825" y="2109316"/>
                </a:cubicBezTo>
                <a:cubicBezTo>
                  <a:pt x="3300086" y="2109874"/>
                  <a:pt x="3300420" y="2110246"/>
                  <a:pt x="3300830" y="2110432"/>
                </a:cubicBezTo>
                <a:cubicBezTo>
                  <a:pt x="3301239" y="2110618"/>
                  <a:pt x="3301704" y="2110711"/>
                  <a:pt x="3302225" y="2110711"/>
                </a:cubicBezTo>
                <a:cubicBezTo>
                  <a:pt x="3302969" y="2110711"/>
                  <a:pt x="3304271" y="2110060"/>
                  <a:pt x="3306132" y="2108758"/>
                </a:cubicBezTo>
                <a:cubicBezTo>
                  <a:pt x="3307992" y="2107456"/>
                  <a:pt x="3310336" y="2106060"/>
                  <a:pt x="3313164" y="2104572"/>
                </a:cubicBezTo>
                <a:cubicBezTo>
                  <a:pt x="3315992" y="2103084"/>
                  <a:pt x="3319210" y="2101688"/>
                  <a:pt x="3322819" y="2100386"/>
                </a:cubicBezTo>
                <a:cubicBezTo>
                  <a:pt x="3326428" y="2099084"/>
                  <a:pt x="3330391" y="2098433"/>
                  <a:pt x="3334707" y="2098433"/>
                </a:cubicBezTo>
                <a:cubicBezTo>
                  <a:pt x="3338651" y="2098433"/>
                  <a:pt x="3342130" y="2099010"/>
                  <a:pt x="3345143" y="2100163"/>
                </a:cubicBezTo>
                <a:cubicBezTo>
                  <a:pt x="3348157" y="2101316"/>
                  <a:pt x="3350631" y="2102898"/>
                  <a:pt x="3352566" y="2104907"/>
                </a:cubicBezTo>
                <a:cubicBezTo>
                  <a:pt x="3354501" y="2106916"/>
                  <a:pt x="3355952" y="2109279"/>
                  <a:pt x="3356919" y="2111995"/>
                </a:cubicBezTo>
                <a:cubicBezTo>
                  <a:pt x="3357887" y="2114711"/>
                  <a:pt x="3358370" y="2117557"/>
                  <a:pt x="3358370" y="2120534"/>
                </a:cubicBezTo>
                <a:cubicBezTo>
                  <a:pt x="3358370" y="2124627"/>
                  <a:pt x="3357645" y="2128329"/>
                  <a:pt x="3356194" y="2131640"/>
                </a:cubicBezTo>
                <a:cubicBezTo>
                  <a:pt x="3354743" y="2134952"/>
                  <a:pt x="3352659" y="2137798"/>
                  <a:pt x="3349943" y="2140179"/>
                </a:cubicBezTo>
                <a:cubicBezTo>
                  <a:pt x="3347227" y="2142560"/>
                  <a:pt x="3343915" y="2144384"/>
                  <a:pt x="3340009" y="2145649"/>
                </a:cubicBezTo>
                <a:cubicBezTo>
                  <a:pt x="3336102" y="2146914"/>
                  <a:pt x="3331693" y="2147546"/>
                  <a:pt x="3326782" y="2147546"/>
                </a:cubicBezTo>
                <a:lnTo>
                  <a:pt x="3314168" y="2147546"/>
                </a:lnTo>
                <a:cubicBezTo>
                  <a:pt x="3313499" y="2147546"/>
                  <a:pt x="3312903" y="2147676"/>
                  <a:pt x="3312382" y="2147937"/>
                </a:cubicBezTo>
                <a:cubicBezTo>
                  <a:pt x="3311862" y="2148197"/>
                  <a:pt x="3311397" y="2148607"/>
                  <a:pt x="3310987" y="2149165"/>
                </a:cubicBezTo>
                <a:cubicBezTo>
                  <a:pt x="3310578" y="2149723"/>
                  <a:pt x="3310262" y="2150467"/>
                  <a:pt x="3310038" y="2151397"/>
                </a:cubicBezTo>
                <a:cubicBezTo>
                  <a:pt x="3309815" y="2152327"/>
                  <a:pt x="3309704" y="2153499"/>
                  <a:pt x="3309704" y="2154913"/>
                </a:cubicBezTo>
                <a:cubicBezTo>
                  <a:pt x="3309704" y="2156476"/>
                  <a:pt x="3309838" y="2157741"/>
                  <a:pt x="3310107" y="2158708"/>
                </a:cubicBezTo>
                <a:cubicBezTo>
                  <a:pt x="3310377" y="2159676"/>
                  <a:pt x="3310722" y="2160457"/>
                  <a:pt x="3311145" y="2161052"/>
                </a:cubicBezTo>
                <a:cubicBezTo>
                  <a:pt x="3311568" y="2161648"/>
                  <a:pt x="3312067" y="2162075"/>
                  <a:pt x="3312643" y="2162336"/>
                </a:cubicBezTo>
                <a:cubicBezTo>
                  <a:pt x="3313219" y="2162596"/>
                  <a:pt x="3313815" y="2162727"/>
                  <a:pt x="3314430" y="2162727"/>
                </a:cubicBezTo>
                <a:lnTo>
                  <a:pt x="3328609" y="2162727"/>
                </a:lnTo>
                <a:cubicBezTo>
                  <a:pt x="3334528" y="2162727"/>
                  <a:pt x="3339812" y="2163359"/>
                  <a:pt x="3344461" y="2164624"/>
                </a:cubicBezTo>
                <a:cubicBezTo>
                  <a:pt x="3349111" y="2165889"/>
                  <a:pt x="3353031" y="2167712"/>
                  <a:pt x="3356220" y="2170094"/>
                </a:cubicBezTo>
                <a:cubicBezTo>
                  <a:pt x="3359409" y="2172475"/>
                  <a:pt x="3361830" y="2175303"/>
                  <a:pt x="3363482" y="2178577"/>
                </a:cubicBezTo>
                <a:cubicBezTo>
                  <a:pt x="3365135" y="2181851"/>
                  <a:pt x="3365961" y="2185534"/>
                  <a:pt x="3365961" y="2189627"/>
                </a:cubicBezTo>
                <a:cubicBezTo>
                  <a:pt x="3365961" y="2193348"/>
                  <a:pt x="3365312" y="2196790"/>
                  <a:pt x="3364014" y="2199952"/>
                </a:cubicBezTo>
                <a:cubicBezTo>
                  <a:pt x="3362717" y="2203115"/>
                  <a:pt x="3360770" y="2205850"/>
                  <a:pt x="3358174" y="2208156"/>
                </a:cubicBezTo>
                <a:cubicBezTo>
                  <a:pt x="3355578" y="2210463"/>
                  <a:pt x="3352372" y="2212249"/>
                  <a:pt x="3348556" y="2213514"/>
                </a:cubicBezTo>
                <a:cubicBezTo>
                  <a:pt x="3344739" y="2214779"/>
                  <a:pt x="3340312" y="2215412"/>
                  <a:pt x="3335274" y="2215412"/>
                </a:cubicBezTo>
                <a:cubicBezTo>
                  <a:pt x="3330082" y="2215412"/>
                  <a:pt x="3325368" y="2214816"/>
                  <a:pt x="3321132" y="2213626"/>
                </a:cubicBezTo>
                <a:cubicBezTo>
                  <a:pt x="3316895" y="2212435"/>
                  <a:pt x="3313193" y="2211152"/>
                  <a:pt x="3310024" y="2209775"/>
                </a:cubicBezTo>
                <a:cubicBezTo>
                  <a:pt x="3306856" y="2208398"/>
                  <a:pt x="3304261" y="2207115"/>
                  <a:pt x="3302238" y="2205924"/>
                </a:cubicBezTo>
                <a:cubicBezTo>
                  <a:pt x="3300216" y="2204733"/>
                  <a:pt x="3298861" y="2204138"/>
                  <a:pt x="3298173" y="2204138"/>
                </a:cubicBezTo>
                <a:cubicBezTo>
                  <a:pt x="3297181" y="2204138"/>
                  <a:pt x="3296417" y="2204659"/>
                  <a:pt x="3295883" y="2205701"/>
                </a:cubicBezTo>
                <a:cubicBezTo>
                  <a:pt x="3295348" y="2206742"/>
                  <a:pt x="3295081" y="2208603"/>
                  <a:pt x="3295081" y="2211282"/>
                </a:cubicBezTo>
                <a:cubicBezTo>
                  <a:pt x="3295081" y="2212844"/>
                  <a:pt x="3295137" y="2214165"/>
                  <a:pt x="3295249" y="2215244"/>
                </a:cubicBezTo>
                <a:cubicBezTo>
                  <a:pt x="3295360" y="2216323"/>
                  <a:pt x="3295528" y="2217235"/>
                  <a:pt x="3295751" y="2217979"/>
                </a:cubicBezTo>
                <a:cubicBezTo>
                  <a:pt x="3295974" y="2218723"/>
                  <a:pt x="3296235" y="2219356"/>
                  <a:pt x="3296532" y="2219877"/>
                </a:cubicBezTo>
                <a:cubicBezTo>
                  <a:pt x="3296830" y="2220397"/>
                  <a:pt x="3297258" y="2220918"/>
                  <a:pt x="3297816" y="2221439"/>
                </a:cubicBezTo>
                <a:cubicBezTo>
                  <a:pt x="3298374" y="2221960"/>
                  <a:pt x="3299732" y="2222797"/>
                  <a:pt x="3301890" y="2223951"/>
                </a:cubicBezTo>
                <a:cubicBezTo>
                  <a:pt x="3304048" y="2225104"/>
                  <a:pt x="3306764" y="2226220"/>
                  <a:pt x="3310038" y="2227299"/>
                </a:cubicBezTo>
                <a:cubicBezTo>
                  <a:pt x="3313313" y="2228378"/>
                  <a:pt x="3317052" y="2229309"/>
                  <a:pt x="3321256" y="2230090"/>
                </a:cubicBezTo>
                <a:cubicBezTo>
                  <a:pt x="3325461" y="2230871"/>
                  <a:pt x="3329981" y="2231262"/>
                  <a:pt x="3334818" y="2231262"/>
                </a:cubicBezTo>
                <a:cubicBezTo>
                  <a:pt x="3342781" y="2231262"/>
                  <a:pt x="3349924" y="2230239"/>
                  <a:pt x="3356250" y="2228192"/>
                </a:cubicBezTo>
                <a:cubicBezTo>
                  <a:pt x="3362575" y="2226146"/>
                  <a:pt x="3367895" y="2223225"/>
                  <a:pt x="3372211" y="2219430"/>
                </a:cubicBezTo>
                <a:cubicBezTo>
                  <a:pt x="3376527" y="2215635"/>
                  <a:pt x="3379839" y="2211077"/>
                  <a:pt x="3382146" y="2205757"/>
                </a:cubicBezTo>
                <a:cubicBezTo>
                  <a:pt x="3384453" y="2200436"/>
                  <a:pt x="3385606" y="2194464"/>
                  <a:pt x="3385606" y="2187841"/>
                </a:cubicBezTo>
                <a:cubicBezTo>
                  <a:pt x="3385606" y="2183302"/>
                  <a:pt x="3384769" y="2179042"/>
                  <a:pt x="3383094" y="2175061"/>
                </a:cubicBezTo>
                <a:cubicBezTo>
                  <a:pt x="3381420" y="2171080"/>
                  <a:pt x="3379095" y="2167601"/>
                  <a:pt x="3376118" y="2164624"/>
                </a:cubicBezTo>
                <a:cubicBezTo>
                  <a:pt x="3373142" y="2161648"/>
                  <a:pt x="3369588" y="2159173"/>
                  <a:pt x="3365458" y="2157201"/>
                </a:cubicBezTo>
                <a:cubicBezTo>
                  <a:pt x="3361328" y="2155229"/>
                  <a:pt x="3356770" y="2153983"/>
                  <a:pt x="3351785" y="2153462"/>
                </a:cubicBezTo>
                <a:lnTo>
                  <a:pt x="3351785" y="2153239"/>
                </a:lnTo>
                <a:cubicBezTo>
                  <a:pt x="3356175" y="2152420"/>
                  <a:pt x="3360045" y="2150951"/>
                  <a:pt x="3363393" y="2148830"/>
                </a:cubicBezTo>
                <a:cubicBezTo>
                  <a:pt x="3366742" y="2146709"/>
                  <a:pt x="3369570" y="2144142"/>
                  <a:pt x="3371877" y="2141128"/>
                </a:cubicBezTo>
                <a:cubicBezTo>
                  <a:pt x="3374183" y="2138114"/>
                  <a:pt x="3375932" y="2134654"/>
                  <a:pt x="3377123" y="2130747"/>
                </a:cubicBezTo>
                <a:cubicBezTo>
                  <a:pt x="3378313" y="2126840"/>
                  <a:pt x="3378909" y="2122617"/>
                  <a:pt x="3378909" y="2118078"/>
                </a:cubicBezTo>
                <a:cubicBezTo>
                  <a:pt x="3378909" y="2112795"/>
                  <a:pt x="3378072" y="2107976"/>
                  <a:pt x="3376397" y="2103623"/>
                </a:cubicBezTo>
                <a:cubicBezTo>
                  <a:pt x="3374723" y="2099270"/>
                  <a:pt x="3372193" y="2095531"/>
                  <a:pt x="3368807" y="2092405"/>
                </a:cubicBezTo>
                <a:cubicBezTo>
                  <a:pt x="3365421" y="2089280"/>
                  <a:pt x="3361198" y="2086861"/>
                  <a:pt x="3356138" y="2085150"/>
                </a:cubicBezTo>
                <a:cubicBezTo>
                  <a:pt x="3351078" y="2083438"/>
                  <a:pt x="3345199" y="2082583"/>
                  <a:pt x="3338502" y="2082583"/>
                </a:cubicBezTo>
                <a:close/>
                <a:moveTo>
                  <a:pt x="2359008" y="2011766"/>
                </a:moveTo>
                <a:cubicBezTo>
                  <a:pt x="2404257" y="2011766"/>
                  <a:pt x="2440939" y="2106279"/>
                  <a:pt x="2440939" y="2222868"/>
                </a:cubicBezTo>
                <a:cubicBezTo>
                  <a:pt x="2440939" y="2339457"/>
                  <a:pt x="2404257" y="2433971"/>
                  <a:pt x="2359008" y="2433971"/>
                </a:cubicBezTo>
                <a:cubicBezTo>
                  <a:pt x="2313759" y="2433971"/>
                  <a:pt x="2277077" y="2339457"/>
                  <a:pt x="2277077" y="2222868"/>
                </a:cubicBezTo>
                <a:cubicBezTo>
                  <a:pt x="2277077" y="2106279"/>
                  <a:pt x="2313759" y="2011766"/>
                  <a:pt x="2359008" y="2011766"/>
                </a:cubicBezTo>
                <a:close/>
                <a:moveTo>
                  <a:pt x="1829596" y="2005686"/>
                </a:moveTo>
                <a:cubicBezTo>
                  <a:pt x="1833168" y="2005686"/>
                  <a:pt x="1836386" y="2006151"/>
                  <a:pt x="1839251" y="2007081"/>
                </a:cubicBezTo>
                <a:cubicBezTo>
                  <a:pt x="1842116" y="2008012"/>
                  <a:pt x="1844665" y="2009500"/>
                  <a:pt x="1846897" y="2011546"/>
                </a:cubicBezTo>
                <a:cubicBezTo>
                  <a:pt x="1849130" y="2013593"/>
                  <a:pt x="1851046" y="2016197"/>
                  <a:pt x="1852646" y="2019360"/>
                </a:cubicBezTo>
                <a:cubicBezTo>
                  <a:pt x="1854246" y="2022522"/>
                  <a:pt x="1855548" y="2026299"/>
                  <a:pt x="1856553" y="2030689"/>
                </a:cubicBezTo>
                <a:cubicBezTo>
                  <a:pt x="1857557" y="2035080"/>
                  <a:pt x="1858320" y="2040140"/>
                  <a:pt x="1858841" y="2045870"/>
                </a:cubicBezTo>
                <a:cubicBezTo>
                  <a:pt x="1859362" y="2051600"/>
                  <a:pt x="1859622" y="2058074"/>
                  <a:pt x="1859622" y="2065292"/>
                </a:cubicBezTo>
                <a:cubicBezTo>
                  <a:pt x="1859622" y="2070650"/>
                  <a:pt x="1859455" y="2075803"/>
                  <a:pt x="1859120" y="2080751"/>
                </a:cubicBezTo>
                <a:cubicBezTo>
                  <a:pt x="1858785" y="2085700"/>
                  <a:pt x="1858171" y="2090295"/>
                  <a:pt x="1857278" y="2094537"/>
                </a:cubicBezTo>
                <a:cubicBezTo>
                  <a:pt x="1856385" y="2098778"/>
                  <a:pt x="1855195" y="2102648"/>
                  <a:pt x="1853706" y="2106145"/>
                </a:cubicBezTo>
                <a:cubicBezTo>
                  <a:pt x="1852218" y="2109643"/>
                  <a:pt x="1850339" y="2112638"/>
                  <a:pt x="1848069" y="2115131"/>
                </a:cubicBezTo>
                <a:cubicBezTo>
                  <a:pt x="1845800" y="2117624"/>
                  <a:pt x="1843084" y="2119540"/>
                  <a:pt x="1839921" y="2120879"/>
                </a:cubicBezTo>
                <a:cubicBezTo>
                  <a:pt x="1836758" y="2122219"/>
                  <a:pt x="1833094" y="2122888"/>
                  <a:pt x="1828926" y="2122888"/>
                </a:cubicBezTo>
                <a:cubicBezTo>
                  <a:pt x="1823569" y="2122888"/>
                  <a:pt x="1819011" y="2121809"/>
                  <a:pt x="1815253" y="2119651"/>
                </a:cubicBezTo>
                <a:cubicBezTo>
                  <a:pt x="1811495" y="2117493"/>
                  <a:pt x="1808407" y="2114033"/>
                  <a:pt x="1805988" y="2109271"/>
                </a:cubicBezTo>
                <a:cubicBezTo>
                  <a:pt x="1803570" y="2104508"/>
                  <a:pt x="1801802" y="2098350"/>
                  <a:pt x="1800686" y="2090797"/>
                </a:cubicBezTo>
                <a:cubicBezTo>
                  <a:pt x="1799570" y="2083244"/>
                  <a:pt x="1799012" y="2074073"/>
                  <a:pt x="1799012" y="2063283"/>
                </a:cubicBezTo>
                <a:cubicBezTo>
                  <a:pt x="1799012" y="2055246"/>
                  <a:pt x="1799421" y="2047730"/>
                  <a:pt x="1800240" y="2040735"/>
                </a:cubicBezTo>
                <a:cubicBezTo>
                  <a:pt x="1801058" y="2033740"/>
                  <a:pt x="1802602" y="2027638"/>
                  <a:pt x="1804872" y="2022429"/>
                </a:cubicBezTo>
                <a:cubicBezTo>
                  <a:pt x="1807142" y="2017220"/>
                  <a:pt x="1810248" y="2013128"/>
                  <a:pt x="1814192" y="2010151"/>
                </a:cubicBezTo>
                <a:cubicBezTo>
                  <a:pt x="1818136" y="2007174"/>
                  <a:pt x="1823271" y="2005686"/>
                  <a:pt x="1829596" y="2005686"/>
                </a:cubicBezTo>
                <a:close/>
                <a:moveTo>
                  <a:pt x="1830712" y="1989948"/>
                </a:moveTo>
                <a:cubicBezTo>
                  <a:pt x="1821187" y="1989948"/>
                  <a:pt x="1813151" y="1991752"/>
                  <a:pt x="1806602" y="1995361"/>
                </a:cubicBezTo>
                <a:cubicBezTo>
                  <a:pt x="1800054" y="1998970"/>
                  <a:pt x="1794770" y="2004068"/>
                  <a:pt x="1790752" y="2010653"/>
                </a:cubicBezTo>
                <a:cubicBezTo>
                  <a:pt x="1786734" y="2017239"/>
                  <a:pt x="1783831" y="2025127"/>
                  <a:pt x="1782045" y="2034317"/>
                </a:cubicBezTo>
                <a:cubicBezTo>
                  <a:pt x="1780260" y="2043507"/>
                  <a:pt x="1779367" y="2053609"/>
                  <a:pt x="1779367" y="2064622"/>
                </a:cubicBezTo>
                <a:cubicBezTo>
                  <a:pt x="1779367" y="2076528"/>
                  <a:pt x="1780167" y="2087077"/>
                  <a:pt x="1781766" y="2096267"/>
                </a:cubicBezTo>
                <a:cubicBezTo>
                  <a:pt x="1783366" y="2105457"/>
                  <a:pt x="1786064" y="2113196"/>
                  <a:pt x="1789859" y="2119484"/>
                </a:cubicBezTo>
                <a:cubicBezTo>
                  <a:pt x="1793654" y="2125772"/>
                  <a:pt x="1798658" y="2130534"/>
                  <a:pt x="1804872" y="2133771"/>
                </a:cubicBezTo>
                <a:cubicBezTo>
                  <a:pt x="1811086" y="2137008"/>
                  <a:pt x="1818732" y="2138627"/>
                  <a:pt x="1827810" y="2138627"/>
                </a:cubicBezTo>
                <a:cubicBezTo>
                  <a:pt x="1837410" y="2138627"/>
                  <a:pt x="1845483" y="2136822"/>
                  <a:pt x="1852032" y="2133213"/>
                </a:cubicBezTo>
                <a:cubicBezTo>
                  <a:pt x="1858580" y="2129604"/>
                  <a:pt x="1863882" y="2124507"/>
                  <a:pt x="1867938" y="2117921"/>
                </a:cubicBezTo>
                <a:cubicBezTo>
                  <a:pt x="1871993" y="2111336"/>
                  <a:pt x="1874896" y="2103466"/>
                  <a:pt x="1876644" y="2094313"/>
                </a:cubicBezTo>
                <a:cubicBezTo>
                  <a:pt x="1878393" y="2085160"/>
                  <a:pt x="1879267" y="2075040"/>
                  <a:pt x="1879267" y="2063952"/>
                </a:cubicBezTo>
                <a:cubicBezTo>
                  <a:pt x="1879267" y="2052046"/>
                  <a:pt x="1878467" y="2041498"/>
                  <a:pt x="1876868" y="2032308"/>
                </a:cubicBezTo>
                <a:cubicBezTo>
                  <a:pt x="1875268" y="2023118"/>
                  <a:pt x="1872570" y="2015379"/>
                  <a:pt x="1868775" y="2009091"/>
                </a:cubicBezTo>
                <a:cubicBezTo>
                  <a:pt x="1864980" y="2002803"/>
                  <a:pt x="1859976" y="1998040"/>
                  <a:pt x="1853762" y="1994803"/>
                </a:cubicBezTo>
                <a:cubicBezTo>
                  <a:pt x="1847548" y="1991566"/>
                  <a:pt x="1839865" y="1989948"/>
                  <a:pt x="1830712" y="1989948"/>
                </a:cubicBezTo>
                <a:close/>
                <a:moveTo>
                  <a:pt x="1711836" y="1989948"/>
                </a:moveTo>
                <a:cubicBezTo>
                  <a:pt x="1707445" y="1989948"/>
                  <a:pt x="1703260" y="1990394"/>
                  <a:pt x="1699278" y="1991287"/>
                </a:cubicBezTo>
                <a:cubicBezTo>
                  <a:pt x="1695297" y="1992180"/>
                  <a:pt x="1691651" y="1993278"/>
                  <a:pt x="1688340" y="1994580"/>
                </a:cubicBezTo>
                <a:cubicBezTo>
                  <a:pt x="1685028" y="1995882"/>
                  <a:pt x="1682275" y="1997203"/>
                  <a:pt x="1680080" y="1998542"/>
                </a:cubicBezTo>
                <a:cubicBezTo>
                  <a:pt x="1677884" y="1999882"/>
                  <a:pt x="1676340" y="2000942"/>
                  <a:pt x="1675447" y="2001724"/>
                </a:cubicBezTo>
                <a:cubicBezTo>
                  <a:pt x="1674554" y="2002505"/>
                  <a:pt x="1673959" y="2003156"/>
                  <a:pt x="1673661" y="2003677"/>
                </a:cubicBezTo>
                <a:cubicBezTo>
                  <a:pt x="1673364" y="2004198"/>
                  <a:pt x="1673122" y="2004756"/>
                  <a:pt x="1672936" y="2005351"/>
                </a:cubicBezTo>
                <a:cubicBezTo>
                  <a:pt x="1672750" y="2005947"/>
                  <a:pt x="1672620" y="2006654"/>
                  <a:pt x="1672545" y="2007472"/>
                </a:cubicBezTo>
                <a:cubicBezTo>
                  <a:pt x="1672471" y="2008291"/>
                  <a:pt x="1672434" y="2009258"/>
                  <a:pt x="1672434" y="2010374"/>
                </a:cubicBezTo>
                <a:cubicBezTo>
                  <a:pt x="1672434" y="2011937"/>
                  <a:pt x="1672510" y="2013276"/>
                  <a:pt x="1672664" y="2014393"/>
                </a:cubicBezTo>
                <a:cubicBezTo>
                  <a:pt x="1672817" y="2015509"/>
                  <a:pt x="1673028" y="2016402"/>
                  <a:pt x="1673297" y="2017072"/>
                </a:cubicBezTo>
                <a:cubicBezTo>
                  <a:pt x="1673565" y="2017741"/>
                  <a:pt x="1673911" y="2018225"/>
                  <a:pt x="1674334" y="2018523"/>
                </a:cubicBezTo>
                <a:cubicBezTo>
                  <a:pt x="1674756" y="2018820"/>
                  <a:pt x="1675236" y="2018969"/>
                  <a:pt x="1675773" y="2018969"/>
                </a:cubicBezTo>
                <a:cubicBezTo>
                  <a:pt x="1676696" y="2018969"/>
                  <a:pt x="1678097" y="2018337"/>
                  <a:pt x="1679978" y="2017072"/>
                </a:cubicBezTo>
                <a:cubicBezTo>
                  <a:pt x="1681858" y="2015807"/>
                  <a:pt x="1684200" y="2014430"/>
                  <a:pt x="1687003" y="2012942"/>
                </a:cubicBezTo>
                <a:cubicBezTo>
                  <a:pt x="1689805" y="2011453"/>
                  <a:pt x="1693069" y="2010077"/>
                  <a:pt x="1696793" y="2008812"/>
                </a:cubicBezTo>
                <a:cubicBezTo>
                  <a:pt x="1700517" y="2007547"/>
                  <a:pt x="1704721" y="2006914"/>
                  <a:pt x="1709405" y="2006914"/>
                </a:cubicBezTo>
                <a:cubicBezTo>
                  <a:pt x="1713397" y="2006914"/>
                  <a:pt x="1716929" y="2007547"/>
                  <a:pt x="1720001" y="2008812"/>
                </a:cubicBezTo>
                <a:cubicBezTo>
                  <a:pt x="1723072" y="2010077"/>
                  <a:pt x="1725625" y="2011788"/>
                  <a:pt x="1727660" y="2013946"/>
                </a:cubicBezTo>
                <a:cubicBezTo>
                  <a:pt x="1729695" y="2016104"/>
                  <a:pt x="1731249" y="2018616"/>
                  <a:pt x="1732324" y="2021481"/>
                </a:cubicBezTo>
                <a:cubicBezTo>
                  <a:pt x="1733399" y="2024346"/>
                  <a:pt x="1733937" y="2027378"/>
                  <a:pt x="1733937" y="2030578"/>
                </a:cubicBezTo>
                <a:cubicBezTo>
                  <a:pt x="1733937" y="2033778"/>
                  <a:pt x="1733592" y="2037201"/>
                  <a:pt x="1732902" y="2040847"/>
                </a:cubicBezTo>
                <a:cubicBezTo>
                  <a:pt x="1732212" y="2044493"/>
                  <a:pt x="1730774" y="2048549"/>
                  <a:pt x="1728589" y="2053014"/>
                </a:cubicBezTo>
                <a:cubicBezTo>
                  <a:pt x="1726403" y="2057478"/>
                  <a:pt x="1723298" y="2062427"/>
                  <a:pt x="1719272" y="2067859"/>
                </a:cubicBezTo>
                <a:cubicBezTo>
                  <a:pt x="1715246" y="2073291"/>
                  <a:pt x="1709897" y="2079431"/>
                  <a:pt x="1703225" y="2086277"/>
                </a:cubicBezTo>
                <a:lnTo>
                  <a:pt x="1674356" y="2115968"/>
                </a:lnTo>
                <a:cubicBezTo>
                  <a:pt x="1673436" y="2116935"/>
                  <a:pt x="1672688" y="2117847"/>
                  <a:pt x="1672113" y="2118703"/>
                </a:cubicBezTo>
                <a:cubicBezTo>
                  <a:pt x="1671537" y="2119558"/>
                  <a:pt x="1671058" y="2120414"/>
                  <a:pt x="1670675" y="2121270"/>
                </a:cubicBezTo>
                <a:cubicBezTo>
                  <a:pt x="1670292" y="2122126"/>
                  <a:pt x="1670042" y="2123112"/>
                  <a:pt x="1669927" y="2124228"/>
                </a:cubicBezTo>
                <a:cubicBezTo>
                  <a:pt x="1669812" y="2125344"/>
                  <a:pt x="1669755" y="2126646"/>
                  <a:pt x="1669755" y="2128135"/>
                </a:cubicBezTo>
                <a:cubicBezTo>
                  <a:pt x="1669755" y="2129772"/>
                  <a:pt x="1669885" y="2131148"/>
                  <a:pt x="1670145" y="2132265"/>
                </a:cubicBezTo>
                <a:cubicBezTo>
                  <a:pt x="1670406" y="2133381"/>
                  <a:pt x="1670815" y="2134237"/>
                  <a:pt x="1671373" y="2134832"/>
                </a:cubicBezTo>
                <a:cubicBezTo>
                  <a:pt x="1671931" y="2135427"/>
                  <a:pt x="1672601" y="2135855"/>
                  <a:pt x="1673382" y="2136115"/>
                </a:cubicBezTo>
                <a:cubicBezTo>
                  <a:pt x="1674164" y="2136376"/>
                  <a:pt x="1675075" y="2136506"/>
                  <a:pt x="1676117" y="2136506"/>
                </a:cubicBezTo>
                <a:lnTo>
                  <a:pt x="1755926" y="2136506"/>
                </a:lnTo>
                <a:cubicBezTo>
                  <a:pt x="1756596" y="2136506"/>
                  <a:pt x="1757210" y="2136339"/>
                  <a:pt x="1757768" y="2136004"/>
                </a:cubicBezTo>
                <a:cubicBezTo>
                  <a:pt x="1758326" y="2135669"/>
                  <a:pt x="1758772" y="2135148"/>
                  <a:pt x="1759107" y="2134441"/>
                </a:cubicBezTo>
                <a:cubicBezTo>
                  <a:pt x="1759442" y="2133734"/>
                  <a:pt x="1759703" y="2132860"/>
                  <a:pt x="1759889" y="2131818"/>
                </a:cubicBezTo>
                <a:cubicBezTo>
                  <a:pt x="1760075" y="2130776"/>
                  <a:pt x="1760168" y="2129586"/>
                  <a:pt x="1760168" y="2128246"/>
                </a:cubicBezTo>
                <a:cubicBezTo>
                  <a:pt x="1760168" y="2126907"/>
                  <a:pt x="1760075" y="2125735"/>
                  <a:pt x="1759889" y="2124730"/>
                </a:cubicBezTo>
                <a:cubicBezTo>
                  <a:pt x="1759703" y="2123726"/>
                  <a:pt x="1759405" y="2122888"/>
                  <a:pt x="1758996" y="2122219"/>
                </a:cubicBezTo>
                <a:cubicBezTo>
                  <a:pt x="1758586" y="2121549"/>
                  <a:pt x="1758103" y="2121047"/>
                  <a:pt x="1757545" y="2120712"/>
                </a:cubicBezTo>
                <a:cubicBezTo>
                  <a:pt x="1756987" y="2120377"/>
                  <a:pt x="1756410" y="2120209"/>
                  <a:pt x="1755815" y="2120209"/>
                </a:cubicBezTo>
                <a:lnTo>
                  <a:pt x="1692972" y="2120209"/>
                </a:lnTo>
                <a:lnTo>
                  <a:pt x="1715854" y="2096323"/>
                </a:lnTo>
                <a:cubicBezTo>
                  <a:pt x="1724114" y="2087839"/>
                  <a:pt x="1730737" y="2080342"/>
                  <a:pt x="1735723" y="2073831"/>
                </a:cubicBezTo>
                <a:cubicBezTo>
                  <a:pt x="1740708" y="2067320"/>
                  <a:pt x="1744522" y="2061404"/>
                  <a:pt x="1747164" y="2056083"/>
                </a:cubicBezTo>
                <a:cubicBezTo>
                  <a:pt x="1749806" y="2050763"/>
                  <a:pt x="1751536" y="2045814"/>
                  <a:pt x="1752354" y="2041238"/>
                </a:cubicBezTo>
                <a:cubicBezTo>
                  <a:pt x="1753173" y="2036661"/>
                  <a:pt x="1753582" y="2032066"/>
                  <a:pt x="1753582" y="2027452"/>
                </a:cubicBezTo>
                <a:cubicBezTo>
                  <a:pt x="1753582" y="2022318"/>
                  <a:pt x="1752726" y="2017481"/>
                  <a:pt x="1751015" y="2012942"/>
                </a:cubicBezTo>
                <a:cubicBezTo>
                  <a:pt x="1749303" y="2008402"/>
                  <a:pt x="1746717" y="2004421"/>
                  <a:pt x="1743257" y="2000998"/>
                </a:cubicBezTo>
                <a:cubicBezTo>
                  <a:pt x="1739797" y="1997575"/>
                  <a:pt x="1735444" y="1994878"/>
                  <a:pt x="1730197" y="1992906"/>
                </a:cubicBezTo>
                <a:cubicBezTo>
                  <a:pt x="1724951" y="1990934"/>
                  <a:pt x="1718831" y="1989948"/>
                  <a:pt x="1711836" y="1989948"/>
                </a:cubicBezTo>
                <a:close/>
                <a:moveTo>
                  <a:pt x="4970128" y="1981200"/>
                </a:moveTo>
                <a:cubicBezTo>
                  <a:pt x="5015377" y="1981200"/>
                  <a:pt x="5052059" y="2075713"/>
                  <a:pt x="5052059" y="2192302"/>
                </a:cubicBezTo>
                <a:cubicBezTo>
                  <a:pt x="5052059" y="2308891"/>
                  <a:pt x="5015377" y="2403405"/>
                  <a:pt x="4970128" y="2403405"/>
                </a:cubicBezTo>
                <a:cubicBezTo>
                  <a:pt x="4924879" y="2403405"/>
                  <a:pt x="4888197" y="2308891"/>
                  <a:pt x="4888197" y="2192302"/>
                </a:cubicBezTo>
                <a:cubicBezTo>
                  <a:pt x="4888197" y="2075713"/>
                  <a:pt x="4924879" y="1981200"/>
                  <a:pt x="4970128" y="1981200"/>
                </a:cubicBezTo>
                <a:close/>
                <a:moveTo>
                  <a:pt x="4300157" y="1975741"/>
                </a:moveTo>
                <a:cubicBezTo>
                  <a:pt x="4297999" y="1975741"/>
                  <a:pt x="4296344" y="1976337"/>
                  <a:pt x="4295190" y="1977527"/>
                </a:cubicBezTo>
                <a:cubicBezTo>
                  <a:pt x="4294037" y="1978718"/>
                  <a:pt x="4293460" y="1980541"/>
                  <a:pt x="4293460" y="1982997"/>
                </a:cubicBezTo>
                <a:lnTo>
                  <a:pt x="4293460" y="2041821"/>
                </a:lnTo>
                <a:cubicBezTo>
                  <a:pt x="4293460" y="2044574"/>
                  <a:pt x="4293906" y="2046435"/>
                  <a:pt x="4294799" y="2047402"/>
                </a:cubicBezTo>
                <a:cubicBezTo>
                  <a:pt x="4295692" y="2048370"/>
                  <a:pt x="4297181" y="2048853"/>
                  <a:pt x="4299264" y="2048853"/>
                </a:cubicBezTo>
                <a:cubicBezTo>
                  <a:pt x="4302092" y="2048853"/>
                  <a:pt x="4305143" y="2048630"/>
                  <a:pt x="4308417" y="2048184"/>
                </a:cubicBezTo>
                <a:cubicBezTo>
                  <a:pt x="4311691" y="2047737"/>
                  <a:pt x="4315598" y="2047514"/>
                  <a:pt x="4320137" y="2047514"/>
                </a:cubicBezTo>
                <a:cubicBezTo>
                  <a:pt x="4326537" y="2047514"/>
                  <a:pt x="4332044" y="2048091"/>
                  <a:pt x="4336657" y="2049244"/>
                </a:cubicBezTo>
                <a:cubicBezTo>
                  <a:pt x="4341271" y="2050397"/>
                  <a:pt x="4345085" y="2052146"/>
                  <a:pt x="4348098" y="2054490"/>
                </a:cubicBezTo>
                <a:cubicBezTo>
                  <a:pt x="4351112" y="2056834"/>
                  <a:pt x="4353345" y="2059774"/>
                  <a:pt x="4354796" y="2063308"/>
                </a:cubicBezTo>
                <a:cubicBezTo>
                  <a:pt x="4356247" y="2066843"/>
                  <a:pt x="4356972" y="2070917"/>
                  <a:pt x="4356972" y="2075531"/>
                </a:cubicBezTo>
                <a:cubicBezTo>
                  <a:pt x="4356972" y="2081037"/>
                  <a:pt x="4356117" y="2085707"/>
                  <a:pt x="4354405" y="2089539"/>
                </a:cubicBezTo>
                <a:cubicBezTo>
                  <a:pt x="4352694" y="2093371"/>
                  <a:pt x="4350331" y="2096553"/>
                  <a:pt x="4347317" y="2099083"/>
                </a:cubicBezTo>
                <a:cubicBezTo>
                  <a:pt x="4344303" y="2101613"/>
                  <a:pt x="4340713" y="2103473"/>
                  <a:pt x="4336546" y="2104664"/>
                </a:cubicBezTo>
                <a:cubicBezTo>
                  <a:pt x="4332379" y="2105854"/>
                  <a:pt x="4327802" y="2106450"/>
                  <a:pt x="4322816" y="2106450"/>
                </a:cubicBezTo>
                <a:cubicBezTo>
                  <a:pt x="4317459" y="2106450"/>
                  <a:pt x="4312826" y="2105966"/>
                  <a:pt x="4308919" y="2104999"/>
                </a:cubicBezTo>
                <a:cubicBezTo>
                  <a:pt x="4305013" y="2104031"/>
                  <a:pt x="4301739" y="2103008"/>
                  <a:pt x="4299097" y="2101929"/>
                </a:cubicBezTo>
                <a:cubicBezTo>
                  <a:pt x="4296455" y="2100850"/>
                  <a:pt x="4294353" y="2099845"/>
                  <a:pt x="4292790" y="2098915"/>
                </a:cubicBezTo>
                <a:cubicBezTo>
                  <a:pt x="4291228" y="2097985"/>
                  <a:pt x="4290074" y="2097520"/>
                  <a:pt x="4289330" y="2097520"/>
                </a:cubicBezTo>
                <a:cubicBezTo>
                  <a:pt x="4288809" y="2097520"/>
                  <a:pt x="4288344" y="2097669"/>
                  <a:pt x="4287935" y="2097967"/>
                </a:cubicBezTo>
                <a:cubicBezTo>
                  <a:pt x="4287525" y="2098264"/>
                  <a:pt x="4287172" y="2098729"/>
                  <a:pt x="4286874" y="2099362"/>
                </a:cubicBezTo>
                <a:cubicBezTo>
                  <a:pt x="4286577" y="2099994"/>
                  <a:pt x="4286372" y="2100813"/>
                  <a:pt x="4286260" y="2101817"/>
                </a:cubicBezTo>
                <a:cubicBezTo>
                  <a:pt x="4286149" y="2102822"/>
                  <a:pt x="4286093" y="2103957"/>
                  <a:pt x="4286093" y="2105222"/>
                </a:cubicBezTo>
                <a:cubicBezTo>
                  <a:pt x="4286093" y="2106561"/>
                  <a:pt x="4286130" y="2107715"/>
                  <a:pt x="4286205" y="2108682"/>
                </a:cubicBezTo>
                <a:cubicBezTo>
                  <a:pt x="4286279" y="2109650"/>
                  <a:pt x="4286409" y="2110449"/>
                  <a:pt x="4286595" y="2111082"/>
                </a:cubicBezTo>
                <a:cubicBezTo>
                  <a:pt x="4286781" y="2111715"/>
                  <a:pt x="4286986" y="2112254"/>
                  <a:pt x="4287209" y="2112701"/>
                </a:cubicBezTo>
                <a:cubicBezTo>
                  <a:pt x="4287432" y="2113147"/>
                  <a:pt x="4287823" y="2113631"/>
                  <a:pt x="4288381" y="2114152"/>
                </a:cubicBezTo>
                <a:cubicBezTo>
                  <a:pt x="4288939" y="2114672"/>
                  <a:pt x="4290223" y="2115379"/>
                  <a:pt x="4292232" y="2116272"/>
                </a:cubicBezTo>
                <a:cubicBezTo>
                  <a:pt x="4294241" y="2117165"/>
                  <a:pt x="4296809" y="2118077"/>
                  <a:pt x="4299934" y="2119007"/>
                </a:cubicBezTo>
                <a:cubicBezTo>
                  <a:pt x="4303059" y="2119937"/>
                  <a:pt x="4306631" y="2120719"/>
                  <a:pt x="4310650" y="2121351"/>
                </a:cubicBezTo>
                <a:cubicBezTo>
                  <a:pt x="4314668" y="2121984"/>
                  <a:pt x="4318910" y="2122300"/>
                  <a:pt x="4323374" y="2122300"/>
                </a:cubicBezTo>
                <a:cubicBezTo>
                  <a:pt x="4331411" y="2122300"/>
                  <a:pt x="4338722" y="2121221"/>
                  <a:pt x="4345308" y="2119063"/>
                </a:cubicBezTo>
                <a:cubicBezTo>
                  <a:pt x="4351894" y="2116905"/>
                  <a:pt x="4357568" y="2113761"/>
                  <a:pt x="4362330" y="2109631"/>
                </a:cubicBezTo>
                <a:cubicBezTo>
                  <a:pt x="4367093" y="2105501"/>
                  <a:pt x="4370776" y="2100422"/>
                  <a:pt x="4373381" y="2094395"/>
                </a:cubicBezTo>
                <a:cubicBezTo>
                  <a:pt x="4375985" y="2088367"/>
                  <a:pt x="4377287" y="2081484"/>
                  <a:pt x="4377287" y="2073745"/>
                </a:cubicBezTo>
                <a:cubicBezTo>
                  <a:pt x="4377287" y="2067494"/>
                  <a:pt x="4376266" y="2061801"/>
                  <a:pt x="4374223" y="2056667"/>
                </a:cubicBezTo>
                <a:cubicBezTo>
                  <a:pt x="4372180" y="2051532"/>
                  <a:pt x="4369169" y="2047160"/>
                  <a:pt x="4365190" y="2043551"/>
                </a:cubicBezTo>
                <a:cubicBezTo>
                  <a:pt x="4361212" y="2039942"/>
                  <a:pt x="4356247" y="2037152"/>
                  <a:pt x="4350296" y="2035180"/>
                </a:cubicBezTo>
                <a:cubicBezTo>
                  <a:pt x="4344345" y="2033208"/>
                  <a:pt x="4337392" y="2032222"/>
                  <a:pt x="4329435" y="2032222"/>
                </a:cubicBezTo>
                <a:cubicBezTo>
                  <a:pt x="4325993" y="2032222"/>
                  <a:pt x="4322964" y="2032259"/>
                  <a:pt x="4320348" y="2032333"/>
                </a:cubicBezTo>
                <a:cubicBezTo>
                  <a:pt x="4317731" y="2032408"/>
                  <a:pt x="4315168" y="2032631"/>
                  <a:pt x="4312659" y="2033003"/>
                </a:cubicBezTo>
                <a:lnTo>
                  <a:pt x="4312659" y="1992485"/>
                </a:lnTo>
                <a:lnTo>
                  <a:pt x="4364296" y="1992485"/>
                </a:lnTo>
                <a:cubicBezTo>
                  <a:pt x="4365578" y="1992485"/>
                  <a:pt x="4366576" y="1991740"/>
                  <a:pt x="4367289" y="1990252"/>
                </a:cubicBezTo>
                <a:cubicBezTo>
                  <a:pt x="4368001" y="1988764"/>
                  <a:pt x="4368358" y="1986680"/>
                  <a:pt x="4368358" y="1984001"/>
                </a:cubicBezTo>
                <a:cubicBezTo>
                  <a:pt x="4368358" y="1982588"/>
                  <a:pt x="4368265" y="1981360"/>
                  <a:pt x="4368079" y="1980318"/>
                </a:cubicBezTo>
                <a:cubicBezTo>
                  <a:pt x="4367893" y="1979276"/>
                  <a:pt x="4367614" y="1978420"/>
                  <a:pt x="4367242" y="1977751"/>
                </a:cubicBezTo>
                <a:cubicBezTo>
                  <a:pt x="4366869" y="1977081"/>
                  <a:pt x="4366404" y="1976579"/>
                  <a:pt x="4365846" y="1976244"/>
                </a:cubicBezTo>
                <a:cubicBezTo>
                  <a:pt x="4365288" y="1975909"/>
                  <a:pt x="4364711" y="1975741"/>
                  <a:pt x="4364116" y="1975741"/>
                </a:cubicBezTo>
                <a:close/>
                <a:moveTo>
                  <a:pt x="4444037" y="1973621"/>
                </a:moveTo>
                <a:cubicBezTo>
                  <a:pt x="4439274" y="1973621"/>
                  <a:pt x="4434828" y="1974067"/>
                  <a:pt x="4430698" y="1974960"/>
                </a:cubicBezTo>
                <a:cubicBezTo>
                  <a:pt x="4426568" y="1975853"/>
                  <a:pt x="4422922" y="1976951"/>
                  <a:pt x="4419759" y="1978253"/>
                </a:cubicBezTo>
                <a:cubicBezTo>
                  <a:pt x="4416597" y="1979555"/>
                  <a:pt x="4413936" y="1980876"/>
                  <a:pt x="4411778" y="1982215"/>
                </a:cubicBezTo>
                <a:cubicBezTo>
                  <a:pt x="4409620" y="1983555"/>
                  <a:pt x="4408188" y="1984578"/>
                  <a:pt x="4407481" y="1985285"/>
                </a:cubicBezTo>
                <a:cubicBezTo>
                  <a:pt x="4406774" y="1985992"/>
                  <a:pt x="4406272" y="1986606"/>
                  <a:pt x="4405974" y="1987127"/>
                </a:cubicBezTo>
                <a:cubicBezTo>
                  <a:pt x="4405676" y="1987648"/>
                  <a:pt x="4405416" y="1988224"/>
                  <a:pt x="4405193" y="1988857"/>
                </a:cubicBezTo>
                <a:cubicBezTo>
                  <a:pt x="4404969" y="1989489"/>
                  <a:pt x="4404821" y="1990234"/>
                  <a:pt x="4404746" y="1991089"/>
                </a:cubicBezTo>
                <a:cubicBezTo>
                  <a:pt x="4404672" y="1991945"/>
                  <a:pt x="4404635" y="1992931"/>
                  <a:pt x="4404635" y="1994047"/>
                </a:cubicBezTo>
                <a:cubicBezTo>
                  <a:pt x="4404635" y="1995684"/>
                  <a:pt x="4404690" y="1997005"/>
                  <a:pt x="4404802" y="1998010"/>
                </a:cubicBezTo>
                <a:cubicBezTo>
                  <a:pt x="4404914" y="1999014"/>
                  <a:pt x="4405100" y="1999796"/>
                  <a:pt x="4405360" y="2000354"/>
                </a:cubicBezTo>
                <a:cubicBezTo>
                  <a:pt x="4405621" y="2000912"/>
                  <a:pt x="4405955" y="2001284"/>
                  <a:pt x="4406365" y="2001470"/>
                </a:cubicBezTo>
                <a:cubicBezTo>
                  <a:pt x="4406774" y="2001656"/>
                  <a:pt x="4407239" y="2001749"/>
                  <a:pt x="4407760" y="2001749"/>
                </a:cubicBezTo>
                <a:cubicBezTo>
                  <a:pt x="4408504" y="2001749"/>
                  <a:pt x="4409806" y="2001098"/>
                  <a:pt x="4411667" y="1999796"/>
                </a:cubicBezTo>
                <a:cubicBezTo>
                  <a:pt x="4413527" y="1998494"/>
                  <a:pt x="4415871" y="1997098"/>
                  <a:pt x="4418699" y="1995610"/>
                </a:cubicBezTo>
                <a:cubicBezTo>
                  <a:pt x="4421527" y="1994122"/>
                  <a:pt x="4424745" y="1992726"/>
                  <a:pt x="4428354" y="1991424"/>
                </a:cubicBezTo>
                <a:cubicBezTo>
                  <a:pt x="4431963" y="1990122"/>
                  <a:pt x="4435926" y="1989471"/>
                  <a:pt x="4440242" y="1989471"/>
                </a:cubicBezTo>
                <a:cubicBezTo>
                  <a:pt x="4444186" y="1989471"/>
                  <a:pt x="4447665" y="1990048"/>
                  <a:pt x="4450678" y="1991201"/>
                </a:cubicBezTo>
                <a:cubicBezTo>
                  <a:pt x="4453692" y="1992354"/>
                  <a:pt x="4456166" y="1993936"/>
                  <a:pt x="4458101" y="1995945"/>
                </a:cubicBezTo>
                <a:cubicBezTo>
                  <a:pt x="4460036" y="1997954"/>
                  <a:pt x="4461487" y="2000317"/>
                  <a:pt x="4462454" y="2003033"/>
                </a:cubicBezTo>
                <a:cubicBezTo>
                  <a:pt x="4463422" y="2005749"/>
                  <a:pt x="4463905" y="2008595"/>
                  <a:pt x="4463905" y="2011572"/>
                </a:cubicBezTo>
                <a:cubicBezTo>
                  <a:pt x="4463905" y="2015665"/>
                  <a:pt x="4463180" y="2019367"/>
                  <a:pt x="4461729" y="2022678"/>
                </a:cubicBezTo>
                <a:cubicBezTo>
                  <a:pt x="4460278" y="2025990"/>
                  <a:pt x="4458194" y="2028836"/>
                  <a:pt x="4455478" y="2031217"/>
                </a:cubicBezTo>
                <a:cubicBezTo>
                  <a:pt x="4452762" y="2033598"/>
                  <a:pt x="4449450" y="2035422"/>
                  <a:pt x="4445544" y="2036687"/>
                </a:cubicBezTo>
                <a:cubicBezTo>
                  <a:pt x="4441637" y="2037952"/>
                  <a:pt x="4437228" y="2038584"/>
                  <a:pt x="4432317" y="2038584"/>
                </a:cubicBezTo>
                <a:lnTo>
                  <a:pt x="4419703" y="2038584"/>
                </a:lnTo>
                <a:cubicBezTo>
                  <a:pt x="4419034" y="2038584"/>
                  <a:pt x="4418438" y="2038714"/>
                  <a:pt x="4417917" y="2038975"/>
                </a:cubicBezTo>
                <a:cubicBezTo>
                  <a:pt x="4417397" y="2039235"/>
                  <a:pt x="4416932" y="2039645"/>
                  <a:pt x="4416522" y="2040203"/>
                </a:cubicBezTo>
                <a:cubicBezTo>
                  <a:pt x="4416113" y="2040761"/>
                  <a:pt x="4415797" y="2041505"/>
                  <a:pt x="4415573" y="2042435"/>
                </a:cubicBezTo>
                <a:cubicBezTo>
                  <a:pt x="4415350" y="2043365"/>
                  <a:pt x="4415239" y="2044537"/>
                  <a:pt x="4415239" y="2045951"/>
                </a:cubicBezTo>
                <a:cubicBezTo>
                  <a:pt x="4415239" y="2047514"/>
                  <a:pt x="4415373" y="2048779"/>
                  <a:pt x="4415642" y="2049746"/>
                </a:cubicBezTo>
                <a:cubicBezTo>
                  <a:pt x="4415912" y="2050714"/>
                  <a:pt x="4416257" y="2051495"/>
                  <a:pt x="4416680" y="2052090"/>
                </a:cubicBezTo>
                <a:cubicBezTo>
                  <a:pt x="4417103" y="2052686"/>
                  <a:pt x="4417602" y="2053113"/>
                  <a:pt x="4418178" y="2053374"/>
                </a:cubicBezTo>
                <a:cubicBezTo>
                  <a:pt x="4418754" y="2053634"/>
                  <a:pt x="4419350" y="2053765"/>
                  <a:pt x="4419965" y="2053765"/>
                </a:cubicBezTo>
                <a:lnTo>
                  <a:pt x="4434144" y="2053765"/>
                </a:lnTo>
                <a:cubicBezTo>
                  <a:pt x="4440063" y="2053765"/>
                  <a:pt x="4445347" y="2054397"/>
                  <a:pt x="4449996" y="2055662"/>
                </a:cubicBezTo>
                <a:cubicBezTo>
                  <a:pt x="4454646" y="2056927"/>
                  <a:pt x="4458566" y="2058750"/>
                  <a:pt x="4461755" y="2061132"/>
                </a:cubicBezTo>
                <a:cubicBezTo>
                  <a:pt x="4464944" y="2063513"/>
                  <a:pt x="4467365" y="2066341"/>
                  <a:pt x="4469017" y="2069615"/>
                </a:cubicBezTo>
                <a:cubicBezTo>
                  <a:pt x="4470669" y="2072889"/>
                  <a:pt x="4471496" y="2076572"/>
                  <a:pt x="4471496" y="2080665"/>
                </a:cubicBezTo>
                <a:cubicBezTo>
                  <a:pt x="4471496" y="2084386"/>
                  <a:pt x="4470847" y="2087828"/>
                  <a:pt x="4469549" y="2090990"/>
                </a:cubicBezTo>
                <a:cubicBezTo>
                  <a:pt x="4468252" y="2094153"/>
                  <a:pt x="4466305" y="2096888"/>
                  <a:pt x="4463709" y="2099194"/>
                </a:cubicBezTo>
                <a:cubicBezTo>
                  <a:pt x="4461113" y="2101501"/>
                  <a:pt x="4457907" y="2103287"/>
                  <a:pt x="4454091" y="2104552"/>
                </a:cubicBezTo>
                <a:cubicBezTo>
                  <a:pt x="4450274" y="2105817"/>
                  <a:pt x="4445847" y="2106450"/>
                  <a:pt x="4440809" y="2106450"/>
                </a:cubicBezTo>
                <a:cubicBezTo>
                  <a:pt x="4435617" y="2106450"/>
                  <a:pt x="4430903" y="2105854"/>
                  <a:pt x="4426667" y="2104664"/>
                </a:cubicBezTo>
                <a:cubicBezTo>
                  <a:pt x="4422430" y="2103473"/>
                  <a:pt x="4418728" y="2102190"/>
                  <a:pt x="4415559" y="2100813"/>
                </a:cubicBezTo>
                <a:cubicBezTo>
                  <a:pt x="4412391" y="2099436"/>
                  <a:pt x="4409796" y="2098153"/>
                  <a:pt x="4407773" y="2096962"/>
                </a:cubicBezTo>
                <a:cubicBezTo>
                  <a:pt x="4405750" y="2095771"/>
                  <a:pt x="4404396" y="2095176"/>
                  <a:pt x="4403708" y="2095176"/>
                </a:cubicBezTo>
                <a:cubicBezTo>
                  <a:pt x="4402716" y="2095176"/>
                  <a:pt x="4401952" y="2095697"/>
                  <a:pt x="4401418" y="2096739"/>
                </a:cubicBezTo>
                <a:cubicBezTo>
                  <a:pt x="4400883" y="2097780"/>
                  <a:pt x="4400616" y="2099641"/>
                  <a:pt x="4400616" y="2102320"/>
                </a:cubicBezTo>
                <a:cubicBezTo>
                  <a:pt x="4400616" y="2103882"/>
                  <a:pt x="4400672" y="2105203"/>
                  <a:pt x="4400784" y="2106282"/>
                </a:cubicBezTo>
                <a:cubicBezTo>
                  <a:pt x="4400895" y="2107361"/>
                  <a:pt x="4401063" y="2108273"/>
                  <a:pt x="4401286" y="2109017"/>
                </a:cubicBezTo>
                <a:cubicBezTo>
                  <a:pt x="4401509" y="2109761"/>
                  <a:pt x="4401770" y="2110394"/>
                  <a:pt x="4402067" y="2110915"/>
                </a:cubicBezTo>
                <a:cubicBezTo>
                  <a:pt x="4402365" y="2111435"/>
                  <a:pt x="4402793" y="2111956"/>
                  <a:pt x="4403351" y="2112477"/>
                </a:cubicBezTo>
                <a:cubicBezTo>
                  <a:pt x="4403909" y="2112998"/>
                  <a:pt x="4405267" y="2113835"/>
                  <a:pt x="4407425" y="2114989"/>
                </a:cubicBezTo>
                <a:cubicBezTo>
                  <a:pt x="4409583" y="2116142"/>
                  <a:pt x="4412299" y="2117258"/>
                  <a:pt x="4415573" y="2118337"/>
                </a:cubicBezTo>
                <a:cubicBezTo>
                  <a:pt x="4418848" y="2119416"/>
                  <a:pt x="4422587" y="2120347"/>
                  <a:pt x="4426791" y="2121128"/>
                </a:cubicBezTo>
                <a:cubicBezTo>
                  <a:pt x="4430996" y="2121909"/>
                  <a:pt x="4435516" y="2122300"/>
                  <a:pt x="4440353" y="2122300"/>
                </a:cubicBezTo>
                <a:cubicBezTo>
                  <a:pt x="4448316" y="2122300"/>
                  <a:pt x="4455459" y="2121277"/>
                  <a:pt x="4461785" y="2119230"/>
                </a:cubicBezTo>
                <a:cubicBezTo>
                  <a:pt x="4468110" y="2117184"/>
                  <a:pt x="4473430" y="2114263"/>
                  <a:pt x="4477746" y="2110468"/>
                </a:cubicBezTo>
                <a:cubicBezTo>
                  <a:pt x="4482062" y="2106673"/>
                  <a:pt x="4485374" y="2102115"/>
                  <a:pt x="4487681" y="2096795"/>
                </a:cubicBezTo>
                <a:cubicBezTo>
                  <a:pt x="4489987" y="2091474"/>
                  <a:pt x="4491141" y="2085502"/>
                  <a:pt x="4491141" y="2078879"/>
                </a:cubicBezTo>
                <a:cubicBezTo>
                  <a:pt x="4491141" y="2074340"/>
                  <a:pt x="4490304" y="2070080"/>
                  <a:pt x="4488629" y="2066099"/>
                </a:cubicBezTo>
                <a:cubicBezTo>
                  <a:pt x="4486955" y="2062118"/>
                  <a:pt x="4484630" y="2058639"/>
                  <a:pt x="4481653" y="2055662"/>
                </a:cubicBezTo>
                <a:cubicBezTo>
                  <a:pt x="4478677" y="2052686"/>
                  <a:pt x="4475123" y="2050211"/>
                  <a:pt x="4470993" y="2048239"/>
                </a:cubicBezTo>
                <a:cubicBezTo>
                  <a:pt x="4466863" y="2046267"/>
                  <a:pt x="4462305" y="2045021"/>
                  <a:pt x="4457320" y="2044500"/>
                </a:cubicBezTo>
                <a:lnTo>
                  <a:pt x="4457320" y="2044277"/>
                </a:lnTo>
                <a:cubicBezTo>
                  <a:pt x="4461710" y="2043458"/>
                  <a:pt x="4465580" y="2041989"/>
                  <a:pt x="4468928" y="2039868"/>
                </a:cubicBezTo>
                <a:cubicBezTo>
                  <a:pt x="4472277" y="2037747"/>
                  <a:pt x="4475105" y="2035180"/>
                  <a:pt x="4477412" y="2032166"/>
                </a:cubicBezTo>
                <a:cubicBezTo>
                  <a:pt x="4479718" y="2029152"/>
                  <a:pt x="4481467" y="2025692"/>
                  <a:pt x="4482658" y="2021785"/>
                </a:cubicBezTo>
                <a:cubicBezTo>
                  <a:pt x="4483848" y="2017878"/>
                  <a:pt x="4484444" y="2013655"/>
                  <a:pt x="4484444" y="2009116"/>
                </a:cubicBezTo>
                <a:cubicBezTo>
                  <a:pt x="4484444" y="2003833"/>
                  <a:pt x="4483606" y="1999014"/>
                  <a:pt x="4481932" y="1994661"/>
                </a:cubicBezTo>
                <a:cubicBezTo>
                  <a:pt x="4480258" y="1990308"/>
                  <a:pt x="4477728" y="1986569"/>
                  <a:pt x="4474342" y="1983443"/>
                </a:cubicBezTo>
                <a:cubicBezTo>
                  <a:pt x="4470956" y="1980318"/>
                  <a:pt x="4466733" y="1977899"/>
                  <a:pt x="4461673" y="1976188"/>
                </a:cubicBezTo>
                <a:cubicBezTo>
                  <a:pt x="4456613" y="1974476"/>
                  <a:pt x="4450734" y="1973621"/>
                  <a:pt x="4444037" y="1973621"/>
                </a:cubicBezTo>
                <a:close/>
                <a:moveTo>
                  <a:pt x="1208388" y="1967768"/>
                </a:moveTo>
                <a:cubicBezTo>
                  <a:pt x="1253637" y="1967768"/>
                  <a:pt x="1290319" y="2062281"/>
                  <a:pt x="1290319" y="2178870"/>
                </a:cubicBezTo>
                <a:cubicBezTo>
                  <a:pt x="1290319" y="2295459"/>
                  <a:pt x="1253637" y="2389973"/>
                  <a:pt x="1208388" y="2389973"/>
                </a:cubicBezTo>
                <a:cubicBezTo>
                  <a:pt x="1163139" y="2389973"/>
                  <a:pt x="1126457" y="2295459"/>
                  <a:pt x="1126457" y="2178870"/>
                </a:cubicBezTo>
                <a:cubicBezTo>
                  <a:pt x="1126457" y="2062281"/>
                  <a:pt x="1163139" y="1967768"/>
                  <a:pt x="1208388" y="1967768"/>
                </a:cubicBezTo>
                <a:close/>
                <a:moveTo>
                  <a:pt x="652249" y="1962888"/>
                </a:moveTo>
                <a:lnTo>
                  <a:pt x="652469" y="1962888"/>
                </a:lnTo>
                <a:lnTo>
                  <a:pt x="652469" y="2042139"/>
                </a:lnTo>
                <a:lnTo>
                  <a:pt x="605812" y="2042139"/>
                </a:lnTo>
                <a:close/>
                <a:moveTo>
                  <a:pt x="657101" y="1946034"/>
                </a:moveTo>
                <a:cubicBezTo>
                  <a:pt x="654826" y="1946034"/>
                  <a:pt x="652853" y="1946090"/>
                  <a:pt x="651184" y="1946201"/>
                </a:cubicBezTo>
                <a:cubicBezTo>
                  <a:pt x="649515" y="1946313"/>
                  <a:pt x="648112" y="1946517"/>
                  <a:pt x="646973" y="1946815"/>
                </a:cubicBezTo>
                <a:cubicBezTo>
                  <a:pt x="645835" y="1947113"/>
                  <a:pt x="644905" y="1947485"/>
                  <a:pt x="644184" y="1947931"/>
                </a:cubicBezTo>
                <a:cubicBezTo>
                  <a:pt x="643464" y="1948378"/>
                  <a:pt x="642914" y="1948899"/>
                  <a:pt x="642535" y="1949494"/>
                </a:cubicBezTo>
                <a:lnTo>
                  <a:pt x="591050" y="2037228"/>
                </a:lnTo>
                <a:cubicBezTo>
                  <a:pt x="590534" y="2038196"/>
                  <a:pt x="590091" y="2039107"/>
                  <a:pt x="589724" y="2039963"/>
                </a:cubicBezTo>
                <a:cubicBezTo>
                  <a:pt x="589356" y="2040819"/>
                  <a:pt x="589061" y="2041712"/>
                  <a:pt x="588840" y="2042642"/>
                </a:cubicBezTo>
                <a:cubicBezTo>
                  <a:pt x="588619" y="2043572"/>
                  <a:pt x="588472" y="2044595"/>
                  <a:pt x="588398" y="2045711"/>
                </a:cubicBezTo>
                <a:cubicBezTo>
                  <a:pt x="588324" y="2046828"/>
                  <a:pt x="588287" y="2048093"/>
                  <a:pt x="588287" y="2049506"/>
                </a:cubicBezTo>
                <a:cubicBezTo>
                  <a:pt x="588287" y="2051292"/>
                  <a:pt x="588380" y="2052743"/>
                  <a:pt x="588564" y="2053860"/>
                </a:cubicBezTo>
                <a:cubicBezTo>
                  <a:pt x="588748" y="2054976"/>
                  <a:pt x="589080" y="2055832"/>
                  <a:pt x="589559" y="2056427"/>
                </a:cubicBezTo>
                <a:cubicBezTo>
                  <a:pt x="590040" y="2057022"/>
                  <a:pt x="590574" y="2057432"/>
                  <a:pt x="591164" y="2057655"/>
                </a:cubicBezTo>
                <a:cubicBezTo>
                  <a:pt x="591755" y="2057878"/>
                  <a:pt x="592493" y="2057990"/>
                  <a:pt x="593378" y="2057990"/>
                </a:cubicBezTo>
                <a:lnTo>
                  <a:pt x="652469" y="2057990"/>
                </a:lnTo>
                <a:lnTo>
                  <a:pt x="652469" y="2088351"/>
                </a:lnTo>
                <a:cubicBezTo>
                  <a:pt x="652469" y="2088946"/>
                  <a:pt x="652603" y="2089448"/>
                  <a:pt x="652871" y="2089857"/>
                </a:cubicBezTo>
                <a:cubicBezTo>
                  <a:pt x="653139" y="2090267"/>
                  <a:pt x="653637" y="2090620"/>
                  <a:pt x="654366" y="2090918"/>
                </a:cubicBezTo>
                <a:cubicBezTo>
                  <a:pt x="655094" y="2091216"/>
                  <a:pt x="656071" y="2091439"/>
                  <a:pt x="657297" y="2091588"/>
                </a:cubicBezTo>
                <a:cubicBezTo>
                  <a:pt x="658523" y="2091736"/>
                  <a:pt x="660056" y="2091811"/>
                  <a:pt x="661896" y="2091811"/>
                </a:cubicBezTo>
                <a:cubicBezTo>
                  <a:pt x="663812" y="2091811"/>
                  <a:pt x="665383" y="2091736"/>
                  <a:pt x="666609" y="2091588"/>
                </a:cubicBezTo>
                <a:cubicBezTo>
                  <a:pt x="667835" y="2091439"/>
                  <a:pt x="668831" y="2091216"/>
                  <a:pt x="669598" y="2090918"/>
                </a:cubicBezTo>
                <a:cubicBezTo>
                  <a:pt x="670365" y="2090620"/>
                  <a:pt x="670902" y="2090267"/>
                  <a:pt x="671208" y="2089857"/>
                </a:cubicBezTo>
                <a:cubicBezTo>
                  <a:pt x="671514" y="2089448"/>
                  <a:pt x="671668" y="2088946"/>
                  <a:pt x="671668" y="2088351"/>
                </a:cubicBezTo>
                <a:lnTo>
                  <a:pt x="671668" y="2057990"/>
                </a:lnTo>
                <a:lnTo>
                  <a:pt x="687964" y="2057990"/>
                </a:lnTo>
                <a:cubicBezTo>
                  <a:pt x="689304" y="2057990"/>
                  <a:pt x="690346" y="2057283"/>
                  <a:pt x="691090" y="2055869"/>
                </a:cubicBezTo>
                <a:cubicBezTo>
                  <a:pt x="691834" y="2054455"/>
                  <a:pt x="692206" y="2052520"/>
                  <a:pt x="692206" y="2050065"/>
                </a:cubicBezTo>
                <a:cubicBezTo>
                  <a:pt x="692206" y="2047386"/>
                  <a:pt x="691815" y="2045395"/>
                  <a:pt x="691034" y="2044093"/>
                </a:cubicBezTo>
                <a:cubicBezTo>
                  <a:pt x="690253" y="2042791"/>
                  <a:pt x="689229" y="2042139"/>
                  <a:pt x="687964" y="2042139"/>
                </a:cubicBezTo>
                <a:lnTo>
                  <a:pt x="671668" y="2042139"/>
                </a:lnTo>
                <a:lnTo>
                  <a:pt x="671668" y="1949940"/>
                </a:lnTo>
                <a:cubicBezTo>
                  <a:pt x="671668" y="1949271"/>
                  <a:pt x="671364" y="1948694"/>
                  <a:pt x="670757" y="1948210"/>
                </a:cubicBezTo>
                <a:cubicBezTo>
                  <a:pt x="670150" y="1947727"/>
                  <a:pt x="669278" y="1947336"/>
                  <a:pt x="668140" y="1947038"/>
                </a:cubicBezTo>
                <a:cubicBezTo>
                  <a:pt x="667003" y="1946741"/>
                  <a:pt x="665504" y="1946499"/>
                  <a:pt x="663645" y="1946313"/>
                </a:cubicBezTo>
                <a:cubicBezTo>
                  <a:pt x="661786" y="1946127"/>
                  <a:pt x="659604" y="1946034"/>
                  <a:pt x="657101" y="1946034"/>
                </a:cubicBezTo>
                <a:close/>
                <a:moveTo>
                  <a:pt x="3819508" y="1937202"/>
                </a:moveTo>
                <a:cubicBezTo>
                  <a:pt x="3864757" y="1937202"/>
                  <a:pt x="3901439" y="2031715"/>
                  <a:pt x="3901439" y="2148304"/>
                </a:cubicBezTo>
                <a:cubicBezTo>
                  <a:pt x="3901439" y="2264893"/>
                  <a:pt x="3864757" y="2359407"/>
                  <a:pt x="3819508" y="2359407"/>
                </a:cubicBezTo>
                <a:cubicBezTo>
                  <a:pt x="3774259" y="2359407"/>
                  <a:pt x="3737577" y="2264893"/>
                  <a:pt x="3737577" y="2148304"/>
                </a:cubicBezTo>
                <a:cubicBezTo>
                  <a:pt x="3737577" y="2031715"/>
                  <a:pt x="3774259" y="1937202"/>
                  <a:pt x="3819508" y="1937202"/>
                </a:cubicBezTo>
                <a:close/>
                <a:moveTo>
                  <a:pt x="3260776" y="1932303"/>
                </a:moveTo>
                <a:cubicBezTo>
                  <a:pt x="3260107" y="1932303"/>
                  <a:pt x="3259511" y="1932471"/>
                  <a:pt x="3258990" y="1932806"/>
                </a:cubicBezTo>
                <a:cubicBezTo>
                  <a:pt x="3258469" y="1933141"/>
                  <a:pt x="3258023" y="1933661"/>
                  <a:pt x="3257651" y="1934368"/>
                </a:cubicBezTo>
                <a:cubicBezTo>
                  <a:pt x="3257279" y="1935075"/>
                  <a:pt x="3257000" y="1935950"/>
                  <a:pt x="3256814" y="1936992"/>
                </a:cubicBezTo>
                <a:cubicBezTo>
                  <a:pt x="3256628" y="1938033"/>
                  <a:pt x="3256535" y="1939261"/>
                  <a:pt x="3256535" y="1940675"/>
                </a:cubicBezTo>
                <a:cubicBezTo>
                  <a:pt x="3256535" y="1943354"/>
                  <a:pt x="3256888" y="1945438"/>
                  <a:pt x="3257595" y="1946926"/>
                </a:cubicBezTo>
                <a:cubicBezTo>
                  <a:pt x="3258302" y="1948414"/>
                  <a:pt x="3259362" y="1949158"/>
                  <a:pt x="3260776" y="1949158"/>
                </a:cubicBezTo>
                <a:lnTo>
                  <a:pt x="3330093" y="1949158"/>
                </a:lnTo>
                <a:lnTo>
                  <a:pt x="3275399" y="2071718"/>
                </a:lnTo>
                <a:cubicBezTo>
                  <a:pt x="3274952" y="2072686"/>
                  <a:pt x="3274692" y="2073523"/>
                  <a:pt x="3274617" y="2074230"/>
                </a:cubicBezTo>
                <a:cubicBezTo>
                  <a:pt x="3274543" y="2074937"/>
                  <a:pt x="3274822" y="2075532"/>
                  <a:pt x="3275455" y="2076016"/>
                </a:cubicBezTo>
                <a:cubicBezTo>
                  <a:pt x="3276087" y="2076499"/>
                  <a:pt x="3277110" y="2076853"/>
                  <a:pt x="3278524" y="2077076"/>
                </a:cubicBezTo>
                <a:cubicBezTo>
                  <a:pt x="3279938" y="2077299"/>
                  <a:pt x="3281910" y="2077411"/>
                  <a:pt x="3284440" y="2077411"/>
                </a:cubicBezTo>
                <a:cubicBezTo>
                  <a:pt x="3286375" y="2077411"/>
                  <a:pt x="3288012" y="2077355"/>
                  <a:pt x="3289351" y="2077243"/>
                </a:cubicBezTo>
                <a:cubicBezTo>
                  <a:pt x="3290691" y="2077132"/>
                  <a:pt x="3291788" y="2076909"/>
                  <a:pt x="3292644" y="2076574"/>
                </a:cubicBezTo>
                <a:cubicBezTo>
                  <a:pt x="3293500" y="2076239"/>
                  <a:pt x="3294207" y="2075792"/>
                  <a:pt x="3294765" y="2075234"/>
                </a:cubicBezTo>
                <a:cubicBezTo>
                  <a:pt x="3295323" y="2074676"/>
                  <a:pt x="3295788" y="2073951"/>
                  <a:pt x="3296160" y="2073058"/>
                </a:cubicBezTo>
                <a:lnTo>
                  <a:pt x="3348176" y="1953177"/>
                </a:lnTo>
                <a:cubicBezTo>
                  <a:pt x="3348622" y="1952135"/>
                  <a:pt x="3349013" y="1951149"/>
                  <a:pt x="3349348" y="1950219"/>
                </a:cubicBezTo>
                <a:cubicBezTo>
                  <a:pt x="3349683" y="1949288"/>
                  <a:pt x="3349943" y="1948321"/>
                  <a:pt x="3350129" y="1947316"/>
                </a:cubicBezTo>
                <a:cubicBezTo>
                  <a:pt x="3350315" y="1946312"/>
                  <a:pt x="3350464" y="1945270"/>
                  <a:pt x="3350575" y="1944191"/>
                </a:cubicBezTo>
                <a:cubicBezTo>
                  <a:pt x="3350687" y="1943112"/>
                  <a:pt x="3350743" y="1941903"/>
                  <a:pt x="3350743" y="1940563"/>
                </a:cubicBezTo>
                <a:cubicBezTo>
                  <a:pt x="3350743" y="1938926"/>
                  <a:pt x="3350631" y="1937587"/>
                  <a:pt x="3350408" y="1936545"/>
                </a:cubicBezTo>
                <a:cubicBezTo>
                  <a:pt x="3350185" y="1935503"/>
                  <a:pt x="3349869" y="1934647"/>
                  <a:pt x="3349459" y="1933978"/>
                </a:cubicBezTo>
                <a:cubicBezTo>
                  <a:pt x="3349050" y="1933308"/>
                  <a:pt x="3348455" y="1932862"/>
                  <a:pt x="3347673" y="1932638"/>
                </a:cubicBezTo>
                <a:cubicBezTo>
                  <a:pt x="3346892" y="1932415"/>
                  <a:pt x="3345980" y="1932303"/>
                  <a:pt x="3344939" y="1932303"/>
                </a:cubicBezTo>
                <a:close/>
                <a:moveTo>
                  <a:pt x="3186102" y="1930183"/>
                </a:moveTo>
                <a:cubicBezTo>
                  <a:pt x="3181339" y="1930183"/>
                  <a:pt x="3176893" y="1930629"/>
                  <a:pt x="3172763" y="1931522"/>
                </a:cubicBezTo>
                <a:cubicBezTo>
                  <a:pt x="3168633" y="1932415"/>
                  <a:pt x="3164987" y="1933513"/>
                  <a:pt x="3161824" y="1934815"/>
                </a:cubicBezTo>
                <a:cubicBezTo>
                  <a:pt x="3158662" y="1936117"/>
                  <a:pt x="3156001" y="1937438"/>
                  <a:pt x="3153843" y="1938777"/>
                </a:cubicBezTo>
                <a:cubicBezTo>
                  <a:pt x="3151685" y="1940117"/>
                  <a:pt x="3150253" y="1941140"/>
                  <a:pt x="3149546" y="1941847"/>
                </a:cubicBezTo>
                <a:cubicBezTo>
                  <a:pt x="3148839" y="1942554"/>
                  <a:pt x="3148337" y="1943168"/>
                  <a:pt x="3148039" y="1943689"/>
                </a:cubicBezTo>
                <a:cubicBezTo>
                  <a:pt x="3147741" y="1944210"/>
                  <a:pt x="3147481" y="1944786"/>
                  <a:pt x="3147258" y="1945419"/>
                </a:cubicBezTo>
                <a:cubicBezTo>
                  <a:pt x="3147034" y="1946051"/>
                  <a:pt x="3146886" y="1946796"/>
                  <a:pt x="3146811" y="1947651"/>
                </a:cubicBezTo>
                <a:cubicBezTo>
                  <a:pt x="3146737" y="1948507"/>
                  <a:pt x="3146700" y="1949493"/>
                  <a:pt x="3146700" y="1950609"/>
                </a:cubicBezTo>
                <a:cubicBezTo>
                  <a:pt x="3146700" y="1952246"/>
                  <a:pt x="3146755" y="1953567"/>
                  <a:pt x="3146867" y="1954572"/>
                </a:cubicBezTo>
                <a:cubicBezTo>
                  <a:pt x="3146979" y="1955576"/>
                  <a:pt x="3147165" y="1956358"/>
                  <a:pt x="3147425" y="1956916"/>
                </a:cubicBezTo>
                <a:cubicBezTo>
                  <a:pt x="3147686" y="1957474"/>
                  <a:pt x="3148020" y="1957846"/>
                  <a:pt x="3148430" y="1958032"/>
                </a:cubicBezTo>
                <a:cubicBezTo>
                  <a:pt x="3148839" y="1958218"/>
                  <a:pt x="3149304" y="1958311"/>
                  <a:pt x="3149825" y="1958311"/>
                </a:cubicBezTo>
                <a:cubicBezTo>
                  <a:pt x="3150569" y="1958311"/>
                  <a:pt x="3151871" y="1957660"/>
                  <a:pt x="3153732" y="1956358"/>
                </a:cubicBezTo>
                <a:cubicBezTo>
                  <a:pt x="3155592" y="1955056"/>
                  <a:pt x="3157936" y="1953660"/>
                  <a:pt x="3160764" y="1952172"/>
                </a:cubicBezTo>
                <a:cubicBezTo>
                  <a:pt x="3163592" y="1950684"/>
                  <a:pt x="3166810" y="1949288"/>
                  <a:pt x="3170419" y="1947986"/>
                </a:cubicBezTo>
                <a:cubicBezTo>
                  <a:pt x="3174028" y="1946684"/>
                  <a:pt x="3177991" y="1946033"/>
                  <a:pt x="3182307" y="1946033"/>
                </a:cubicBezTo>
                <a:cubicBezTo>
                  <a:pt x="3186251" y="1946033"/>
                  <a:pt x="3189730" y="1946610"/>
                  <a:pt x="3192743" y="1947763"/>
                </a:cubicBezTo>
                <a:cubicBezTo>
                  <a:pt x="3195757" y="1948916"/>
                  <a:pt x="3198231" y="1950498"/>
                  <a:pt x="3200166" y="1952507"/>
                </a:cubicBezTo>
                <a:cubicBezTo>
                  <a:pt x="3202101" y="1954516"/>
                  <a:pt x="3203552" y="1956879"/>
                  <a:pt x="3204519" y="1959595"/>
                </a:cubicBezTo>
                <a:cubicBezTo>
                  <a:pt x="3205487" y="1962311"/>
                  <a:pt x="3205970" y="1965157"/>
                  <a:pt x="3205970" y="1968134"/>
                </a:cubicBezTo>
                <a:cubicBezTo>
                  <a:pt x="3205970" y="1972227"/>
                  <a:pt x="3205245" y="1975929"/>
                  <a:pt x="3203794" y="1979240"/>
                </a:cubicBezTo>
                <a:cubicBezTo>
                  <a:pt x="3202343" y="1982552"/>
                  <a:pt x="3200259" y="1985398"/>
                  <a:pt x="3197543" y="1987779"/>
                </a:cubicBezTo>
                <a:cubicBezTo>
                  <a:pt x="3194827" y="1990160"/>
                  <a:pt x="3191515" y="1991984"/>
                  <a:pt x="3187609" y="1993249"/>
                </a:cubicBezTo>
                <a:cubicBezTo>
                  <a:pt x="3183702" y="1994514"/>
                  <a:pt x="3179293" y="1995146"/>
                  <a:pt x="3174382" y="1995146"/>
                </a:cubicBezTo>
                <a:lnTo>
                  <a:pt x="3161768" y="1995146"/>
                </a:lnTo>
                <a:cubicBezTo>
                  <a:pt x="3161099" y="1995146"/>
                  <a:pt x="3160503" y="1995276"/>
                  <a:pt x="3159982" y="1995537"/>
                </a:cubicBezTo>
                <a:cubicBezTo>
                  <a:pt x="3159462" y="1995797"/>
                  <a:pt x="3158997" y="1996207"/>
                  <a:pt x="3158587" y="1996765"/>
                </a:cubicBezTo>
                <a:cubicBezTo>
                  <a:pt x="3158178" y="1997323"/>
                  <a:pt x="3157862" y="1998067"/>
                  <a:pt x="3157638" y="1998997"/>
                </a:cubicBezTo>
                <a:cubicBezTo>
                  <a:pt x="3157415" y="1999927"/>
                  <a:pt x="3157304" y="2001099"/>
                  <a:pt x="3157304" y="2002513"/>
                </a:cubicBezTo>
                <a:cubicBezTo>
                  <a:pt x="3157304" y="2004076"/>
                  <a:pt x="3157438" y="2005341"/>
                  <a:pt x="3157707" y="2006308"/>
                </a:cubicBezTo>
                <a:cubicBezTo>
                  <a:pt x="3157977" y="2007276"/>
                  <a:pt x="3158322" y="2008057"/>
                  <a:pt x="3158745" y="2008652"/>
                </a:cubicBezTo>
                <a:cubicBezTo>
                  <a:pt x="3159168" y="2009248"/>
                  <a:pt x="3159667" y="2009675"/>
                  <a:pt x="3160243" y="2009936"/>
                </a:cubicBezTo>
                <a:cubicBezTo>
                  <a:pt x="3160819" y="2010196"/>
                  <a:pt x="3161415" y="2010327"/>
                  <a:pt x="3162030" y="2010327"/>
                </a:cubicBezTo>
                <a:lnTo>
                  <a:pt x="3176209" y="2010327"/>
                </a:lnTo>
                <a:cubicBezTo>
                  <a:pt x="3182128" y="2010327"/>
                  <a:pt x="3187412" y="2010959"/>
                  <a:pt x="3192061" y="2012224"/>
                </a:cubicBezTo>
                <a:cubicBezTo>
                  <a:pt x="3196711" y="2013489"/>
                  <a:pt x="3200631" y="2015312"/>
                  <a:pt x="3203820" y="2017694"/>
                </a:cubicBezTo>
                <a:cubicBezTo>
                  <a:pt x="3207009" y="2020075"/>
                  <a:pt x="3209430" y="2022903"/>
                  <a:pt x="3211082" y="2026177"/>
                </a:cubicBezTo>
                <a:cubicBezTo>
                  <a:pt x="3212735" y="2029451"/>
                  <a:pt x="3213561" y="2033134"/>
                  <a:pt x="3213561" y="2037227"/>
                </a:cubicBezTo>
                <a:cubicBezTo>
                  <a:pt x="3213561" y="2040948"/>
                  <a:pt x="3212912" y="2044390"/>
                  <a:pt x="3211614" y="2047552"/>
                </a:cubicBezTo>
                <a:cubicBezTo>
                  <a:pt x="3210317" y="2050715"/>
                  <a:pt x="3208370" y="2053450"/>
                  <a:pt x="3205774" y="2055756"/>
                </a:cubicBezTo>
                <a:cubicBezTo>
                  <a:pt x="3203178" y="2058063"/>
                  <a:pt x="3199972" y="2059849"/>
                  <a:pt x="3196156" y="2061114"/>
                </a:cubicBezTo>
                <a:cubicBezTo>
                  <a:pt x="3192339" y="2062379"/>
                  <a:pt x="3187912" y="2063012"/>
                  <a:pt x="3182874" y="2063012"/>
                </a:cubicBezTo>
                <a:cubicBezTo>
                  <a:pt x="3177682" y="2063012"/>
                  <a:pt x="3172968" y="2062416"/>
                  <a:pt x="3168732" y="2061226"/>
                </a:cubicBezTo>
                <a:cubicBezTo>
                  <a:pt x="3164495" y="2060035"/>
                  <a:pt x="3160793" y="2058752"/>
                  <a:pt x="3157624" y="2057375"/>
                </a:cubicBezTo>
                <a:cubicBezTo>
                  <a:pt x="3154456" y="2055998"/>
                  <a:pt x="3151861" y="2054715"/>
                  <a:pt x="3149838" y="2053524"/>
                </a:cubicBezTo>
                <a:cubicBezTo>
                  <a:pt x="3147816" y="2052333"/>
                  <a:pt x="3146461" y="2051738"/>
                  <a:pt x="3145773" y="2051738"/>
                </a:cubicBezTo>
                <a:cubicBezTo>
                  <a:pt x="3144781" y="2051738"/>
                  <a:pt x="3144017" y="2052259"/>
                  <a:pt x="3143483" y="2053301"/>
                </a:cubicBezTo>
                <a:cubicBezTo>
                  <a:pt x="3142948" y="2054342"/>
                  <a:pt x="3142681" y="2056203"/>
                  <a:pt x="3142681" y="2058882"/>
                </a:cubicBezTo>
                <a:cubicBezTo>
                  <a:pt x="3142681" y="2060444"/>
                  <a:pt x="3142737" y="2061765"/>
                  <a:pt x="3142849" y="2062844"/>
                </a:cubicBezTo>
                <a:cubicBezTo>
                  <a:pt x="3142960" y="2063923"/>
                  <a:pt x="3143128" y="2064835"/>
                  <a:pt x="3143351" y="2065579"/>
                </a:cubicBezTo>
                <a:cubicBezTo>
                  <a:pt x="3143574" y="2066323"/>
                  <a:pt x="3143835" y="2066956"/>
                  <a:pt x="3144132" y="2067477"/>
                </a:cubicBezTo>
                <a:cubicBezTo>
                  <a:pt x="3144430" y="2067997"/>
                  <a:pt x="3144858" y="2068518"/>
                  <a:pt x="3145416" y="2069039"/>
                </a:cubicBezTo>
                <a:cubicBezTo>
                  <a:pt x="3145974" y="2069560"/>
                  <a:pt x="3147332" y="2070397"/>
                  <a:pt x="3149490" y="2071551"/>
                </a:cubicBezTo>
                <a:cubicBezTo>
                  <a:pt x="3151648" y="2072704"/>
                  <a:pt x="3154364" y="2073820"/>
                  <a:pt x="3157638" y="2074899"/>
                </a:cubicBezTo>
                <a:cubicBezTo>
                  <a:pt x="3160913" y="2075978"/>
                  <a:pt x="3164652" y="2076909"/>
                  <a:pt x="3168856" y="2077690"/>
                </a:cubicBezTo>
                <a:cubicBezTo>
                  <a:pt x="3173061" y="2078471"/>
                  <a:pt x="3177581" y="2078862"/>
                  <a:pt x="3182418" y="2078862"/>
                </a:cubicBezTo>
                <a:cubicBezTo>
                  <a:pt x="3190381" y="2078862"/>
                  <a:pt x="3197524" y="2077839"/>
                  <a:pt x="3203850" y="2075792"/>
                </a:cubicBezTo>
                <a:cubicBezTo>
                  <a:pt x="3210175" y="2073746"/>
                  <a:pt x="3215495" y="2070825"/>
                  <a:pt x="3219811" y="2067030"/>
                </a:cubicBezTo>
                <a:cubicBezTo>
                  <a:pt x="3224127" y="2063235"/>
                  <a:pt x="3227439" y="2058677"/>
                  <a:pt x="3229746" y="2053357"/>
                </a:cubicBezTo>
                <a:cubicBezTo>
                  <a:pt x="3232053" y="2048036"/>
                  <a:pt x="3233206" y="2042064"/>
                  <a:pt x="3233206" y="2035441"/>
                </a:cubicBezTo>
                <a:cubicBezTo>
                  <a:pt x="3233206" y="2030902"/>
                  <a:pt x="3232369" y="2026642"/>
                  <a:pt x="3230694" y="2022661"/>
                </a:cubicBezTo>
                <a:cubicBezTo>
                  <a:pt x="3229020" y="2018680"/>
                  <a:pt x="3226695" y="2015201"/>
                  <a:pt x="3223718" y="2012224"/>
                </a:cubicBezTo>
                <a:cubicBezTo>
                  <a:pt x="3220742" y="2009248"/>
                  <a:pt x="3217188" y="2006773"/>
                  <a:pt x="3213058" y="2004801"/>
                </a:cubicBezTo>
                <a:cubicBezTo>
                  <a:pt x="3208928" y="2002829"/>
                  <a:pt x="3204370" y="2001583"/>
                  <a:pt x="3199385" y="2001062"/>
                </a:cubicBezTo>
                <a:lnTo>
                  <a:pt x="3199385" y="2000839"/>
                </a:lnTo>
                <a:cubicBezTo>
                  <a:pt x="3203775" y="2000020"/>
                  <a:pt x="3207645" y="1998551"/>
                  <a:pt x="3210993" y="1996430"/>
                </a:cubicBezTo>
                <a:cubicBezTo>
                  <a:pt x="3214342" y="1994309"/>
                  <a:pt x="3217170" y="1991742"/>
                  <a:pt x="3219477" y="1988728"/>
                </a:cubicBezTo>
                <a:cubicBezTo>
                  <a:pt x="3221783" y="1985714"/>
                  <a:pt x="3223532" y="1982254"/>
                  <a:pt x="3224723" y="1978347"/>
                </a:cubicBezTo>
                <a:cubicBezTo>
                  <a:pt x="3225913" y="1974440"/>
                  <a:pt x="3226509" y="1970217"/>
                  <a:pt x="3226509" y="1965678"/>
                </a:cubicBezTo>
                <a:cubicBezTo>
                  <a:pt x="3226509" y="1960395"/>
                  <a:pt x="3225672" y="1955576"/>
                  <a:pt x="3223997" y="1951223"/>
                </a:cubicBezTo>
                <a:cubicBezTo>
                  <a:pt x="3222323" y="1946870"/>
                  <a:pt x="3219793" y="1943131"/>
                  <a:pt x="3216407" y="1940005"/>
                </a:cubicBezTo>
                <a:cubicBezTo>
                  <a:pt x="3213021" y="1936880"/>
                  <a:pt x="3208798" y="1934461"/>
                  <a:pt x="3203738" y="1932750"/>
                </a:cubicBezTo>
                <a:cubicBezTo>
                  <a:pt x="3198678" y="1931038"/>
                  <a:pt x="3192799" y="1930183"/>
                  <a:pt x="3186102" y="1930183"/>
                </a:cubicBezTo>
                <a:close/>
                <a:moveTo>
                  <a:pt x="2206608" y="1859366"/>
                </a:moveTo>
                <a:cubicBezTo>
                  <a:pt x="2251857" y="1859366"/>
                  <a:pt x="2288539" y="1953879"/>
                  <a:pt x="2288539" y="2070468"/>
                </a:cubicBezTo>
                <a:cubicBezTo>
                  <a:pt x="2288539" y="2187057"/>
                  <a:pt x="2251857" y="2281571"/>
                  <a:pt x="2206608" y="2281571"/>
                </a:cubicBezTo>
                <a:cubicBezTo>
                  <a:pt x="2161359" y="2281571"/>
                  <a:pt x="2124677" y="2187057"/>
                  <a:pt x="2124677" y="2070468"/>
                </a:cubicBezTo>
                <a:cubicBezTo>
                  <a:pt x="2124677" y="1953879"/>
                  <a:pt x="2161359" y="1859366"/>
                  <a:pt x="2206608" y="1859366"/>
                </a:cubicBezTo>
                <a:close/>
                <a:moveTo>
                  <a:pt x="1674740" y="1852840"/>
                </a:moveTo>
                <a:cubicBezTo>
                  <a:pt x="1679428" y="1852840"/>
                  <a:pt x="1683558" y="1853733"/>
                  <a:pt x="1687130" y="1855519"/>
                </a:cubicBezTo>
                <a:cubicBezTo>
                  <a:pt x="1690702" y="1857305"/>
                  <a:pt x="1693716" y="1860207"/>
                  <a:pt x="1696172" y="1864225"/>
                </a:cubicBezTo>
                <a:cubicBezTo>
                  <a:pt x="1698627" y="1868243"/>
                  <a:pt x="1700488" y="1873508"/>
                  <a:pt x="1701753" y="1880019"/>
                </a:cubicBezTo>
                <a:cubicBezTo>
                  <a:pt x="1703018" y="1886531"/>
                  <a:pt x="1703650" y="1894549"/>
                  <a:pt x="1703650" y="1904074"/>
                </a:cubicBezTo>
                <a:cubicBezTo>
                  <a:pt x="1699855" y="1906827"/>
                  <a:pt x="1695353" y="1909041"/>
                  <a:pt x="1690144" y="1910715"/>
                </a:cubicBezTo>
                <a:cubicBezTo>
                  <a:pt x="1684935" y="1912390"/>
                  <a:pt x="1679540" y="1913227"/>
                  <a:pt x="1673959" y="1913227"/>
                </a:cubicBezTo>
                <a:cubicBezTo>
                  <a:pt x="1669048" y="1913227"/>
                  <a:pt x="1664918" y="1912538"/>
                  <a:pt x="1661569" y="1911162"/>
                </a:cubicBezTo>
                <a:cubicBezTo>
                  <a:pt x="1658220" y="1909785"/>
                  <a:pt x="1655504" y="1907832"/>
                  <a:pt x="1653421" y="1905302"/>
                </a:cubicBezTo>
                <a:cubicBezTo>
                  <a:pt x="1651337" y="1902772"/>
                  <a:pt x="1649830" y="1899683"/>
                  <a:pt x="1648900" y="1896037"/>
                </a:cubicBezTo>
                <a:cubicBezTo>
                  <a:pt x="1647970" y="1892391"/>
                  <a:pt x="1647505" y="1888372"/>
                  <a:pt x="1647505" y="1883982"/>
                </a:cubicBezTo>
                <a:cubicBezTo>
                  <a:pt x="1647505" y="1880038"/>
                  <a:pt x="1648026" y="1876206"/>
                  <a:pt x="1649068" y="1872485"/>
                </a:cubicBezTo>
                <a:cubicBezTo>
                  <a:pt x="1650109" y="1868764"/>
                  <a:pt x="1651728" y="1865434"/>
                  <a:pt x="1653923" y="1862495"/>
                </a:cubicBezTo>
                <a:cubicBezTo>
                  <a:pt x="1656118" y="1859556"/>
                  <a:pt x="1658927" y="1857212"/>
                  <a:pt x="1662350" y="1855463"/>
                </a:cubicBezTo>
                <a:cubicBezTo>
                  <a:pt x="1665774" y="1853714"/>
                  <a:pt x="1669904" y="1852840"/>
                  <a:pt x="1674740" y="1852840"/>
                </a:cubicBezTo>
                <a:close/>
                <a:moveTo>
                  <a:pt x="3154476" y="1850894"/>
                </a:moveTo>
                <a:cubicBezTo>
                  <a:pt x="3159387" y="1850894"/>
                  <a:pt x="3163517" y="1851564"/>
                  <a:pt x="3166866" y="1852904"/>
                </a:cubicBezTo>
                <a:cubicBezTo>
                  <a:pt x="3170214" y="1854243"/>
                  <a:pt x="3172893" y="1856141"/>
                  <a:pt x="3174902" y="1858596"/>
                </a:cubicBezTo>
                <a:cubicBezTo>
                  <a:pt x="3176912" y="1861052"/>
                  <a:pt x="3178344" y="1864047"/>
                  <a:pt x="3179200" y="1867582"/>
                </a:cubicBezTo>
                <a:cubicBezTo>
                  <a:pt x="3180056" y="1871116"/>
                  <a:pt x="3180484" y="1875042"/>
                  <a:pt x="3180484" y="1879358"/>
                </a:cubicBezTo>
                <a:cubicBezTo>
                  <a:pt x="3180484" y="1883302"/>
                  <a:pt x="3179944" y="1887153"/>
                  <a:pt x="3178865" y="1890911"/>
                </a:cubicBezTo>
                <a:cubicBezTo>
                  <a:pt x="3177786" y="1894669"/>
                  <a:pt x="3176093" y="1898054"/>
                  <a:pt x="3173786" y="1901068"/>
                </a:cubicBezTo>
                <a:cubicBezTo>
                  <a:pt x="3171479" y="1904082"/>
                  <a:pt x="3168577" y="1906482"/>
                  <a:pt x="3165080" y="1908268"/>
                </a:cubicBezTo>
                <a:cubicBezTo>
                  <a:pt x="3161582" y="1910054"/>
                  <a:pt x="3157452" y="1910947"/>
                  <a:pt x="3152690" y="1910947"/>
                </a:cubicBezTo>
                <a:cubicBezTo>
                  <a:pt x="3148002" y="1910947"/>
                  <a:pt x="3143909" y="1910109"/>
                  <a:pt x="3140412" y="1908435"/>
                </a:cubicBezTo>
                <a:cubicBezTo>
                  <a:pt x="3136914" y="1906761"/>
                  <a:pt x="3133993" y="1903970"/>
                  <a:pt x="3131649" y="1900064"/>
                </a:cubicBezTo>
                <a:cubicBezTo>
                  <a:pt x="3129305" y="1896157"/>
                  <a:pt x="3127519" y="1890966"/>
                  <a:pt x="3126292" y="1884492"/>
                </a:cubicBezTo>
                <a:cubicBezTo>
                  <a:pt x="3125064" y="1878018"/>
                  <a:pt x="3124450" y="1869982"/>
                  <a:pt x="3124450" y="1860382"/>
                </a:cubicBezTo>
                <a:cubicBezTo>
                  <a:pt x="3126385" y="1859043"/>
                  <a:pt x="3128524" y="1857796"/>
                  <a:pt x="3130868" y="1856643"/>
                </a:cubicBezTo>
                <a:cubicBezTo>
                  <a:pt x="3133212" y="1855490"/>
                  <a:pt x="3135668" y="1854485"/>
                  <a:pt x="3138235" y="1853629"/>
                </a:cubicBezTo>
                <a:cubicBezTo>
                  <a:pt x="3140802" y="1852773"/>
                  <a:pt x="3143463" y="1852104"/>
                  <a:pt x="3146216" y="1851620"/>
                </a:cubicBezTo>
                <a:cubicBezTo>
                  <a:pt x="3148969" y="1851136"/>
                  <a:pt x="3151723" y="1850894"/>
                  <a:pt x="3154476" y="1850894"/>
                </a:cubicBezTo>
                <a:close/>
                <a:moveTo>
                  <a:pt x="1569035" y="1838664"/>
                </a:moveTo>
                <a:cubicBezTo>
                  <a:pt x="1567696" y="1838664"/>
                  <a:pt x="1566580" y="1838682"/>
                  <a:pt x="1565687" y="1838720"/>
                </a:cubicBezTo>
                <a:cubicBezTo>
                  <a:pt x="1564794" y="1838757"/>
                  <a:pt x="1564012" y="1838850"/>
                  <a:pt x="1563343" y="1838999"/>
                </a:cubicBezTo>
                <a:cubicBezTo>
                  <a:pt x="1562673" y="1839148"/>
                  <a:pt x="1562115" y="1839296"/>
                  <a:pt x="1561668" y="1839445"/>
                </a:cubicBezTo>
                <a:cubicBezTo>
                  <a:pt x="1561222" y="1839594"/>
                  <a:pt x="1560850" y="1839780"/>
                  <a:pt x="1560552" y="1840003"/>
                </a:cubicBezTo>
                <a:lnTo>
                  <a:pt x="1527289" y="1861323"/>
                </a:lnTo>
                <a:cubicBezTo>
                  <a:pt x="1526619" y="1861769"/>
                  <a:pt x="1526080" y="1862216"/>
                  <a:pt x="1525670" y="1862662"/>
                </a:cubicBezTo>
                <a:cubicBezTo>
                  <a:pt x="1525261" y="1863109"/>
                  <a:pt x="1524945" y="1863630"/>
                  <a:pt x="1524722" y="1864225"/>
                </a:cubicBezTo>
                <a:cubicBezTo>
                  <a:pt x="1524498" y="1864820"/>
                  <a:pt x="1524331" y="1865565"/>
                  <a:pt x="1524219" y="1866458"/>
                </a:cubicBezTo>
                <a:cubicBezTo>
                  <a:pt x="1524108" y="1867350"/>
                  <a:pt x="1524052" y="1868429"/>
                  <a:pt x="1524052" y="1869695"/>
                </a:cubicBezTo>
                <a:cubicBezTo>
                  <a:pt x="1524052" y="1871406"/>
                  <a:pt x="1524145" y="1872820"/>
                  <a:pt x="1524331" y="1873936"/>
                </a:cubicBezTo>
                <a:cubicBezTo>
                  <a:pt x="1524517" y="1875052"/>
                  <a:pt x="1524870" y="1875852"/>
                  <a:pt x="1525391" y="1876336"/>
                </a:cubicBezTo>
                <a:cubicBezTo>
                  <a:pt x="1525912" y="1876820"/>
                  <a:pt x="1526601" y="1876987"/>
                  <a:pt x="1527456" y="1876838"/>
                </a:cubicBezTo>
                <a:cubicBezTo>
                  <a:pt x="1528312" y="1876689"/>
                  <a:pt x="1529447" y="1876243"/>
                  <a:pt x="1530861" y="1875499"/>
                </a:cubicBezTo>
                <a:lnTo>
                  <a:pt x="1558766" y="1858867"/>
                </a:lnTo>
                <a:lnTo>
                  <a:pt x="1558766" y="1968702"/>
                </a:lnTo>
                <a:lnTo>
                  <a:pt x="1528628" y="1968702"/>
                </a:lnTo>
                <a:cubicBezTo>
                  <a:pt x="1528033" y="1968702"/>
                  <a:pt x="1527494" y="1968870"/>
                  <a:pt x="1527010" y="1969205"/>
                </a:cubicBezTo>
                <a:cubicBezTo>
                  <a:pt x="1526526" y="1969540"/>
                  <a:pt x="1526117" y="1970023"/>
                  <a:pt x="1525782" y="1970656"/>
                </a:cubicBezTo>
                <a:cubicBezTo>
                  <a:pt x="1525447" y="1971288"/>
                  <a:pt x="1525168" y="1972088"/>
                  <a:pt x="1524945" y="1973056"/>
                </a:cubicBezTo>
                <a:cubicBezTo>
                  <a:pt x="1524722" y="1974023"/>
                  <a:pt x="1524610" y="1975176"/>
                  <a:pt x="1524610" y="1976516"/>
                </a:cubicBezTo>
                <a:cubicBezTo>
                  <a:pt x="1524610" y="1977930"/>
                  <a:pt x="1524722" y="1979120"/>
                  <a:pt x="1524945" y="1980088"/>
                </a:cubicBezTo>
                <a:cubicBezTo>
                  <a:pt x="1525168" y="1981055"/>
                  <a:pt x="1525484" y="1981837"/>
                  <a:pt x="1525894" y="1982432"/>
                </a:cubicBezTo>
                <a:cubicBezTo>
                  <a:pt x="1526303" y="1983027"/>
                  <a:pt x="1526731" y="1983455"/>
                  <a:pt x="1527177" y="1983715"/>
                </a:cubicBezTo>
                <a:cubicBezTo>
                  <a:pt x="1527624" y="1983976"/>
                  <a:pt x="1528108" y="1984106"/>
                  <a:pt x="1528628" y="1984106"/>
                </a:cubicBezTo>
                <a:lnTo>
                  <a:pt x="1604084" y="1984106"/>
                </a:lnTo>
                <a:cubicBezTo>
                  <a:pt x="1604605" y="1984106"/>
                  <a:pt x="1605107" y="1983976"/>
                  <a:pt x="1605591" y="1983715"/>
                </a:cubicBezTo>
                <a:cubicBezTo>
                  <a:pt x="1606075" y="1983455"/>
                  <a:pt x="1606503" y="1983027"/>
                  <a:pt x="1606875" y="1982432"/>
                </a:cubicBezTo>
                <a:cubicBezTo>
                  <a:pt x="1607247" y="1981837"/>
                  <a:pt x="1607545" y="1981055"/>
                  <a:pt x="1607768" y="1980088"/>
                </a:cubicBezTo>
                <a:cubicBezTo>
                  <a:pt x="1607991" y="1979120"/>
                  <a:pt x="1608103" y="1977930"/>
                  <a:pt x="1608103" y="1976516"/>
                </a:cubicBezTo>
                <a:cubicBezTo>
                  <a:pt x="1608103" y="1975176"/>
                  <a:pt x="1608010" y="1974023"/>
                  <a:pt x="1607824" y="1973056"/>
                </a:cubicBezTo>
                <a:cubicBezTo>
                  <a:pt x="1607638" y="1972088"/>
                  <a:pt x="1607377" y="1971288"/>
                  <a:pt x="1607042" y="1970656"/>
                </a:cubicBezTo>
                <a:cubicBezTo>
                  <a:pt x="1606707" y="1970023"/>
                  <a:pt x="1606279" y="1969540"/>
                  <a:pt x="1605759" y="1969205"/>
                </a:cubicBezTo>
                <a:cubicBezTo>
                  <a:pt x="1605238" y="1968870"/>
                  <a:pt x="1604680" y="1968702"/>
                  <a:pt x="1604084" y="1968702"/>
                </a:cubicBezTo>
                <a:lnTo>
                  <a:pt x="1577965" y="1968702"/>
                </a:lnTo>
                <a:lnTo>
                  <a:pt x="1577965" y="1841789"/>
                </a:lnTo>
                <a:cubicBezTo>
                  <a:pt x="1577965" y="1841343"/>
                  <a:pt x="1577853" y="1840915"/>
                  <a:pt x="1577630" y="1840506"/>
                </a:cubicBezTo>
                <a:cubicBezTo>
                  <a:pt x="1577407" y="1840096"/>
                  <a:pt x="1576960" y="1839761"/>
                  <a:pt x="1576291" y="1839501"/>
                </a:cubicBezTo>
                <a:cubicBezTo>
                  <a:pt x="1575621" y="1839241"/>
                  <a:pt x="1574691" y="1839036"/>
                  <a:pt x="1573500" y="1838887"/>
                </a:cubicBezTo>
                <a:cubicBezTo>
                  <a:pt x="1572309" y="1838738"/>
                  <a:pt x="1570821" y="1838664"/>
                  <a:pt x="1569035" y="1838664"/>
                </a:cubicBezTo>
                <a:close/>
                <a:moveTo>
                  <a:pt x="1676526" y="1837548"/>
                </a:moveTo>
                <a:cubicBezTo>
                  <a:pt x="1668043" y="1837548"/>
                  <a:pt x="1660751" y="1838850"/>
                  <a:pt x="1654649" y="1841454"/>
                </a:cubicBezTo>
                <a:cubicBezTo>
                  <a:pt x="1648547" y="1844059"/>
                  <a:pt x="1643524" y="1847556"/>
                  <a:pt x="1639580" y="1851947"/>
                </a:cubicBezTo>
                <a:cubicBezTo>
                  <a:pt x="1635636" y="1856337"/>
                  <a:pt x="1632734" y="1861416"/>
                  <a:pt x="1630873" y="1867183"/>
                </a:cubicBezTo>
                <a:cubicBezTo>
                  <a:pt x="1629013" y="1872950"/>
                  <a:pt x="1628083" y="1879033"/>
                  <a:pt x="1628083" y="1885433"/>
                </a:cubicBezTo>
                <a:cubicBezTo>
                  <a:pt x="1628083" y="1891609"/>
                  <a:pt x="1628808" y="1897302"/>
                  <a:pt x="1630259" y="1902511"/>
                </a:cubicBezTo>
                <a:cubicBezTo>
                  <a:pt x="1631710" y="1907720"/>
                  <a:pt x="1634092" y="1912222"/>
                  <a:pt x="1637403" y="1916017"/>
                </a:cubicBezTo>
                <a:cubicBezTo>
                  <a:pt x="1640715" y="1919812"/>
                  <a:pt x="1645105" y="1922808"/>
                  <a:pt x="1650574" y="1925003"/>
                </a:cubicBezTo>
                <a:cubicBezTo>
                  <a:pt x="1656044" y="1927198"/>
                  <a:pt x="1662797" y="1928296"/>
                  <a:pt x="1670834" y="1928296"/>
                </a:cubicBezTo>
                <a:cubicBezTo>
                  <a:pt x="1677977" y="1928296"/>
                  <a:pt x="1684303" y="1927403"/>
                  <a:pt x="1689809" y="1925617"/>
                </a:cubicBezTo>
                <a:cubicBezTo>
                  <a:pt x="1695316" y="1923831"/>
                  <a:pt x="1700041" y="1921784"/>
                  <a:pt x="1703985" y="1919478"/>
                </a:cubicBezTo>
                <a:cubicBezTo>
                  <a:pt x="1703836" y="1926324"/>
                  <a:pt x="1702943" y="1932835"/>
                  <a:pt x="1701306" y="1939011"/>
                </a:cubicBezTo>
                <a:cubicBezTo>
                  <a:pt x="1699669" y="1945188"/>
                  <a:pt x="1697213" y="1950620"/>
                  <a:pt x="1693939" y="1955308"/>
                </a:cubicBezTo>
                <a:cubicBezTo>
                  <a:pt x="1690665" y="1959996"/>
                  <a:pt x="1686442" y="1963735"/>
                  <a:pt x="1681270" y="1966526"/>
                </a:cubicBezTo>
                <a:cubicBezTo>
                  <a:pt x="1676098" y="1969316"/>
                  <a:pt x="1669904" y="1970712"/>
                  <a:pt x="1662685" y="1970712"/>
                </a:cubicBezTo>
                <a:cubicBezTo>
                  <a:pt x="1658890" y="1970712"/>
                  <a:pt x="1655467" y="1970433"/>
                  <a:pt x="1652416" y="1969874"/>
                </a:cubicBezTo>
                <a:cubicBezTo>
                  <a:pt x="1649365" y="1969316"/>
                  <a:pt x="1646705" y="1968702"/>
                  <a:pt x="1644435" y="1968033"/>
                </a:cubicBezTo>
                <a:cubicBezTo>
                  <a:pt x="1642166" y="1967363"/>
                  <a:pt x="1640287" y="1966749"/>
                  <a:pt x="1638798" y="1966191"/>
                </a:cubicBezTo>
                <a:cubicBezTo>
                  <a:pt x="1637310" y="1965633"/>
                  <a:pt x="1636157" y="1965354"/>
                  <a:pt x="1635338" y="1965354"/>
                </a:cubicBezTo>
                <a:cubicBezTo>
                  <a:pt x="1634743" y="1965354"/>
                  <a:pt x="1634241" y="1965447"/>
                  <a:pt x="1633831" y="1965633"/>
                </a:cubicBezTo>
                <a:cubicBezTo>
                  <a:pt x="1633422" y="1965819"/>
                  <a:pt x="1633106" y="1966172"/>
                  <a:pt x="1632883" y="1966693"/>
                </a:cubicBezTo>
                <a:cubicBezTo>
                  <a:pt x="1632659" y="1967214"/>
                  <a:pt x="1632492" y="1967958"/>
                  <a:pt x="1632380" y="1968926"/>
                </a:cubicBezTo>
                <a:cubicBezTo>
                  <a:pt x="1632269" y="1969893"/>
                  <a:pt x="1632213" y="1971195"/>
                  <a:pt x="1632213" y="1972832"/>
                </a:cubicBezTo>
                <a:cubicBezTo>
                  <a:pt x="1632213" y="1974767"/>
                  <a:pt x="1632380" y="1976311"/>
                  <a:pt x="1632715" y="1977465"/>
                </a:cubicBezTo>
                <a:cubicBezTo>
                  <a:pt x="1633050" y="1978618"/>
                  <a:pt x="1633589" y="1979530"/>
                  <a:pt x="1634334" y="1980199"/>
                </a:cubicBezTo>
                <a:cubicBezTo>
                  <a:pt x="1635078" y="1980869"/>
                  <a:pt x="1636268" y="1981539"/>
                  <a:pt x="1637905" y="1982209"/>
                </a:cubicBezTo>
                <a:cubicBezTo>
                  <a:pt x="1639543" y="1982878"/>
                  <a:pt x="1641570" y="1983511"/>
                  <a:pt x="1643989" y="1984106"/>
                </a:cubicBezTo>
                <a:cubicBezTo>
                  <a:pt x="1646407" y="1984701"/>
                  <a:pt x="1649123" y="1985204"/>
                  <a:pt x="1652137" y="1985613"/>
                </a:cubicBezTo>
                <a:cubicBezTo>
                  <a:pt x="1655151" y="1986022"/>
                  <a:pt x="1658258" y="1986227"/>
                  <a:pt x="1661458" y="1986227"/>
                </a:cubicBezTo>
                <a:cubicBezTo>
                  <a:pt x="1669792" y="1986227"/>
                  <a:pt x="1677103" y="1985129"/>
                  <a:pt x="1683391" y="1982934"/>
                </a:cubicBezTo>
                <a:cubicBezTo>
                  <a:pt x="1689679" y="1980739"/>
                  <a:pt x="1695111" y="1977707"/>
                  <a:pt x="1699688" y="1973837"/>
                </a:cubicBezTo>
                <a:cubicBezTo>
                  <a:pt x="1704264" y="1969967"/>
                  <a:pt x="1708059" y="1965447"/>
                  <a:pt x="1711073" y="1960275"/>
                </a:cubicBezTo>
                <a:cubicBezTo>
                  <a:pt x="1714087" y="1955103"/>
                  <a:pt x="1716487" y="1949559"/>
                  <a:pt x="1718273" y="1943643"/>
                </a:cubicBezTo>
                <a:cubicBezTo>
                  <a:pt x="1720059" y="1937728"/>
                  <a:pt x="1721324" y="1931570"/>
                  <a:pt x="1722068" y="1925170"/>
                </a:cubicBezTo>
                <a:cubicBezTo>
                  <a:pt x="1722812" y="1918771"/>
                  <a:pt x="1723184" y="1912445"/>
                  <a:pt x="1723184" y="1906195"/>
                </a:cubicBezTo>
                <a:cubicBezTo>
                  <a:pt x="1723184" y="1899572"/>
                  <a:pt x="1722868" y="1893265"/>
                  <a:pt x="1722235" y="1887275"/>
                </a:cubicBezTo>
                <a:cubicBezTo>
                  <a:pt x="1721603" y="1881284"/>
                  <a:pt x="1720561" y="1875722"/>
                  <a:pt x="1719110" y="1870587"/>
                </a:cubicBezTo>
                <a:cubicBezTo>
                  <a:pt x="1717659" y="1865453"/>
                  <a:pt x="1715743" y="1860858"/>
                  <a:pt x="1713361" y="1856802"/>
                </a:cubicBezTo>
                <a:cubicBezTo>
                  <a:pt x="1710980" y="1852747"/>
                  <a:pt x="1708078" y="1849286"/>
                  <a:pt x="1704655" y="1846422"/>
                </a:cubicBezTo>
                <a:cubicBezTo>
                  <a:pt x="1701232" y="1843557"/>
                  <a:pt x="1697195" y="1841361"/>
                  <a:pt x="1692544" y="1839836"/>
                </a:cubicBezTo>
                <a:cubicBezTo>
                  <a:pt x="1687893" y="1838310"/>
                  <a:pt x="1682554" y="1837548"/>
                  <a:pt x="1676526" y="1837548"/>
                </a:cubicBezTo>
                <a:close/>
                <a:moveTo>
                  <a:pt x="4817728" y="1828800"/>
                </a:moveTo>
                <a:cubicBezTo>
                  <a:pt x="4862977" y="1828800"/>
                  <a:pt x="4899659" y="1923313"/>
                  <a:pt x="4899659" y="2039902"/>
                </a:cubicBezTo>
                <a:cubicBezTo>
                  <a:pt x="4899659" y="2156491"/>
                  <a:pt x="4862977" y="2251005"/>
                  <a:pt x="4817728" y="2251005"/>
                </a:cubicBezTo>
                <a:cubicBezTo>
                  <a:pt x="4772479" y="2251005"/>
                  <a:pt x="4735797" y="2156491"/>
                  <a:pt x="4735797" y="2039902"/>
                </a:cubicBezTo>
                <a:cubicBezTo>
                  <a:pt x="4735797" y="1923313"/>
                  <a:pt x="4772479" y="1828800"/>
                  <a:pt x="4817728" y="1828800"/>
                </a:cubicBezTo>
                <a:close/>
                <a:moveTo>
                  <a:pt x="4147757" y="1823341"/>
                </a:moveTo>
                <a:cubicBezTo>
                  <a:pt x="4145599" y="1823341"/>
                  <a:pt x="4143944" y="1823937"/>
                  <a:pt x="4142790" y="1825127"/>
                </a:cubicBezTo>
                <a:cubicBezTo>
                  <a:pt x="4141637" y="1826318"/>
                  <a:pt x="4141060" y="1828141"/>
                  <a:pt x="4141060" y="1830597"/>
                </a:cubicBezTo>
                <a:lnTo>
                  <a:pt x="4141060" y="1889421"/>
                </a:lnTo>
                <a:cubicBezTo>
                  <a:pt x="4141060" y="1892174"/>
                  <a:pt x="4141506" y="1894035"/>
                  <a:pt x="4142399" y="1895002"/>
                </a:cubicBezTo>
                <a:cubicBezTo>
                  <a:pt x="4143292" y="1895970"/>
                  <a:pt x="4144781" y="1896453"/>
                  <a:pt x="4146864" y="1896453"/>
                </a:cubicBezTo>
                <a:cubicBezTo>
                  <a:pt x="4149692" y="1896453"/>
                  <a:pt x="4152743" y="1896230"/>
                  <a:pt x="4156017" y="1895784"/>
                </a:cubicBezTo>
                <a:cubicBezTo>
                  <a:pt x="4159291" y="1895337"/>
                  <a:pt x="4163198" y="1895114"/>
                  <a:pt x="4167737" y="1895114"/>
                </a:cubicBezTo>
                <a:cubicBezTo>
                  <a:pt x="4174137" y="1895114"/>
                  <a:pt x="4179644" y="1895691"/>
                  <a:pt x="4184257" y="1896844"/>
                </a:cubicBezTo>
                <a:cubicBezTo>
                  <a:pt x="4188871" y="1897997"/>
                  <a:pt x="4192685" y="1899746"/>
                  <a:pt x="4195698" y="1902090"/>
                </a:cubicBezTo>
                <a:cubicBezTo>
                  <a:pt x="4198712" y="1904434"/>
                  <a:pt x="4200945" y="1907374"/>
                  <a:pt x="4202396" y="1910908"/>
                </a:cubicBezTo>
                <a:cubicBezTo>
                  <a:pt x="4203847" y="1914443"/>
                  <a:pt x="4204572" y="1918517"/>
                  <a:pt x="4204572" y="1923131"/>
                </a:cubicBezTo>
                <a:cubicBezTo>
                  <a:pt x="4204572" y="1928637"/>
                  <a:pt x="4203717" y="1933307"/>
                  <a:pt x="4202005" y="1937139"/>
                </a:cubicBezTo>
                <a:cubicBezTo>
                  <a:pt x="4200294" y="1940971"/>
                  <a:pt x="4197931" y="1944153"/>
                  <a:pt x="4194917" y="1946683"/>
                </a:cubicBezTo>
                <a:cubicBezTo>
                  <a:pt x="4191903" y="1949213"/>
                  <a:pt x="4188313" y="1951073"/>
                  <a:pt x="4184146" y="1952264"/>
                </a:cubicBezTo>
                <a:cubicBezTo>
                  <a:pt x="4179979" y="1953454"/>
                  <a:pt x="4175402" y="1954050"/>
                  <a:pt x="4170416" y="1954050"/>
                </a:cubicBezTo>
                <a:cubicBezTo>
                  <a:pt x="4165059" y="1954050"/>
                  <a:pt x="4160426" y="1953566"/>
                  <a:pt x="4156519" y="1952599"/>
                </a:cubicBezTo>
                <a:cubicBezTo>
                  <a:pt x="4152613" y="1951631"/>
                  <a:pt x="4149339" y="1950608"/>
                  <a:pt x="4146697" y="1949529"/>
                </a:cubicBezTo>
                <a:cubicBezTo>
                  <a:pt x="4144055" y="1948450"/>
                  <a:pt x="4141953" y="1947445"/>
                  <a:pt x="4140390" y="1946515"/>
                </a:cubicBezTo>
                <a:cubicBezTo>
                  <a:pt x="4138828" y="1945585"/>
                  <a:pt x="4137674" y="1945120"/>
                  <a:pt x="4136930" y="1945120"/>
                </a:cubicBezTo>
                <a:cubicBezTo>
                  <a:pt x="4136409" y="1945120"/>
                  <a:pt x="4135944" y="1945269"/>
                  <a:pt x="4135535" y="1945567"/>
                </a:cubicBezTo>
                <a:cubicBezTo>
                  <a:pt x="4135125" y="1945864"/>
                  <a:pt x="4134772" y="1946329"/>
                  <a:pt x="4134474" y="1946962"/>
                </a:cubicBezTo>
                <a:cubicBezTo>
                  <a:pt x="4134177" y="1947594"/>
                  <a:pt x="4133972" y="1948413"/>
                  <a:pt x="4133860" y="1949417"/>
                </a:cubicBezTo>
                <a:cubicBezTo>
                  <a:pt x="4133749" y="1950422"/>
                  <a:pt x="4133693" y="1951557"/>
                  <a:pt x="4133693" y="1952822"/>
                </a:cubicBezTo>
                <a:cubicBezTo>
                  <a:pt x="4133693" y="1954161"/>
                  <a:pt x="4133730" y="1955315"/>
                  <a:pt x="4133805" y="1956282"/>
                </a:cubicBezTo>
                <a:cubicBezTo>
                  <a:pt x="4133879" y="1957250"/>
                  <a:pt x="4134009" y="1958049"/>
                  <a:pt x="4134195" y="1958682"/>
                </a:cubicBezTo>
                <a:cubicBezTo>
                  <a:pt x="4134381" y="1959315"/>
                  <a:pt x="4134586" y="1959854"/>
                  <a:pt x="4134809" y="1960301"/>
                </a:cubicBezTo>
                <a:cubicBezTo>
                  <a:pt x="4135032" y="1960747"/>
                  <a:pt x="4135423" y="1961231"/>
                  <a:pt x="4135981" y="1961752"/>
                </a:cubicBezTo>
                <a:cubicBezTo>
                  <a:pt x="4136539" y="1962272"/>
                  <a:pt x="4137823" y="1962979"/>
                  <a:pt x="4139832" y="1963872"/>
                </a:cubicBezTo>
                <a:cubicBezTo>
                  <a:pt x="4141841" y="1964765"/>
                  <a:pt x="4144409" y="1965677"/>
                  <a:pt x="4147534" y="1966607"/>
                </a:cubicBezTo>
                <a:cubicBezTo>
                  <a:pt x="4150659" y="1967537"/>
                  <a:pt x="4154231" y="1968319"/>
                  <a:pt x="4158250" y="1968951"/>
                </a:cubicBezTo>
                <a:cubicBezTo>
                  <a:pt x="4162268" y="1969584"/>
                  <a:pt x="4166510" y="1969900"/>
                  <a:pt x="4170974" y="1969900"/>
                </a:cubicBezTo>
                <a:cubicBezTo>
                  <a:pt x="4179011" y="1969900"/>
                  <a:pt x="4186322" y="1968821"/>
                  <a:pt x="4192908" y="1966663"/>
                </a:cubicBezTo>
                <a:cubicBezTo>
                  <a:pt x="4199494" y="1964505"/>
                  <a:pt x="4205168" y="1961361"/>
                  <a:pt x="4209930" y="1957231"/>
                </a:cubicBezTo>
                <a:cubicBezTo>
                  <a:pt x="4214693" y="1953101"/>
                  <a:pt x="4218376" y="1948022"/>
                  <a:pt x="4220981" y="1941995"/>
                </a:cubicBezTo>
                <a:cubicBezTo>
                  <a:pt x="4223585" y="1935967"/>
                  <a:pt x="4224887" y="1929084"/>
                  <a:pt x="4224887" y="1921345"/>
                </a:cubicBezTo>
                <a:cubicBezTo>
                  <a:pt x="4224887" y="1915094"/>
                  <a:pt x="4223866" y="1909401"/>
                  <a:pt x="4221823" y="1904267"/>
                </a:cubicBezTo>
                <a:cubicBezTo>
                  <a:pt x="4219780" y="1899132"/>
                  <a:pt x="4216769" y="1894760"/>
                  <a:pt x="4212790" y="1891151"/>
                </a:cubicBezTo>
                <a:cubicBezTo>
                  <a:pt x="4208812" y="1887542"/>
                  <a:pt x="4203847" y="1884752"/>
                  <a:pt x="4197896" y="1882780"/>
                </a:cubicBezTo>
                <a:cubicBezTo>
                  <a:pt x="4191945" y="1880808"/>
                  <a:pt x="4184992" y="1879822"/>
                  <a:pt x="4177035" y="1879822"/>
                </a:cubicBezTo>
                <a:cubicBezTo>
                  <a:pt x="4173593" y="1879822"/>
                  <a:pt x="4170564" y="1879859"/>
                  <a:pt x="4167948" y="1879933"/>
                </a:cubicBezTo>
                <a:cubicBezTo>
                  <a:pt x="4165331" y="1880008"/>
                  <a:pt x="4162768" y="1880231"/>
                  <a:pt x="4160259" y="1880603"/>
                </a:cubicBezTo>
                <a:lnTo>
                  <a:pt x="4160259" y="1840085"/>
                </a:lnTo>
                <a:lnTo>
                  <a:pt x="4211896" y="1840085"/>
                </a:lnTo>
                <a:cubicBezTo>
                  <a:pt x="4213178" y="1840085"/>
                  <a:pt x="4214176" y="1839340"/>
                  <a:pt x="4214889" y="1837852"/>
                </a:cubicBezTo>
                <a:cubicBezTo>
                  <a:pt x="4215601" y="1836364"/>
                  <a:pt x="4215958" y="1834280"/>
                  <a:pt x="4215958" y="1831601"/>
                </a:cubicBezTo>
                <a:cubicBezTo>
                  <a:pt x="4215958" y="1830188"/>
                  <a:pt x="4215865" y="1828960"/>
                  <a:pt x="4215679" y="1827918"/>
                </a:cubicBezTo>
                <a:cubicBezTo>
                  <a:pt x="4215493" y="1826876"/>
                  <a:pt x="4215214" y="1826020"/>
                  <a:pt x="4214842" y="1825351"/>
                </a:cubicBezTo>
                <a:cubicBezTo>
                  <a:pt x="4214469" y="1824681"/>
                  <a:pt x="4214004" y="1824179"/>
                  <a:pt x="4213446" y="1823844"/>
                </a:cubicBezTo>
                <a:cubicBezTo>
                  <a:pt x="4212888" y="1823509"/>
                  <a:pt x="4212311" y="1823341"/>
                  <a:pt x="4211716" y="1823341"/>
                </a:cubicBezTo>
                <a:close/>
                <a:moveTo>
                  <a:pt x="4291525" y="1821221"/>
                </a:moveTo>
                <a:cubicBezTo>
                  <a:pt x="4287135" y="1821221"/>
                  <a:pt x="4282949" y="1821667"/>
                  <a:pt x="4278968" y="1822560"/>
                </a:cubicBezTo>
                <a:cubicBezTo>
                  <a:pt x="4274987" y="1823453"/>
                  <a:pt x="4271340" y="1824551"/>
                  <a:pt x="4268029" y="1825853"/>
                </a:cubicBezTo>
                <a:cubicBezTo>
                  <a:pt x="4264718" y="1827155"/>
                  <a:pt x="4261964" y="1828476"/>
                  <a:pt x="4259769" y="1829815"/>
                </a:cubicBezTo>
                <a:cubicBezTo>
                  <a:pt x="4257574" y="1831155"/>
                  <a:pt x="4256030" y="1832215"/>
                  <a:pt x="4255137" y="1832997"/>
                </a:cubicBezTo>
                <a:cubicBezTo>
                  <a:pt x="4254244" y="1833778"/>
                  <a:pt x="4253648" y="1834429"/>
                  <a:pt x="4253351" y="1834950"/>
                </a:cubicBezTo>
                <a:cubicBezTo>
                  <a:pt x="4253053" y="1835471"/>
                  <a:pt x="4252811" y="1836029"/>
                  <a:pt x="4252625" y="1836624"/>
                </a:cubicBezTo>
                <a:cubicBezTo>
                  <a:pt x="4252439" y="1837220"/>
                  <a:pt x="4252309" y="1837927"/>
                  <a:pt x="4252235" y="1838745"/>
                </a:cubicBezTo>
                <a:cubicBezTo>
                  <a:pt x="4252160" y="1839564"/>
                  <a:pt x="4252123" y="1840531"/>
                  <a:pt x="4252123" y="1841647"/>
                </a:cubicBezTo>
                <a:cubicBezTo>
                  <a:pt x="4252123" y="1843210"/>
                  <a:pt x="4252200" y="1844549"/>
                  <a:pt x="4252353" y="1845666"/>
                </a:cubicBezTo>
                <a:cubicBezTo>
                  <a:pt x="4252507" y="1846782"/>
                  <a:pt x="4252718" y="1847675"/>
                  <a:pt x="4252986" y="1848345"/>
                </a:cubicBezTo>
                <a:cubicBezTo>
                  <a:pt x="4253255" y="1849014"/>
                  <a:pt x="4253600" y="1849498"/>
                  <a:pt x="4254023" y="1849796"/>
                </a:cubicBezTo>
                <a:cubicBezTo>
                  <a:pt x="4254446" y="1850093"/>
                  <a:pt x="4254926" y="1850242"/>
                  <a:pt x="4255463" y="1850242"/>
                </a:cubicBezTo>
                <a:cubicBezTo>
                  <a:pt x="4256385" y="1850242"/>
                  <a:pt x="4257786" y="1849610"/>
                  <a:pt x="4259667" y="1848345"/>
                </a:cubicBezTo>
                <a:cubicBezTo>
                  <a:pt x="4261548" y="1847080"/>
                  <a:pt x="4263889" y="1845703"/>
                  <a:pt x="4266692" y="1844215"/>
                </a:cubicBezTo>
                <a:cubicBezTo>
                  <a:pt x="4269495" y="1842726"/>
                  <a:pt x="4272758" y="1841350"/>
                  <a:pt x="4276483" y="1840085"/>
                </a:cubicBezTo>
                <a:cubicBezTo>
                  <a:pt x="4280207" y="1838820"/>
                  <a:pt x="4284411" y="1838187"/>
                  <a:pt x="4289094" y="1838187"/>
                </a:cubicBezTo>
                <a:cubicBezTo>
                  <a:pt x="4293087" y="1838187"/>
                  <a:pt x="4296619" y="1838820"/>
                  <a:pt x="4299690" y="1840085"/>
                </a:cubicBezTo>
                <a:cubicBezTo>
                  <a:pt x="4302761" y="1841350"/>
                  <a:pt x="4305314" y="1843061"/>
                  <a:pt x="4307349" y="1845219"/>
                </a:cubicBezTo>
                <a:cubicBezTo>
                  <a:pt x="4309384" y="1847377"/>
                  <a:pt x="4310939" y="1849889"/>
                  <a:pt x="4312014" y="1852754"/>
                </a:cubicBezTo>
                <a:cubicBezTo>
                  <a:pt x="4313089" y="1855619"/>
                  <a:pt x="4313626" y="1858651"/>
                  <a:pt x="4313626" y="1861851"/>
                </a:cubicBezTo>
                <a:cubicBezTo>
                  <a:pt x="4313626" y="1865051"/>
                  <a:pt x="4313281" y="1868474"/>
                  <a:pt x="4312591" y="1872120"/>
                </a:cubicBezTo>
                <a:cubicBezTo>
                  <a:pt x="4311901" y="1875766"/>
                  <a:pt x="4310463" y="1879822"/>
                  <a:pt x="4308278" y="1884287"/>
                </a:cubicBezTo>
                <a:cubicBezTo>
                  <a:pt x="4306093" y="1888751"/>
                  <a:pt x="4302987" y="1893700"/>
                  <a:pt x="4298961" y="1899132"/>
                </a:cubicBezTo>
                <a:cubicBezTo>
                  <a:pt x="4294935" y="1904564"/>
                  <a:pt x="4289586" y="1910704"/>
                  <a:pt x="4282915" y="1917550"/>
                </a:cubicBezTo>
                <a:lnTo>
                  <a:pt x="4254045" y="1947241"/>
                </a:lnTo>
                <a:cubicBezTo>
                  <a:pt x="4253125" y="1948208"/>
                  <a:pt x="4252378" y="1949120"/>
                  <a:pt x="4251802" y="1949976"/>
                </a:cubicBezTo>
                <a:cubicBezTo>
                  <a:pt x="4251226" y="1950831"/>
                  <a:pt x="4250747" y="1951687"/>
                  <a:pt x="4250364" y="1952543"/>
                </a:cubicBezTo>
                <a:cubicBezTo>
                  <a:pt x="4249981" y="1953399"/>
                  <a:pt x="4249732" y="1954385"/>
                  <a:pt x="4249617" y="1955501"/>
                </a:cubicBezTo>
                <a:cubicBezTo>
                  <a:pt x="4249502" y="1956617"/>
                  <a:pt x="4249444" y="1957919"/>
                  <a:pt x="4249444" y="1959408"/>
                </a:cubicBezTo>
                <a:cubicBezTo>
                  <a:pt x="4249444" y="1961045"/>
                  <a:pt x="4249574" y="1962421"/>
                  <a:pt x="4249835" y="1963538"/>
                </a:cubicBezTo>
                <a:cubicBezTo>
                  <a:pt x="4250095" y="1964654"/>
                  <a:pt x="4250504" y="1965510"/>
                  <a:pt x="4251063" y="1966105"/>
                </a:cubicBezTo>
                <a:cubicBezTo>
                  <a:pt x="4251621" y="1966700"/>
                  <a:pt x="4252290" y="1967128"/>
                  <a:pt x="4253072" y="1967388"/>
                </a:cubicBezTo>
                <a:cubicBezTo>
                  <a:pt x="4253853" y="1967649"/>
                  <a:pt x="4254765" y="1967779"/>
                  <a:pt x="4255806" y="1967779"/>
                </a:cubicBezTo>
                <a:lnTo>
                  <a:pt x="4335616" y="1967779"/>
                </a:lnTo>
                <a:cubicBezTo>
                  <a:pt x="4336285" y="1967779"/>
                  <a:pt x="4336899" y="1967612"/>
                  <a:pt x="4337457" y="1967277"/>
                </a:cubicBezTo>
                <a:cubicBezTo>
                  <a:pt x="4338015" y="1966942"/>
                  <a:pt x="4338462" y="1966421"/>
                  <a:pt x="4338797" y="1965714"/>
                </a:cubicBezTo>
                <a:cubicBezTo>
                  <a:pt x="4339132" y="1965007"/>
                  <a:pt x="4339392" y="1964133"/>
                  <a:pt x="4339578" y="1963091"/>
                </a:cubicBezTo>
                <a:cubicBezTo>
                  <a:pt x="4339764" y="1962049"/>
                  <a:pt x="4339857" y="1960859"/>
                  <a:pt x="4339857" y="1959519"/>
                </a:cubicBezTo>
                <a:cubicBezTo>
                  <a:pt x="4339857" y="1958180"/>
                  <a:pt x="4339764" y="1957008"/>
                  <a:pt x="4339578" y="1956003"/>
                </a:cubicBezTo>
                <a:cubicBezTo>
                  <a:pt x="4339392" y="1954999"/>
                  <a:pt x="4339094" y="1954161"/>
                  <a:pt x="4338685" y="1953492"/>
                </a:cubicBezTo>
                <a:cubicBezTo>
                  <a:pt x="4338276" y="1952822"/>
                  <a:pt x="4337792" y="1952320"/>
                  <a:pt x="4337234" y="1951985"/>
                </a:cubicBezTo>
                <a:cubicBezTo>
                  <a:pt x="4336676" y="1951650"/>
                  <a:pt x="4336099" y="1951482"/>
                  <a:pt x="4335504" y="1951482"/>
                </a:cubicBezTo>
                <a:lnTo>
                  <a:pt x="4272661" y="1951482"/>
                </a:lnTo>
                <a:lnTo>
                  <a:pt x="4295544" y="1927596"/>
                </a:lnTo>
                <a:cubicBezTo>
                  <a:pt x="4303804" y="1919112"/>
                  <a:pt x="4310426" y="1911615"/>
                  <a:pt x="4315412" y="1905104"/>
                </a:cubicBezTo>
                <a:cubicBezTo>
                  <a:pt x="4320398" y="1898593"/>
                  <a:pt x="4324212" y="1892677"/>
                  <a:pt x="4326853" y="1887356"/>
                </a:cubicBezTo>
                <a:cubicBezTo>
                  <a:pt x="4329495" y="1882036"/>
                  <a:pt x="4331225" y="1877087"/>
                  <a:pt x="4332044" y="1872511"/>
                </a:cubicBezTo>
                <a:cubicBezTo>
                  <a:pt x="4332862" y="1867934"/>
                  <a:pt x="4333271" y="1863339"/>
                  <a:pt x="4333271" y="1858725"/>
                </a:cubicBezTo>
                <a:cubicBezTo>
                  <a:pt x="4333271" y="1853591"/>
                  <a:pt x="4332416" y="1848754"/>
                  <a:pt x="4330704" y="1844215"/>
                </a:cubicBezTo>
                <a:cubicBezTo>
                  <a:pt x="4328993" y="1839675"/>
                  <a:pt x="4326407" y="1835694"/>
                  <a:pt x="4322947" y="1832271"/>
                </a:cubicBezTo>
                <a:cubicBezTo>
                  <a:pt x="4319486" y="1828848"/>
                  <a:pt x="4315133" y="1826151"/>
                  <a:pt x="4309887" y="1824179"/>
                </a:cubicBezTo>
                <a:cubicBezTo>
                  <a:pt x="4304641" y="1822207"/>
                  <a:pt x="4298520" y="1821221"/>
                  <a:pt x="4291525" y="1821221"/>
                </a:cubicBezTo>
                <a:close/>
                <a:moveTo>
                  <a:pt x="1055988" y="1815368"/>
                </a:moveTo>
                <a:cubicBezTo>
                  <a:pt x="1101237" y="1815368"/>
                  <a:pt x="1137919" y="1909881"/>
                  <a:pt x="1137919" y="2026470"/>
                </a:cubicBezTo>
                <a:cubicBezTo>
                  <a:pt x="1137919" y="2143059"/>
                  <a:pt x="1101237" y="2237573"/>
                  <a:pt x="1055988" y="2237573"/>
                </a:cubicBezTo>
                <a:cubicBezTo>
                  <a:pt x="1010739" y="2237573"/>
                  <a:pt x="974057" y="2143059"/>
                  <a:pt x="974057" y="2026470"/>
                </a:cubicBezTo>
                <a:cubicBezTo>
                  <a:pt x="974057" y="1909881"/>
                  <a:pt x="1010739" y="1815368"/>
                  <a:pt x="1055988" y="1815368"/>
                </a:cubicBezTo>
                <a:close/>
                <a:moveTo>
                  <a:pt x="485447" y="1792183"/>
                </a:moveTo>
                <a:cubicBezTo>
                  <a:pt x="480685" y="1792183"/>
                  <a:pt x="476238" y="1792629"/>
                  <a:pt x="472109" y="1793522"/>
                </a:cubicBezTo>
                <a:cubicBezTo>
                  <a:pt x="467978" y="1794415"/>
                  <a:pt x="464333" y="1795513"/>
                  <a:pt x="461169" y="1796815"/>
                </a:cubicBezTo>
                <a:cubicBezTo>
                  <a:pt x="458007" y="1798117"/>
                  <a:pt x="455347" y="1799438"/>
                  <a:pt x="453189" y="1800777"/>
                </a:cubicBezTo>
                <a:cubicBezTo>
                  <a:pt x="451031" y="1802117"/>
                  <a:pt x="449599" y="1803140"/>
                  <a:pt x="448892" y="1803847"/>
                </a:cubicBezTo>
                <a:cubicBezTo>
                  <a:pt x="448184" y="1804554"/>
                  <a:pt x="447683" y="1805168"/>
                  <a:pt x="447384" y="1805689"/>
                </a:cubicBezTo>
                <a:cubicBezTo>
                  <a:pt x="447087" y="1806210"/>
                  <a:pt x="446826" y="1806786"/>
                  <a:pt x="446603" y="1807419"/>
                </a:cubicBezTo>
                <a:cubicBezTo>
                  <a:pt x="446380" y="1808051"/>
                  <a:pt x="446231" y="1808796"/>
                  <a:pt x="446156" y="1809651"/>
                </a:cubicBezTo>
                <a:cubicBezTo>
                  <a:pt x="446082" y="1810507"/>
                  <a:pt x="446045" y="1811493"/>
                  <a:pt x="446045" y="1812609"/>
                </a:cubicBezTo>
                <a:cubicBezTo>
                  <a:pt x="446045" y="1814246"/>
                  <a:pt x="446101" y="1815567"/>
                  <a:pt x="446213" y="1816572"/>
                </a:cubicBezTo>
                <a:cubicBezTo>
                  <a:pt x="446324" y="1817576"/>
                  <a:pt x="446510" y="1818358"/>
                  <a:pt x="446770" y="1818916"/>
                </a:cubicBezTo>
                <a:cubicBezTo>
                  <a:pt x="447031" y="1819474"/>
                  <a:pt x="447365" y="1819846"/>
                  <a:pt x="447775" y="1820032"/>
                </a:cubicBezTo>
                <a:cubicBezTo>
                  <a:pt x="448184" y="1820218"/>
                  <a:pt x="448650" y="1820311"/>
                  <a:pt x="449170" y="1820311"/>
                </a:cubicBezTo>
                <a:cubicBezTo>
                  <a:pt x="449914" y="1820311"/>
                  <a:pt x="451217" y="1819660"/>
                  <a:pt x="453077" y="1818358"/>
                </a:cubicBezTo>
                <a:cubicBezTo>
                  <a:pt x="454937" y="1817056"/>
                  <a:pt x="457282" y="1815660"/>
                  <a:pt x="460110" y="1814172"/>
                </a:cubicBezTo>
                <a:cubicBezTo>
                  <a:pt x="462937" y="1812684"/>
                  <a:pt x="466155" y="1811288"/>
                  <a:pt x="469764" y="1809986"/>
                </a:cubicBezTo>
                <a:cubicBezTo>
                  <a:pt x="473373" y="1808684"/>
                  <a:pt x="477336" y="1808033"/>
                  <a:pt x="481652" y="1808033"/>
                </a:cubicBezTo>
                <a:cubicBezTo>
                  <a:pt x="485596" y="1808033"/>
                  <a:pt x="489075" y="1808610"/>
                  <a:pt x="492089" y="1809763"/>
                </a:cubicBezTo>
                <a:cubicBezTo>
                  <a:pt x="495103" y="1810916"/>
                  <a:pt x="497577" y="1812498"/>
                  <a:pt x="499512" y="1814507"/>
                </a:cubicBezTo>
                <a:cubicBezTo>
                  <a:pt x="501447" y="1816516"/>
                  <a:pt x="502898" y="1818879"/>
                  <a:pt x="503865" y="1821595"/>
                </a:cubicBezTo>
                <a:cubicBezTo>
                  <a:pt x="504832" y="1824311"/>
                  <a:pt x="505315" y="1827157"/>
                  <a:pt x="505315" y="1830134"/>
                </a:cubicBezTo>
                <a:cubicBezTo>
                  <a:pt x="505315" y="1834227"/>
                  <a:pt x="504590" y="1837929"/>
                  <a:pt x="503139" y="1841240"/>
                </a:cubicBezTo>
                <a:cubicBezTo>
                  <a:pt x="501689" y="1844552"/>
                  <a:pt x="499604" y="1847398"/>
                  <a:pt x="496889" y="1849779"/>
                </a:cubicBezTo>
                <a:cubicBezTo>
                  <a:pt x="494172" y="1852160"/>
                  <a:pt x="490861" y="1853984"/>
                  <a:pt x="486954" y="1855249"/>
                </a:cubicBezTo>
                <a:cubicBezTo>
                  <a:pt x="483047" y="1856514"/>
                  <a:pt x="478638" y="1857146"/>
                  <a:pt x="473727" y="1857146"/>
                </a:cubicBezTo>
                <a:lnTo>
                  <a:pt x="461114" y="1857146"/>
                </a:lnTo>
                <a:cubicBezTo>
                  <a:pt x="460444" y="1857146"/>
                  <a:pt x="459849" y="1857276"/>
                  <a:pt x="459328" y="1857537"/>
                </a:cubicBezTo>
                <a:cubicBezTo>
                  <a:pt x="458807" y="1857797"/>
                  <a:pt x="458342" y="1858207"/>
                  <a:pt x="457932" y="1858765"/>
                </a:cubicBezTo>
                <a:cubicBezTo>
                  <a:pt x="457523" y="1859323"/>
                  <a:pt x="457207" y="1860067"/>
                  <a:pt x="456984" y="1860997"/>
                </a:cubicBezTo>
                <a:cubicBezTo>
                  <a:pt x="456761" y="1861927"/>
                  <a:pt x="456649" y="1863099"/>
                  <a:pt x="456649" y="1864513"/>
                </a:cubicBezTo>
                <a:cubicBezTo>
                  <a:pt x="456649" y="1866076"/>
                  <a:pt x="456784" y="1867341"/>
                  <a:pt x="457052" y="1868308"/>
                </a:cubicBezTo>
                <a:cubicBezTo>
                  <a:pt x="457322" y="1869276"/>
                  <a:pt x="457667" y="1870057"/>
                  <a:pt x="458090" y="1870652"/>
                </a:cubicBezTo>
                <a:cubicBezTo>
                  <a:pt x="458513" y="1871248"/>
                  <a:pt x="459012" y="1871675"/>
                  <a:pt x="459588" y="1871936"/>
                </a:cubicBezTo>
                <a:cubicBezTo>
                  <a:pt x="460165" y="1872196"/>
                  <a:pt x="460760" y="1872327"/>
                  <a:pt x="461375" y="1872327"/>
                </a:cubicBezTo>
                <a:lnTo>
                  <a:pt x="475555" y="1872327"/>
                </a:lnTo>
                <a:cubicBezTo>
                  <a:pt x="481474" y="1872327"/>
                  <a:pt x="486757" y="1872959"/>
                  <a:pt x="491407" y="1874224"/>
                </a:cubicBezTo>
                <a:cubicBezTo>
                  <a:pt x="496057" y="1875489"/>
                  <a:pt x="499976" y="1877312"/>
                  <a:pt x="503166" y="1879694"/>
                </a:cubicBezTo>
                <a:cubicBezTo>
                  <a:pt x="506354" y="1882075"/>
                  <a:pt x="508775" y="1884903"/>
                  <a:pt x="510427" y="1888177"/>
                </a:cubicBezTo>
                <a:cubicBezTo>
                  <a:pt x="512079" y="1891451"/>
                  <a:pt x="512906" y="1895134"/>
                  <a:pt x="512906" y="1899227"/>
                </a:cubicBezTo>
                <a:cubicBezTo>
                  <a:pt x="512906" y="1902948"/>
                  <a:pt x="512257" y="1906390"/>
                  <a:pt x="510960" y="1909552"/>
                </a:cubicBezTo>
                <a:cubicBezTo>
                  <a:pt x="509662" y="1912715"/>
                  <a:pt x="507715" y="1915450"/>
                  <a:pt x="505119" y="1917756"/>
                </a:cubicBezTo>
                <a:cubicBezTo>
                  <a:pt x="502524" y="1920063"/>
                  <a:pt x="499318" y="1921849"/>
                  <a:pt x="495501" y="1923114"/>
                </a:cubicBezTo>
                <a:cubicBezTo>
                  <a:pt x="491684" y="1924379"/>
                  <a:pt x="487257" y="1925012"/>
                  <a:pt x="482219" y="1925012"/>
                </a:cubicBezTo>
                <a:cubicBezTo>
                  <a:pt x="477027" y="1925012"/>
                  <a:pt x="472314" y="1924416"/>
                  <a:pt x="468077" y="1923226"/>
                </a:cubicBezTo>
                <a:cubicBezTo>
                  <a:pt x="463841" y="1922035"/>
                  <a:pt x="460138" y="1920752"/>
                  <a:pt x="456969" y="1919375"/>
                </a:cubicBezTo>
                <a:cubicBezTo>
                  <a:pt x="453802" y="1917998"/>
                  <a:pt x="451207" y="1916715"/>
                  <a:pt x="449184" y="1915524"/>
                </a:cubicBezTo>
                <a:cubicBezTo>
                  <a:pt x="447161" y="1914333"/>
                  <a:pt x="445806" y="1913738"/>
                  <a:pt x="445119" y="1913738"/>
                </a:cubicBezTo>
                <a:cubicBezTo>
                  <a:pt x="444126" y="1913738"/>
                  <a:pt x="443362" y="1914259"/>
                  <a:pt x="442828" y="1915301"/>
                </a:cubicBezTo>
                <a:cubicBezTo>
                  <a:pt x="442293" y="1916342"/>
                  <a:pt x="442027" y="1918203"/>
                  <a:pt x="442027" y="1920882"/>
                </a:cubicBezTo>
                <a:cubicBezTo>
                  <a:pt x="442027" y="1922444"/>
                  <a:pt x="442082" y="1923765"/>
                  <a:pt x="442194" y="1924844"/>
                </a:cubicBezTo>
                <a:cubicBezTo>
                  <a:pt x="442306" y="1925923"/>
                  <a:pt x="442473" y="1926835"/>
                  <a:pt x="442696" y="1927579"/>
                </a:cubicBezTo>
                <a:cubicBezTo>
                  <a:pt x="442919" y="1928323"/>
                  <a:pt x="443180" y="1928956"/>
                  <a:pt x="443478" y="1929477"/>
                </a:cubicBezTo>
                <a:cubicBezTo>
                  <a:pt x="443775" y="1929997"/>
                  <a:pt x="444204" y="1930518"/>
                  <a:pt x="444761" y="1931039"/>
                </a:cubicBezTo>
                <a:cubicBezTo>
                  <a:pt x="445319" y="1931560"/>
                  <a:pt x="446677" y="1932397"/>
                  <a:pt x="448835" y="1933551"/>
                </a:cubicBezTo>
                <a:cubicBezTo>
                  <a:pt x="450993" y="1934704"/>
                  <a:pt x="453709" y="1935820"/>
                  <a:pt x="456984" y="1936899"/>
                </a:cubicBezTo>
                <a:cubicBezTo>
                  <a:pt x="460259" y="1937978"/>
                  <a:pt x="463997" y="1938909"/>
                  <a:pt x="468201" y="1939690"/>
                </a:cubicBezTo>
                <a:cubicBezTo>
                  <a:pt x="472406" y="1940471"/>
                  <a:pt x="476927" y="1940862"/>
                  <a:pt x="481764" y="1940862"/>
                </a:cubicBezTo>
                <a:cubicBezTo>
                  <a:pt x="489726" y="1940862"/>
                  <a:pt x="496870" y="1939839"/>
                  <a:pt x="503195" y="1937792"/>
                </a:cubicBezTo>
                <a:cubicBezTo>
                  <a:pt x="509520" y="1935746"/>
                  <a:pt x="514841" y="1932825"/>
                  <a:pt x="519157" y="1929030"/>
                </a:cubicBezTo>
                <a:cubicBezTo>
                  <a:pt x="523473" y="1925235"/>
                  <a:pt x="526784" y="1920677"/>
                  <a:pt x="529092" y="1915357"/>
                </a:cubicBezTo>
                <a:cubicBezTo>
                  <a:pt x="531397" y="1910036"/>
                  <a:pt x="532552" y="1904064"/>
                  <a:pt x="532552" y="1897441"/>
                </a:cubicBezTo>
                <a:cubicBezTo>
                  <a:pt x="532552" y="1892902"/>
                  <a:pt x="531714" y="1888642"/>
                  <a:pt x="530040" y="1884661"/>
                </a:cubicBezTo>
                <a:cubicBezTo>
                  <a:pt x="528366" y="1880680"/>
                  <a:pt x="526040" y="1877201"/>
                  <a:pt x="523063" y="1874224"/>
                </a:cubicBezTo>
                <a:cubicBezTo>
                  <a:pt x="520087" y="1871248"/>
                  <a:pt x="516534" y="1868773"/>
                  <a:pt x="512403" y="1866801"/>
                </a:cubicBezTo>
                <a:cubicBezTo>
                  <a:pt x="508274" y="1864829"/>
                  <a:pt x="503716" y="1863583"/>
                  <a:pt x="498730" y="1863062"/>
                </a:cubicBezTo>
                <a:lnTo>
                  <a:pt x="498730" y="1862839"/>
                </a:lnTo>
                <a:cubicBezTo>
                  <a:pt x="503121" y="1862020"/>
                  <a:pt x="506990" y="1860551"/>
                  <a:pt x="510339" y="1858430"/>
                </a:cubicBezTo>
                <a:cubicBezTo>
                  <a:pt x="513687" y="1856309"/>
                  <a:pt x="516516" y="1853742"/>
                  <a:pt x="518822" y="1850728"/>
                </a:cubicBezTo>
                <a:cubicBezTo>
                  <a:pt x="521128" y="1847714"/>
                  <a:pt x="522878" y="1844254"/>
                  <a:pt x="524069" y="1840347"/>
                </a:cubicBezTo>
                <a:cubicBezTo>
                  <a:pt x="525259" y="1836440"/>
                  <a:pt x="525854" y="1832217"/>
                  <a:pt x="525854" y="1827678"/>
                </a:cubicBezTo>
                <a:cubicBezTo>
                  <a:pt x="525854" y="1822395"/>
                  <a:pt x="525017" y="1817576"/>
                  <a:pt x="523343" y="1813223"/>
                </a:cubicBezTo>
                <a:cubicBezTo>
                  <a:pt x="521669" y="1808870"/>
                  <a:pt x="519138" y="1805131"/>
                  <a:pt x="515752" y="1802005"/>
                </a:cubicBezTo>
                <a:cubicBezTo>
                  <a:pt x="512366" y="1798880"/>
                  <a:pt x="508144" y="1796461"/>
                  <a:pt x="503084" y="1794750"/>
                </a:cubicBezTo>
                <a:cubicBezTo>
                  <a:pt x="498023" y="1793038"/>
                  <a:pt x="492144" y="1792183"/>
                  <a:pt x="485447" y="1792183"/>
                </a:cubicBezTo>
                <a:close/>
                <a:moveTo>
                  <a:pt x="3667108" y="1784802"/>
                </a:moveTo>
                <a:cubicBezTo>
                  <a:pt x="3712357" y="1784802"/>
                  <a:pt x="3749039" y="1879315"/>
                  <a:pt x="3749039" y="1995904"/>
                </a:cubicBezTo>
                <a:cubicBezTo>
                  <a:pt x="3749039" y="2112493"/>
                  <a:pt x="3712357" y="2207007"/>
                  <a:pt x="3667108" y="2207007"/>
                </a:cubicBezTo>
                <a:cubicBezTo>
                  <a:pt x="3621859" y="2207007"/>
                  <a:pt x="3585177" y="2112493"/>
                  <a:pt x="3585177" y="1995904"/>
                </a:cubicBezTo>
                <a:cubicBezTo>
                  <a:pt x="3585177" y="1879315"/>
                  <a:pt x="3621859" y="1784802"/>
                  <a:pt x="3667108" y="1784802"/>
                </a:cubicBezTo>
                <a:close/>
                <a:moveTo>
                  <a:pt x="3165080" y="1777894"/>
                </a:moveTo>
                <a:cubicBezTo>
                  <a:pt x="3156894" y="1777894"/>
                  <a:pt x="3149713" y="1779010"/>
                  <a:pt x="3143537" y="1781243"/>
                </a:cubicBezTo>
                <a:cubicBezTo>
                  <a:pt x="3137361" y="1783475"/>
                  <a:pt x="3132059" y="1786508"/>
                  <a:pt x="3127631" y="1790340"/>
                </a:cubicBezTo>
                <a:cubicBezTo>
                  <a:pt x="3123203" y="1794172"/>
                  <a:pt x="3119520" y="1798674"/>
                  <a:pt x="3116580" y="1803846"/>
                </a:cubicBezTo>
                <a:cubicBezTo>
                  <a:pt x="3113641" y="1809018"/>
                  <a:pt x="3111316" y="1814543"/>
                  <a:pt x="3109604" y="1820422"/>
                </a:cubicBezTo>
                <a:cubicBezTo>
                  <a:pt x="3107893" y="1826301"/>
                  <a:pt x="3106702" y="1832403"/>
                  <a:pt x="3106032" y="1838728"/>
                </a:cubicBezTo>
                <a:cubicBezTo>
                  <a:pt x="3105363" y="1845053"/>
                  <a:pt x="3105028" y="1851304"/>
                  <a:pt x="3105028" y="1857480"/>
                </a:cubicBezTo>
                <a:cubicBezTo>
                  <a:pt x="3105028" y="1864475"/>
                  <a:pt x="3105325" y="1871023"/>
                  <a:pt x="3105921" y="1877125"/>
                </a:cubicBezTo>
                <a:cubicBezTo>
                  <a:pt x="3106516" y="1883227"/>
                  <a:pt x="3107502" y="1888846"/>
                  <a:pt x="3108879" y="1893980"/>
                </a:cubicBezTo>
                <a:cubicBezTo>
                  <a:pt x="3110255" y="1899115"/>
                  <a:pt x="3112078" y="1903691"/>
                  <a:pt x="3114348" y="1907710"/>
                </a:cubicBezTo>
                <a:cubicBezTo>
                  <a:pt x="3116618" y="1911728"/>
                  <a:pt x="3119464" y="1915114"/>
                  <a:pt x="3122887" y="1917867"/>
                </a:cubicBezTo>
                <a:cubicBezTo>
                  <a:pt x="3126310" y="1920620"/>
                  <a:pt x="3130328" y="1922741"/>
                  <a:pt x="3134942" y="1924230"/>
                </a:cubicBezTo>
                <a:cubicBezTo>
                  <a:pt x="3139556" y="1925718"/>
                  <a:pt x="3144876" y="1926462"/>
                  <a:pt x="3150904" y="1926462"/>
                </a:cubicBezTo>
                <a:cubicBezTo>
                  <a:pt x="3159313" y="1926462"/>
                  <a:pt x="3166605" y="1925104"/>
                  <a:pt x="3172782" y="1922388"/>
                </a:cubicBezTo>
                <a:cubicBezTo>
                  <a:pt x="3178958" y="1919672"/>
                  <a:pt x="3184055" y="1916063"/>
                  <a:pt x="3188074" y="1911561"/>
                </a:cubicBezTo>
                <a:cubicBezTo>
                  <a:pt x="3192092" y="1907058"/>
                  <a:pt x="3195069" y="1901849"/>
                  <a:pt x="3197003" y="1895934"/>
                </a:cubicBezTo>
                <a:cubicBezTo>
                  <a:pt x="3198938" y="1890018"/>
                  <a:pt x="3199906" y="1883897"/>
                  <a:pt x="3199906" y="1877572"/>
                </a:cubicBezTo>
                <a:cubicBezTo>
                  <a:pt x="3199906" y="1871619"/>
                  <a:pt x="3199199" y="1866094"/>
                  <a:pt x="3197785" y="1860996"/>
                </a:cubicBezTo>
                <a:cubicBezTo>
                  <a:pt x="3196371" y="1855899"/>
                  <a:pt x="3194008" y="1851471"/>
                  <a:pt x="3190697" y="1847713"/>
                </a:cubicBezTo>
                <a:cubicBezTo>
                  <a:pt x="3187385" y="1843955"/>
                  <a:pt x="3183051" y="1841016"/>
                  <a:pt x="3177693" y="1838895"/>
                </a:cubicBezTo>
                <a:cubicBezTo>
                  <a:pt x="3172335" y="1836774"/>
                  <a:pt x="3165750" y="1835714"/>
                  <a:pt x="3157936" y="1835714"/>
                </a:cubicBezTo>
                <a:cubicBezTo>
                  <a:pt x="3154290" y="1835714"/>
                  <a:pt x="3150867" y="1835993"/>
                  <a:pt x="3147667" y="1836551"/>
                </a:cubicBezTo>
                <a:cubicBezTo>
                  <a:pt x="3144467" y="1837109"/>
                  <a:pt x="3141435" y="1837835"/>
                  <a:pt x="3138570" y="1838728"/>
                </a:cubicBezTo>
                <a:cubicBezTo>
                  <a:pt x="3135705" y="1839621"/>
                  <a:pt x="3133063" y="1840625"/>
                  <a:pt x="3130645" y="1841742"/>
                </a:cubicBezTo>
                <a:cubicBezTo>
                  <a:pt x="3128226" y="1842858"/>
                  <a:pt x="3126050" y="1843974"/>
                  <a:pt x="3124115" y="1845090"/>
                </a:cubicBezTo>
                <a:cubicBezTo>
                  <a:pt x="3124338" y="1838244"/>
                  <a:pt x="3125213" y="1831677"/>
                  <a:pt x="3126738" y="1825389"/>
                </a:cubicBezTo>
                <a:cubicBezTo>
                  <a:pt x="3128263" y="1819101"/>
                  <a:pt x="3130608" y="1813576"/>
                  <a:pt x="3133770" y="1808813"/>
                </a:cubicBezTo>
                <a:cubicBezTo>
                  <a:pt x="3136933" y="1804051"/>
                  <a:pt x="3141007" y="1800256"/>
                  <a:pt x="3145993" y="1797428"/>
                </a:cubicBezTo>
                <a:cubicBezTo>
                  <a:pt x="3150978" y="1794600"/>
                  <a:pt x="3156932" y="1793186"/>
                  <a:pt x="3163852" y="1793186"/>
                </a:cubicBezTo>
                <a:cubicBezTo>
                  <a:pt x="3167647" y="1793186"/>
                  <a:pt x="3170977" y="1793447"/>
                  <a:pt x="3173842" y="1793968"/>
                </a:cubicBezTo>
                <a:cubicBezTo>
                  <a:pt x="3176707" y="1794489"/>
                  <a:pt x="3179144" y="1795065"/>
                  <a:pt x="3181153" y="1795698"/>
                </a:cubicBezTo>
                <a:cubicBezTo>
                  <a:pt x="3183162" y="1796330"/>
                  <a:pt x="3184874" y="1796907"/>
                  <a:pt x="3186288" y="1797428"/>
                </a:cubicBezTo>
                <a:cubicBezTo>
                  <a:pt x="3187702" y="1797949"/>
                  <a:pt x="3188818" y="1798209"/>
                  <a:pt x="3189636" y="1798209"/>
                </a:cubicBezTo>
                <a:cubicBezTo>
                  <a:pt x="3190306" y="1798209"/>
                  <a:pt x="3190846" y="1798060"/>
                  <a:pt x="3191255" y="1797763"/>
                </a:cubicBezTo>
                <a:cubicBezTo>
                  <a:pt x="3191664" y="1797465"/>
                  <a:pt x="3191999" y="1797019"/>
                  <a:pt x="3192260" y="1796423"/>
                </a:cubicBezTo>
                <a:cubicBezTo>
                  <a:pt x="3192520" y="1795828"/>
                  <a:pt x="3192669" y="1795047"/>
                  <a:pt x="3192706" y="1794079"/>
                </a:cubicBezTo>
                <a:cubicBezTo>
                  <a:pt x="3192743" y="1793112"/>
                  <a:pt x="3192762" y="1791959"/>
                  <a:pt x="3192762" y="1790619"/>
                </a:cubicBezTo>
                <a:cubicBezTo>
                  <a:pt x="3192762" y="1789577"/>
                  <a:pt x="3192725" y="1788703"/>
                  <a:pt x="3192650" y="1787996"/>
                </a:cubicBezTo>
                <a:cubicBezTo>
                  <a:pt x="3192576" y="1787289"/>
                  <a:pt x="3192464" y="1786657"/>
                  <a:pt x="3192315" y="1786098"/>
                </a:cubicBezTo>
                <a:cubicBezTo>
                  <a:pt x="3192167" y="1785540"/>
                  <a:pt x="3191962" y="1785019"/>
                  <a:pt x="3191701" y="1784536"/>
                </a:cubicBezTo>
                <a:cubicBezTo>
                  <a:pt x="3191441" y="1784052"/>
                  <a:pt x="3191050" y="1783606"/>
                  <a:pt x="3190529" y="1783196"/>
                </a:cubicBezTo>
                <a:cubicBezTo>
                  <a:pt x="3190009" y="1782787"/>
                  <a:pt x="3188930" y="1782247"/>
                  <a:pt x="3187292" y="1781578"/>
                </a:cubicBezTo>
                <a:cubicBezTo>
                  <a:pt x="3185655" y="1780908"/>
                  <a:pt x="3183646" y="1780294"/>
                  <a:pt x="3181265" y="1779736"/>
                </a:cubicBezTo>
                <a:cubicBezTo>
                  <a:pt x="3178884" y="1779178"/>
                  <a:pt x="3176279" y="1778731"/>
                  <a:pt x="3173451" y="1778397"/>
                </a:cubicBezTo>
                <a:cubicBezTo>
                  <a:pt x="3170624" y="1778062"/>
                  <a:pt x="3167833" y="1777894"/>
                  <a:pt x="3165080" y="1777894"/>
                </a:cubicBezTo>
                <a:close/>
                <a:moveTo>
                  <a:pt x="3033702" y="1777783"/>
                </a:moveTo>
                <a:cubicBezTo>
                  <a:pt x="3028939" y="1777783"/>
                  <a:pt x="3024493" y="1778229"/>
                  <a:pt x="3020363" y="1779122"/>
                </a:cubicBezTo>
                <a:cubicBezTo>
                  <a:pt x="3016233" y="1780015"/>
                  <a:pt x="3012587" y="1781113"/>
                  <a:pt x="3009424" y="1782415"/>
                </a:cubicBezTo>
                <a:cubicBezTo>
                  <a:pt x="3006262" y="1783717"/>
                  <a:pt x="3003601" y="1785038"/>
                  <a:pt x="3001443" y="1786377"/>
                </a:cubicBezTo>
                <a:cubicBezTo>
                  <a:pt x="2999285" y="1787717"/>
                  <a:pt x="2997853" y="1788740"/>
                  <a:pt x="2997146" y="1789447"/>
                </a:cubicBezTo>
                <a:cubicBezTo>
                  <a:pt x="2996439" y="1790154"/>
                  <a:pt x="2995937" y="1790768"/>
                  <a:pt x="2995639" y="1791289"/>
                </a:cubicBezTo>
                <a:cubicBezTo>
                  <a:pt x="2995341" y="1791810"/>
                  <a:pt x="2995081" y="1792386"/>
                  <a:pt x="2994858" y="1793019"/>
                </a:cubicBezTo>
                <a:cubicBezTo>
                  <a:pt x="2994634" y="1793651"/>
                  <a:pt x="2994486" y="1794396"/>
                  <a:pt x="2994411" y="1795251"/>
                </a:cubicBezTo>
                <a:cubicBezTo>
                  <a:pt x="2994337" y="1796107"/>
                  <a:pt x="2994300" y="1797093"/>
                  <a:pt x="2994300" y="1798209"/>
                </a:cubicBezTo>
                <a:cubicBezTo>
                  <a:pt x="2994300" y="1799846"/>
                  <a:pt x="2994355" y="1801167"/>
                  <a:pt x="2994467" y="1802172"/>
                </a:cubicBezTo>
                <a:cubicBezTo>
                  <a:pt x="2994579" y="1803176"/>
                  <a:pt x="2994765" y="1803958"/>
                  <a:pt x="2995025" y="1804516"/>
                </a:cubicBezTo>
                <a:cubicBezTo>
                  <a:pt x="2995286" y="1805074"/>
                  <a:pt x="2995620" y="1805446"/>
                  <a:pt x="2996030" y="1805632"/>
                </a:cubicBezTo>
                <a:cubicBezTo>
                  <a:pt x="2996439" y="1805818"/>
                  <a:pt x="2996904" y="1805911"/>
                  <a:pt x="2997425" y="1805911"/>
                </a:cubicBezTo>
                <a:cubicBezTo>
                  <a:pt x="2998169" y="1805911"/>
                  <a:pt x="2999471" y="1805260"/>
                  <a:pt x="3001332" y="1803958"/>
                </a:cubicBezTo>
                <a:cubicBezTo>
                  <a:pt x="3003192" y="1802656"/>
                  <a:pt x="3005536" y="1801260"/>
                  <a:pt x="3008364" y="1799772"/>
                </a:cubicBezTo>
                <a:cubicBezTo>
                  <a:pt x="3011192" y="1798284"/>
                  <a:pt x="3014410" y="1796888"/>
                  <a:pt x="3018019" y="1795586"/>
                </a:cubicBezTo>
                <a:cubicBezTo>
                  <a:pt x="3021628" y="1794284"/>
                  <a:pt x="3025591" y="1793633"/>
                  <a:pt x="3029907" y="1793633"/>
                </a:cubicBezTo>
                <a:cubicBezTo>
                  <a:pt x="3033851" y="1793633"/>
                  <a:pt x="3037330" y="1794210"/>
                  <a:pt x="3040343" y="1795363"/>
                </a:cubicBezTo>
                <a:cubicBezTo>
                  <a:pt x="3043357" y="1796516"/>
                  <a:pt x="3045831" y="1798098"/>
                  <a:pt x="3047766" y="1800107"/>
                </a:cubicBezTo>
                <a:cubicBezTo>
                  <a:pt x="3049701" y="1802116"/>
                  <a:pt x="3051152" y="1804479"/>
                  <a:pt x="3052119" y="1807195"/>
                </a:cubicBezTo>
                <a:cubicBezTo>
                  <a:pt x="3053087" y="1809911"/>
                  <a:pt x="3053570" y="1812757"/>
                  <a:pt x="3053570" y="1815734"/>
                </a:cubicBezTo>
                <a:cubicBezTo>
                  <a:pt x="3053570" y="1819827"/>
                  <a:pt x="3052845" y="1823529"/>
                  <a:pt x="3051394" y="1826840"/>
                </a:cubicBezTo>
                <a:cubicBezTo>
                  <a:pt x="3049943" y="1830152"/>
                  <a:pt x="3047859" y="1832998"/>
                  <a:pt x="3045143" y="1835379"/>
                </a:cubicBezTo>
                <a:cubicBezTo>
                  <a:pt x="3042427" y="1837760"/>
                  <a:pt x="3039115" y="1839584"/>
                  <a:pt x="3035209" y="1840849"/>
                </a:cubicBezTo>
                <a:cubicBezTo>
                  <a:pt x="3031302" y="1842114"/>
                  <a:pt x="3026893" y="1842746"/>
                  <a:pt x="3021982" y="1842746"/>
                </a:cubicBezTo>
                <a:lnTo>
                  <a:pt x="3009368" y="1842746"/>
                </a:lnTo>
                <a:cubicBezTo>
                  <a:pt x="3008699" y="1842746"/>
                  <a:pt x="3008103" y="1842876"/>
                  <a:pt x="3007582" y="1843137"/>
                </a:cubicBezTo>
                <a:cubicBezTo>
                  <a:pt x="3007062" y="1843397"/>
                  <a:pt x="3006597" y="1843807"/>
                  <a:pt x="3006187" y="1844365"/>
                </a:cubicBezTo>
                <a:cubicBezTo>
                  <a:pt x="3005778" y="1844923"/>
                  <a:pt x="3005462" y="1845667"/>
                  <a:pt x="3005238" y="1846597"/>
                </a:cubicBezTo>
                <a:cubicBezTo>
                  <a:pt x="3005015" y="1847527"/>
                  <a:pt x="3004904" y="1848699"/>
                  <a:pt x="3004904" y="1850113"/>
                </a:cubicBezTo>
                <a:cubicBezTo>
                  <a:pt x="3004904" y="1851676"/>
                  <a:pt x="3005038" y="1852941"/>
                  <a:pt x="3005307" y="1853908"/>
                </a:cubicBezTo>
                <a:cubicBezTo>
                  <a:pt x="3005577" y="1854876"/>
                  <a:pt x="3005922" y="1855657"/>
                  <a:pt x="3006345" y="1856252"/>
                </a:cubicBezTo>
                <a:cubicBezTo>
                  <a:pt x="3006768" y="1856848"/>
                  <a:pt x="3007267" y="1857275"/>
                  <a:pt x="3007843" y="1857536"/>
                </a:cubicBezTo>
                <a:cubicBezTo>
                  <a:pt x="3008419" y="1857796"/>
                  <a:pt x="3009015" y="1857927"/>
                  <a:pt x="3009630" y="1857927"/>
                </a:cubicBezTo>
                <a:lnTo>
                  <a:pt x="3023809" y="1857927"/>
                </a:lnTo>
                <a:cubicBezTo>
                  <a:pt x="3029728" y="1857927"/>
                  <a:pt x="3035012" y="1858559"/>
                  <a:pt x="3039661" y="1859824"/>
                </a:cubicBezTo>
                <a:cubicBezTo>
                  <a:pt x="3044311" y="1861089"/>
                  <a:pt x="3048231" y="1862912"/>
                  <a:pt x="3051420" y="1865294"/>
                </a:cubicBezTo>
                <a:cubicBezTo>
                  <a:pt x="3054609" y="1867675"/>
                  <a:pt x="3057030" y="1870503"/>
                  <a:pt x="3058682" y="1873777"/>
                </a:cubicBezTo>
                <a:cubicBezTo>
                  <a:pt x="3060335" y="1877051"/>
                  <a:pt x="3061161" y="1880734"/>
                  <a:pt x="3061161" y="1884827"/>
                </a:cubicBezTo>
                <a:cubicBezTo>
                  <a:pt x="3061161" y="1888548"/>
                  <a:pt x="3060512" y="1891990"/>
                  <a:pt x="3059214" y="1895152"/>
                </a:cubicBezTo>
                <a:cubicBezTo>
                  <a:pt x="3057917" y="1898315"/>
                  <a:pt x="3055970" y="1901050"/>
                  <a:pt x="3053374" y="1903356"/>
                </a:cubicBezTo>
                <a:cubicBezTo>
                  <a:pt x="3050778" y="1905663"/>
                  <a:pt x="3047572" y="1907449"/>
                  <a:pt x="3043756" y="1908714"/>
                </a:cubicBezTo>
                <a:cubicBezTo>
                  <a:pt x="3039939" y="1909979"/>
                  <a:pt x="3035512" y="1910612"/>
                  <a:pt x="3030474" y="1910612"/>
                </a:cubicBezTo>
                <a:cubicBezTo>
                  <a:pt x="3025282" y="1910612"/>
                  <a:pt x="3020568" y="1910016"/>
                  <a:pt x="3016332" y="1908826"/>
                </a:cubicBezTo>
                <a:cubicBezTo>
                  <a:pt x="3012095" y="1907635"/>
                  <a:pt x="3008393" y="1906352"/>
                  <a:pt x="3005224" y="1904975"/>
                </a:cubicBezTo>
                <a:cubicBezTo>
                  <a:pt x="3002056" y="1903598"/>
                  <a:pt x="2999461" y="1902315"/>
                  <a:pt x="2997438" y="1901124"/>
                </a:cubicBezTo>
                <a:cubicBezTo>
                  <a:pt x="2995416" y="1899933"/>
                  <a:pt x="2994061" y="1899338"/>
                  <a:pt x="2993373" y="1899338"/>
                </a:cubicBezTo>
                <a:cubicBezTo>
                  <a:pt x="2992381" y="1899338"/>
                  <a:pt x="2991617" y="1899859"/>
                  <a:pt x="2991083" y="1900901"/>
                </a:cubicBezTo>
                <a:cubicBezTo>
                  <a:pt x="2990548" y="1901942"/>
                  <a:pt x="2990281" y="1903803"/>
                  <a:pt x="2990281" y="1906482"/>
                </a:cubicBezTo>
                <a:cubicBezTo>
                  <a:pt x="2990281" y="1908044"/>
                  <a:pt x="2990337" y="1909365"/>
                  <a:pt x="2990449" y="1910444"/>
                </a:cubicBezTo>
                <a:cubicBezTo>
                  <a:pt x="2990560" y="1911523"/>
                  <a:pt x="2990728" y="1912435"/>
                  <a:pt x="2990951" y="1913179"/>
                </a:cubicBezTo>
                <a:cubicBezTo>
                  <a:pt x="2991174" y="1913923"/>
                  <a:pt x="2991435" y="1914556"/>
                  <a:pt x="2991732" y="1915077"/>
                </a:cubicBezTo>
                <a:cubicBezTo>
                  <a:pt x="2992030" y="1915597"/>
                  <a:pt x="2992458" y="1916118"/>
                  <a:pt x="2993016" y="1916639"/>
                </a:cubicBezTo>
                <a:cubicBezTo>
                  <a:pt x="2993574" y="1917160"/>
                  <a:pt x="2994932" y="1917997"/>
                  <a:pt x="2997090" y="1919151"/>
                </a:cubicBezTo>
                <a:cubicBezTo>
                  <a:pt x="2999248" y="1920304"/>
                  <a:pt x="3001964" y="1921420"/>
                  <a:pt x="3005238" y="1922499"/>
                </a:cubicBezTo>
                <a:cubicBezTo>
                  <a:pt x="3008513" y="1923578"/>
                  <a:pt x="3012252" y="1924509"/>
                  <a:pt x="3016456" y="1925290"/>
                </a:cubicBezTo>
                <a:cubicBezTo>
                  <a:pt x="3020661" y="1926071"/>
                  <a:pt x="3025181" y="1926462"/>
                  <a:pt x="3030018" y="1926462"/>
                </a:cubicBezTo>
                <a:cubicBezTo>
                  <a:pt x="3037981" y="1926462"/>
                  <a:pt x="3045124" y="1925439"/>
                  <a:pt x="3051450" y="1923392"/>
                </a:cubicBezTo>
                <a:cubicBezTo>
                  <a:pt x="3057775" y="1921346"/>
                  <a:pt x="3063095" y="1918425"/>
                  <a:pt x="3067411" y="1914630"/>
                </a:cubicBezTo>
                <a:cubicBezTo>
                  <a:pt x="3071727" y="1910835"/>
                  <a:pt x="3075039" y="1906277"/>
                  <a:pt x="3077346" y="1900957"/>
                </a:cubicBezTo>
                <a:cubicBezTo>
                  <a:pt x="3079653" y="1895636"/>
                  <a:pt x="3080806" y="1889664"/>
                  <a:pt x="3080806" y="1883041"/>
                </a:cubicBezTo>
                <a:cubicBezTo>
                  <a:pt x="3080806" y="1878502"/>
                  <a:pt x="3079969" y="1874242"/>
                  <a:pt x="3078294" y="1870261"/>
                </a:cubicBezTo>
                <a:cubicBezTo>
                  <a:pt x="3076620" y="1866280"/>
                  <a:pt x="3074295" y="1862801"/>
                  <a:pt x="3071318" y="1859824"/>
                </a:cubicBezTo>
                <a:cubicBezTo>
                  <a:pt x="3068342" y="1856848"/>
                  <a:pt x="3064788" y="1854373"/>
                  <a:pt x="3060658" y="1852401"/>
                </a:cubicBezTo>
                <a:cubicBezTo>
                  <a:pt x="3056528" y="1850429"/>
                  <a:pt x="3051970" y="1849183"/>
                  <a:pt x="3046985" y="1848662"/>
                </a:cubicBezTo>
                <a:lnTo>
                  <a:pt x="3046985" y="1848439"/>
                </a:lnTo>
                <a:cubicBezTo>
                  <a:pt x="3051375" y="1847620"/>
                  <a:pt x="3055245" y="1846151"/>
                  <a:pt x="3058593" y="1844030"/>
                </a:cubicBezTo>
                <a:cubicBezTo>
                  <a:pt x="3061942" y="1841909"/>
                  <a:pt x="3064770" y="1839342"/>
                  <a:pt x="3067077" y="1836328"/>
                </a:cubicBezTo>
                <a:cubicBezTo>
                  <a:pt x="3069383" y="1833314"/>
                  <a:pt x="3071132" y="1829854"/>
                  <a:pt x="3072323" y="1825947"/>
                </a:cubicBezTo>
                <a:cubicBezTo>
                  <a:pt x="3073513" y="1822040"/>
                  <a:pt x="3074109" y="1817817"/>
                  <a:pt x="3074109" y="1813278"/>
                </a:cubicBezTo>
                <a:cubicBezTo>
                  <a:pt x="3074109" y="1807995"/>
                  <a:pt x="3073272" y="1803176"/>
                  <a:pt x="3071597" y="1798823"/>
                </a:cubicBezTo>
                <a:cubicBezTo>
                  <a:pt x="3069923" y="1794470"/>
                  <a:pt x="3067393" y="1790731"/>
                  <a:pt x="3064007" y="1787605"/>
                </a:cubicBezTo>
                <a:cubicBezTo>
                  <a:pt x="3060621" y="1784480"/>
                  <a:pt x="3056398" y="1782061"/>
                  <a:pt x="3051338" y="1780350"/>
                </a:cubicBezTo>
                <a:cubicBezTo>
                  <a:pt x="3046278" y="1778638"/>
                  <a:pt x="3040399" y="1777783"/>
                  <a:pt x="3033702" y="1777783"/>
                </a:cubicBezTo>
                <a:close/>
                <a:moveTo>
                  <a:pt x="1523010" y="1765403"/>
                </a:moveTo>
                <a:cubicBezTo>
                  <a:pt x="1528070" y="1767859"/>
                  <a:pt x="1532517" y="1770222"/>
                  <a:pt x="1536349" y="1772491"/>
                </a:cubicBezTo>
                <a:cubicBezTo>
                  <a:pt x="1540181" y="1774761"/>
                  <a:pt x="1543381" y="1777105"/>
                  <a:pt x="1545948" y="1779523"/>
                </a:cubicBezTo>
                <a:cubicBezTo>
                  <a:pt x="1548516" y="1781942"/>
                  <a:pt x="1550432" y="1784546"/>
                  <a:pt x="1551697" y="1787337"/>
                </a:cubicBezTo>
                <a:cubicBezTo>
                  <a:pt x="1552962" y="1790127"/>
                  <a:pt x="1553594" y="1793234"/>
                  <a:pt x="1553594" y="1796657"/>
                </a:cubicBezTo>
                <a:cubicBezTo>
                  <a:pt x="1553594" y="1803503"/>
                  <a:pt x="1551157" y="1808917"/>
                  <a:pt x="1546283" y="1812898"/>
                </a:cubicBezTo>
                <a:cubicBezTo>
                  <a:pt x="1541409" y="1816879"/>
                  <a:pt x="1534209" y="1818870"/>
                  <a:pt x="1524684" y="1818870"/>
                </a:cubicBezTo>
                <a:cubicBezTo>
                  <a:pt x="1514862" y="1818870"/>
                  <a:pt x="1507476" y="1816898"/>
                  <a:pt x="1502528" y="1812954"/>
                </a:cubicBezTo>
                <a:cubicBezTo>
                  <a:pt x="1497579" y="1809010"/>
                  <a:pt x="1495105" y="1803429"/>
                  <a:pt x="1495105" y="1796211"/>
                </a:cubicBezTo>
                <a:cubicBezTo>
                  <a:pt x="1495105" y="1792936"/>
                  <a:pt x="1495682" y="1789941"/>
                  <a:pt x="1496835" y="1787225"/>
                </a:cubicBezTo>
                <a:cubicBezTo>
                  <a:pt x="1497988" y="1784509"/>
                  <a:pt x="1499700" y="1781923"/>
                  <a:pt x="1501970" y="1779467"/>
                </a:cubicBezTo>
                <a:cubicBezTo>
                  <a:pt x="1504239" y="1777012"/>
                  <a:pt x="1507141" y="1774631"/>
                  <a:pt x="1510676" y="1772324"/>
                </a:cubicBezTo>
                <a:cubicBezTo>
                  <a:pt x="1514211" y="1770017"/>
                  <a:pt x="1518322" y="1767710"/>
                  <a:pt x="1523010" y="1765403"/>
                </a:cubicBezTo>
                <a:close/>
                <a:moveTo>
                  <a:pt x="2054208" y="1706966"/>
                </a:moveTo>
                <a:cubicBezTo>
                  <a:pt x="2099457" y="1706966"/>
                  <a:pt x="2136139" y="1801479"/>
                  <a:pt x="2136139" y="1918068"/>
                </a:cubicBezTo>
                <a:cubicBezTo>
                  <a:pt x="2136139" y="2034657"/>
                  <a:pt x="2099457" y="2129171"/>
                  <a:pt x="2054208" y="2129171"/>
                </a:cubicBezTo>
                <a:cubicBezTo>
                  <a:pt x="2008959" y="2129171"/>
                  <a:pt x="1972277" y="2034657"/>
                  <a:pt x="1972277" y="1918068"/>
                </a:cubicBezTo>
                <a:cubicBezTo>
                  <a:pt x="1972277" y="1801479"/>
                  <a:pt x="2008959" y="1706966"/>
                  <a:pt x="2054208" y="1706966"/>
                </a:cubicBezTo>
                <a:close/>
                <a:moveTo>
                  <a:pt x="1524238" y="1700105"/>
                </a:moveTo>
                <a:cubicBezTo>
                  <a:pt x="1528182" y="1700105"/>
                  <a:pt x="1531698" y="1700570"/>
                  <a:pt x="1534786" y="1701500"/>
                </a:cubicBezTo>
                <a:cubicBezTo>
                  <a:pt x="1537874" y="1702430"/>
                  <a:pt x="1540460" y="1703788"/>
                  <a:pt x="1542544" y="1705574"/>
                </a:cubicBezTo>
                <a:cubicBezTo>
                  <a:pt x="1544627" y="1707360"/>
                  <a:pt x="1546209" y="1709518"/>
                  <a:pt x="1547288" y="1712048"/>
                </a:cubicBezTo>
                <a:cubicBezTo>
                  <a:pt x="1548367" y="1714578"/>
                  <a:pt x="1548906" y="1717406"/>
                  <a:pt x="1548906" y="1720532"/>
                </a:cubicBezTo>
                <a:cubicBezTo>
                  <a:pt x="1548906" y="1726187"/>
                  <a:pt x="1546897" y="1731359"/>
                  <a:pt x="1542879" y="1736047"/>
                </a:cubicBezTo>
                <a:cubicBezTo>
                  <a:pt x="1538860" y="1740735"/>
                  <a:pt x="1533093" y="1745014"/>
                  <a:pt x="1525577" y="1748883"/>
                </a:cubicBezTo>
                <a:cubicBezTo>
                  <a:pt x="1521113" y="1746576"/>
                  <a:pt x="1517262" y="1744363"/>
                  <a:pt x="1514025" y="1742242"/>
                </a:cubicBezTo>
                <a:cubicBezTo>
                  <a:pt x="1510788" y="1740121"/>
                  <a:pt x="1508109" y="1737944"/>
                  <a:pt x="1505988" y="1735712"/>
                </a:cubicBezTo>
                <a:cubicBezTo>
                  <a:pt x="1503867" y="1733480"/>
                  <a:pt x="1502304" y="1731117"/>
                  <a:pt x="1501300" y="1728624"/>
                </a:cubicBezTo>
                <a:cubicBezTo>
                  <a:pt x="1500295" y="1726131"/>
                  <a:pt x="1499793" y="1723434"/>
                  <a:pt x="1499793" y="1720532"/>
                </a:cubicBezTo>
                <a:cubicBezTo>
                  <a:pt x="1499793" y="1714206"/>
                  <a:pt x="1501858" y="1709221"/>
                  <a:pt x="1505988" y="1705574"/>
                </a:cubicBezTo>
                <a:cubicBezTo>
                  <a:pt x="1510118" y="1701928"/>
                  <a:pt x="1516201" y="1700105"/>
                  <a:pt x="1524238" y="1700105"/>
                </a:cubicBezTo>
                <a:close/>
                <a:moveTo>
                  <a:pt x="1416635" y="1686264"/>
                </a:moveTo>
                <a:cubicBezTo>
                  <a:pt x="1415296" y="1686264"/>
                  <a:pt x="1414180" y="1686282"/>
                  <a:pt x="1413287" y="1686320"/>
                </a:cubicBezTo>
                <a:cubicBezTo>
                  <a:pt x="1412394" y="1686357"/>
                  <a:pt x="1411612" y="1686450"/>
                  <a:pt x="1410943" y="1686599"/>
                </a:cubicBezTo>
                <a:cubicBezTo>
                  <a:pt x="1410273" y="1686748"/>
                  <a:pt x="1409715" y="1686896"/>
                  <a:pt x="1409268" y="1687045"/>
                </a:cubicBezTo>
                <a:cubicBezTo>
                  <a:pt x="1408822" y="1687194"/>
                  <a:pt x="1408450" y="1687380"/>
                  <a:pt x="1408152" y="1687603"/>
                </a:cubicBezTo>
                <a:lnTo>
                  <a:pt x="1374889" y="1708923"/>
                </a:lnTo>
                <a:cubicBezTo>
                  <a:pt x="1374219" y="1709369"/>
                  <a:pt x="1373680" y="1709816"/>
                  <a:pt x="1373270" y="1710262"/>
                </a:cubicBezTo>
                <a:cubicBezTo>
                  <a:pt x="1372861" y="1710709"/>
                  <a:pt x="1372545" y="1711230"/>
                  <a:pt x="1372322" y="1711825"/>
                </a:cubicBezTo>
                <a:cubicBezTo>
                  <a:pt x="1372098" y="1712420"/>
                  <a:pt x="1371931" y="1713165"/>
                  <a:pt x="1371819" y="1714058"/>
                </a:cubicBezTo>
                <a:cubicBezTo>
                  <a:pt x="1371708" y="1714950"/>
                  <a:pt x="1371652" y="1716029"/>
                  <a:pt x="1371652" y="1717295"/>
                </a:cubicBezTo>
                <a:cubicBezTo>
                  <a:pt x="1371652" y="1719006"/>
                  <a:pt x="1371745" y="1720420"/>
                  <a:pt x="1371931" y="1721536"/>
                </a:cubicBezTo>
                <a:cubicBezTo>
                  <a:pt x="1372117" y="1722652"/>
                  <a:pt x="1372470" y="1723452"/>
                  <a:pt x="1372991" y="1723936"/>
                </a:cubicBezTo>
                <a:cubicBezTo>
                  <a:pt x="1373512" y="1724420"/>
                  <a:pt x="1374201" y="1724587"/>
                  <a:pt x="1375056" y="1724438"/>
                </a:cubicBezTo>
                <a:cubicBezTo>
                  <a:pt x="1375912" y="1724289"/>
                  <a:pt x="1377047" y="1723843"/>
                  <a:pt x="1378461" y="1723099"/>
                </a:cubicBezTo>
                <a:lnTo>
                  <a:pt x="1406366" y="1706467"/>
                </a:lnTo>
                <a:lnTo>
                  <a:pt x="1406366" y="1816302"/>
                </a:lnTo>
                <a:lnTo>
                  <a:pt x="1376228" y="1816302"/>
                </a:lnTo>
                <a:cubicBezTo>
                  <a:pt x="1375633" y="1816302"/>
                  <a:pt x="1375094" y="1816470"/>
                  <a:pt x="1374610" y="1816805"/>
                </a:cubicBezTo>
                <a:cubicBezTo>
                  <a:pt x="1374126" y="1817140"/>
                  <a:pt x="1373717" y="1817623"/>
                  <a:pt x="1373382" y="1818256"/>
                </a:cubicBezTo>
                <a:cubicBezTo>
                  <a:pt x="1373047" y="1818888"/>
                  <a:pt x="1372768" y="1819688"/>
                  <a:pt x="1372545" y="1820656"/>
                </a:cubicBezTo>
                <a:cubicBezTo>
                  <a:pt x="1372322" y="1821623"/>
                  <a:pt x="1372210" y="1822776"/>
                  <a:pt x="1372210" y="1824116"/>
                </a:cubicBezTo>
                <a:cubicBezTo>
                  <a:pt x="1372210" y="1825530"/>
                  <a:pt x="1372322" y="1826720"/>
                  <a:pt x="1372545" y="1827688"/>
                </a:cubicBezTo>
                <a:cubicBezTo>
                  <a:pt x="1372768" y="1828655"/>
                  <a:pt x="1373084" y="1829437"/>
                  <a:pt x="1373494" y="1830032"/>
                </a:cubicBezTo>
                <a:cubicBezTo>
                  <a:pt x="1373903" y="1830627"/>
                  <a:pt x="1374331" y="1831055"/>
                  <a:pt x="1374777" y="1831315"/>
                </a:cubicBezTo>
                <a:cubicBezTo>
                  <a:pt x="1375224" y="1831576"/>
                  <a:pt x="1375708" y="1831706"/>
                  <a:pt x="1376228" y="1831706"/>
                </a:cubicBezTo>
                <a:lnTo>
                  <a:pt x="1451684" y="1831706"/>
                </a:lnTo>
                <a:cubicBezTo>
                  <a:pt x="1452205" y="1831706"/>
                  <a:pt x="1452707" y="1831576"/>
                  <a:pt x="1453191" y="1831315"/>
                </a:cubicBezTo>
                <a:cubicBezTo>
                  <a:pt x="1453675" y="1831055"/>
                  <a:pt x="1454103" y="1830627"/>
                  <a:pt x="1454475" y="1830032"/>
                </a:cubicBezTo>
                <a:cubicBezTo>
                  <a:pt x="1454847" y="1829437"/>
                  <a:pt x="1455145" y="1828655"/>
                  <a:pt x="1455368" y="1827688"/>
                </a:cubicBezTo>
                <a:cubicBezTo>
                  <a:pt x="1455591" y="1826720"/>
                  <a:pt x="1455703" y="1825530"/>
                  <a:pt x="1455703" y="1824116"/>
                </a:cubicBezTo>
                <a:cubicBezTo>
                  <a:pt x="1455703" y="1822776"/>
                  <a:pt x="1455610" y="1821623"/>
                  <a:pt x="1455424" y="1820656"/>
                </a:cubicBezTo>
                <a:cubicBezTo>
                  <a:pt x="1455238" y="1819688"/>
                  <a:pt x="1454977" y="1818888"/>
                  <a:pt x="1454642" y="1818256"/>
                </a:cubicBezTo>
                <a:cubicBezTo>
                  <a:pt x="1454307" y="1817623"/>
                  <a:pt x="1453879" y="1817140"/>
                  <a:pt x="1453359" y="1816805"/>
                </a:cubicBezTo>
                <a:cubicBezTo>
                  <a:pt x="1452838" y="1816470"/>
                  <a:pt x="1452280" y="1816302"/>
                  <a:pt x="1451684" y="1816302"/>
                </a:cubicBezTo>
                <a:lnTo>
                  <a:pt x="1425565" y="1816302"/>
                </a:lnTo>
                <a:lnTo>
                  <a:pt x="1425565" y="1689389"/>
                </a:lnTo>
                <a:cubicBezTo>
                  <a:pt x="1425565" y="1688943"/>
                  <a:pt x="1425453" y="1688515"/>
                  <a:pt x="1425230" y="1688106"/>
                </a:cubicBezTo>
                <a:cubicBezTo>
                  <a:pt x="1425007" y="1687696"/>
                  <a:pt x="1424560" y="1687361"/>
                  <a:pt x="1423891" y="1687101"/>
                </a:cubicBezTo>
                <a:cubicBezTo>
                  <a:pt x="1423221" y="1686841"/>
                  <a:pt x="1422291" y="1686636"/>
                  <a:pt x="1421100" y="1686487"/>
                </a:cubicBezTo>
                <a:cubicBezTo>
                  <a:pt x="1419909" y="1686338"/>
                  <a:pt x="1418421" y="1686264"/>
                  <a:pt x="1416635" y="1686264"/>
                </a:cubicBezTo>
                <a:close/>
                <a:moveTo>
                  <a:pt x="1525689" y="1685148"/>
                </a:moveTo>
                <a:cubicBezTo>
                  <a:pt x="1518099" y="1685148"/>
                  <a:pt x="1511457" y="1686096"/>
                  <a:pt x="1505765" y="1687994"/>
                </a:cubicBezTo>
                <a:cubicBezTo>
                  <a:pt x="1500072" y="1689892"/>
                  <a:pt x="1495384" y="1692477"/>
                  <a:pt x="1491700" y="1695752"/>
                </a:cubicBezTo>
                <a:cubicBezTo>
                  <a:pt x="1488017" y="1699026"/>
                  <a:pt x="1485264" y="1702877"/>
                  <a:pt x="1483440" y="1707304"/>
                </a:cubicBezTo>
                <a:cubicBezTo>
                  <a:pt x="1481617" y="1711732"/>
                  <a:pt x="1480706" y="1716476"/>
                  <a:pt x="1480706" y="1721536"/>
                </a:cubicBezTo>
                <a:cubicBezTo>
                  <a:pt x="1480706" y="1725554"/>
                  <a:pt x="1481320" y="1729275"/>
                  <a:pt x="1482547" y="1732698"/>
                </a:cubicBezTo>
                <a:cubicBezTo>
                  <a:pt x="1483775" y="1736121"/>
                  <a:pt x="1485580" y="1739340"/>
                  <a:pt x="1487961" y="1742353"/>
                </a:cubicBezTo>
                <a:cubicBezTo>
                  <a:pt x="1490342" y="1745367"/>
                  <a:pt x="1493245" y="1748158"/>
                  <a:pt x="1496668" y="1750725"/>
                </a:cubicBezTo>
                <a:cubicBezTo>
                  <a:pt x="1500091" y="1753292"/>
                  <a:pt x="1504035" y="1755729"/>
                  <a:pt x="1508499" y="1758036"/>
                </a:cubicBezTo>
                <a:cubicBezTo>
                  <a:pt x="1503365" y="1760566"/>
                  <a:pt x="1498751" y="1763227"/>
                  <a:pt x="1494658" y="1766017"/>
                </a:cubicBezTo>
                <a:cubicBezTo>
                  <a:pt x="1490566" y="1768808"/>
                  <a:pt x="1487124" y="1771803"/>
                  <a:pt x="1484333" y="1775003"/>
                </a:cubicBezTo>
                <a:cubicBezTo>
                  <a:pt x="1481543" y="1778202"/>
                  <a:pt x="1479404" y="1781700"/>
                  <a:pt x="1477915" y="1785495"/>
                </a:cubicBezTo>
                <a:cubicBezTo>
                  <a:pt x="1476427" y="1789290"/>
                  <a:pt x="1475683" y="1793457"/>
                  <a:pt x="1475683" y="1797997"/>
                </a:cubicBezTo>
                <a:cubicBezTo>
                  <a:pt x="1475683" y="1803726"/>
                  <a:pt x="1476762" y="1808824"/>
                  <a:pt x="1478920" y="1813289"/>
                </a:cubicBezTo>
                <a:cubicBezTo>
                  <a:pt x="1481078" y="1817753"/>
                  <a:pt x="1484203" y="1821511"/>
                  <a:pt x="1488296" y="1824562"/>
                </a:cubicBezTo>
                <a:cubicBezTo>
                  <a:pt x="1492389" y="1827613"/>
                  <a:pt x="1497374" y="1829920"/>
                  <a:pt x="1503253" y="1831483"/>
                </a:cubicBezTo>
                <a:cubicBezTo>
                  <a:pt x="1509132" y="1833046"/>
                  <a:pt x="1515792" y="1833827"/>
                  <a:pt x="1523233" y="1833827"/>
                </a:cubicBezTo>
                <a:cubicBezTo>
                  <a:pt x="1531196" y="1833827"/>
                  <a:pt x="1538265" y="1832971"/>
                  <a:pt x="1544441" y="1831260"/>
                </a:cubicBezTo>
                <a:cubicBezTo>
                  <a:pt x="1550618" y="1829548"/>
                  <a:pt x="1555808" y="1827018"/>
                  <a:pt x="1560013" y="1823669"/>
                </a:cubicBezTo>
                <a:cubicBezTo>
                  <a:pt x="1564217" y="1820321"/>
                  <a:pt x="1567435" y="1816209"/>
                  <a:pt x="1569668" y="1811335"/>
                </a:cubicBezTo>
                <a:cubicBezTo>
                  <a:pt x="1571900" y="1806461"/>
                  <a:pt x="1573016" y="1800899"/>
                  <a:pt x="1573016" y="1794648"/>
                </a:cubicBezTo>
                <a:cubicBezTo>
                  <a:pt x="1573016" y="1790406"/>
                  <a:pt x="1572291" y="1786518"/>
                  <a:pt x="1570840" y="1782984"/>
                </a:cubicBezTo>
                <a:cubicBezTo>
                  <a:pt x="1569389" y="1779449"/>
                  <a:pt x="1567268" y="1776100"/>
                  <a:pt x="1564477" y="1772938"/>
                </a:cubicBezTo>
                <a:cubicBezTo>
                  <a:pt x="1561687" y="1769775"/>
                  <a:pt x="1558227" y="1766817"/>
                  <a:pt x="1554097" y="1764064"/>
                </a:cubicBezTo>
                <a:cubicBezTo>
                  <a:pt x="1549967" y="1761310"/>
                  <a:pt x="1545260" y="1758632"/>
                  <a:pt x="1539977" y="1756027"/>
                </a:cubicBezTo>
                <a:cubicBezTo>
                  <a:pt x="1544441" y="1753646"/>
                  <a:pt x="1548404" y="1751097"/>
                  <a:pt x="1551864" y="1748381"/>
                </a:cubicBezTo>
                <a:cubicBezTo>
                  <a:pt x="1555324" y="1745665"/>
                  <a:pt x="1558245" y="1742744"/>
                  <a:pt x="1560626" y="1739619"/>
                </a:cubicBezTo>
                <a:cubicBezTo>
                  <a:pt x="1563008" y="1736493"/>
                  <a:pt x="1564812" y="1733182"/>
                  <a:pt x="1566040" y="1729684"/>
                </a:cubicBezTo>
                <a:cubicBezTo>
                  <a:pt x="1567268" y="1726187"/>
                  <a:pt x="1567882" y="1722541"/>
                  <a:pt x="1567882" y="1718746"/>
                </a:cubicBezTo>
                <a:cubicBezTo>
                  <a:pt x="1567882" y="1714058"/>
                  <a:pt x="1567063" y="1709667"/>
                  <a:pt x="1565426" y="1705574"/>
                </a:cubicBezTo>
                <a:cubicBezTo>
                  <a:pt x="1563789" y="1701482"/>
                  <a:pt x="1561240" y="1697928"/>
                  <a:pt x="1557780" y="1694914"/>
                </a:cubicBezTo>
                <a:cubicBezTo>
                  <a:pt x="1554320" y="1691901"/>
                  <a:pt x="1549929" y="1689519"/>
                  <a:pt x="1544609" y="1687771"/>
                </a:cubicBezTo>
                <a:cubicBezTo>
                  <a:pt x="1539288" y="1686022"/>
                  <a:pt x="1532982" y="1685148"/>
                  <a:pt x="1525689" y="1685148"/>
                </a:cubicBezTo>
                <a:close/>
                <a:moveTo>
                  <a:pt x="4665328" y="1676400"/>
                </a:moveTo>
                <a:cubicBezTo>
                  <a:pt x="4710577" y="1676400"/>
                  <a:pt x="4747259" y="1770913"/>
                  <a:pt x="4747259" y="1887502"/>
                </a:cubicBezTo>
                <a:cubicBezTo>
                  <a:pt x="4747259" y="2004091"/>
                  <a:pt x="4710577" y="2098605"/>
                  <a:pt x="4665328" y="2098605"/>
                </a:cubicBezTo>
                <a:cubicBezTo>
                  <a:pt x="4620079" y="2098605"/>
                  <a:pt x="4583397" y="2004091"/>
                  <a:pt x="4583397" y="1887502"/>
                </a:cubicBezTo>
                <a:cubicBezTo>
                  <a:pt x="4583397" y="1770913"/>
                  <a:pt x="4620079" y="1676400"/>
                  <a:pt x="4665328" y="1676400"/>
                </a:cubicBezTo>
                <a:close/>
                <a:moveTo>
                  <a:pt x="903588" y="1662968"/>
                </a:moveTo>
                <a:cubicBezTo>
                  <a:pt x="948837" y="1662968"/>
                  <a:pt x="985519" y="1757481"/>
                  <a:pt x="985519" y="1874070"/>
                </a:cubicBezTo>
                <a:cubicBezTo>
                  <a:pt x="985519" y="1990659"/>
                  <a:pt x="948837" y="2085173"/>
                  <a:pt x="903588" y="2085173"/>
                </a:cubicBezTo>
                <a:cubicBezTo>
                  <a:pt x="858339" y="2085173"/>
                  <a:pt x="821657" y="1990659"/>
                  <a:pt x="821657" y="1874070"/>
                </a:cubicBezTo>
                <a:cubicBezTo>
                  <a:pt x="821657" y="1757481"/>
                  <a:pt x="858339" y="1662968"/>
                  <a:pt x="903588" y="1662968"/>
                </a:cubicBezTo>
                <a:close/>
                <a:moveTo>
                  <a:pt x="3988688" y="1656702"/>
                </a:moveTo>
                <a:cubicBezTo>
                  <a:pt x="3986530" y="1656702"/>
                  <a:pt x="3984875" y="1657298"/>
                  <a:pt x="3983721" y="1658488"/>
                </a:cubicBezTo>
                <a:cubicBezTo>
                  <a:pt x="3982568" y="1659679"/>
                  <a:pt x="3981991" y="1661502"/>
                  <a:pt x="3981991" y="1663958"/>
                </a:cubicBezTo>
                <a:lnTo>
                  <a:pt x="3981991" y="1722782"/>
                </a:lnTo>
                <a:cubicBezTo>
                  <a:pt x="3981991" y="1725535"/>
                  <a:pt x="3982437" y="1727396"/>
                  <a:pt x="3983330" y="1728363"/>
                </a:cubicBezTo>
                <a:cubicBezTo>
                  <a:pt x="3984223" y="1729331"/>
                  <a:pt x="3985712" y="1729814"/>
                  <a:pt x="3987795" y="1729814"/>
                </a:cubicBezTo>
                <a:cubicBezTo>
                  <a:pt x="3990623" y="1729814"/>
                  <a:pt x="3993674" y="1729591"/>
                  <a:pt x="3996948" y="1729145"/>
                </a:cubicBezTo>
                <a:cubicBezTo>
                  <a:pt x="4000222" y="1728698"/>
                  <a:pt x="4004129" y="1728475"/>
                  <a:pt x="4008668" y="1728475"/>
                </a:cubicBezTo>
                <a:cubicBezTo>
                  <a:pt x="4015068" y="1728475"/>
                  <a:pt x="4020575" y="1729052"/>
                  <a:pt x="4025188" y="1730205"/>
                </a:cubicBezTo>
                <a:cubicBezTo>
                  <a:pt x="4029802" y="1731358"/>
                  <a:pt x="4033616" y="1733107"/>
                  <a:pt x="4036629" y="1735451"/>
                </a:cubicBezTo>
                <a:cubicBezTo>
                  <a:pt x="4039643" y="1737795"/>
                  <a:pt x="4041876" y="1740735"/>
                  <a:pt x="4043327" y="1744269"/>
                </a:cubicBezTo>
                <a:cubicBezTo>
                  <a:pt x="4044778" y="1747804"/>
                  <a:pt x="4045503" y="1751878"/>
                  <a:pt x="4045503" y="1756492"/>
                </a:cubicBezTo>
                <a:cubicBezTo>
                  <a:pt x="4045503" y="1761998"/>
                  <a:pt x="4044648" y="1766668"/>
                  <a:pt x="4042936" y="1770500"/>
                </a:cubicBezTo>
                <a:cubicBezTo>
                  <a:pt x="4041225" y="1774332"/>
                  <a:pt x="4038862" y="1777514"/>
                  <a:pt x="4035848" y="1780044"/>
                </a:cubicBezTo>
                <a:cubicBezTo>
                  <a:pt x="4032834" y="1782574"/>
                  <a:pt x="4029244" y="1784434"/>
                  <a:pt x="4025077" y="1785625"/>
                </a:cubicBezTo>
                <a:cubicBezTo>
                  <a:pt x="4020910" y="1786815"/>
                  <a:pt x="4016333" y="1787411"/>
                  <a:pt x="4011347" y="1787411"/>
                </a:cubicBezTo>
                <a:cubicBezTo>
                  <a:pt x="4005990" y="1787411"/>
                  <a:pt x="4001357" y="1786927"/>
                  <a:pt x="3997450" y="1785960"/>
                </a:cubicBezTo>
                <a:cubicBezTo>
                  <a:pt x="3993544" y="1784992"/>
                  <a:pt x="3990270" y="1783969"/>
                  <a:pt x="3987628" y="1782890"/>
                </a:cubicBezTo>
                <a:cubicBezTo>
                  <a:pt x="3984986" y="1781811"/>
                  <a:pt x="3982884" y="1780806"/>
                  <a:pt x="3981321" y="1779876"/>
                </a:cubicBezTo>
                <a:cubicBezTo>
                  <a:pt x="3979759" y="1778946"/>
                  <a:pt x="3978605" y="1778481"/>
                  <a:pt x="3977861" y="1778481"/>
                </a:cubicBezTo>
                <a:cubicBezTo>
                  <a:pt x="3977340" y="1778481"/>
                  <a:pt x="3976875" y="1778630"/>
                  <a:pt x="3976466" y="1778928"/>
                </a:cubicBezTo>
                <a:cubicBezTo>
                  <a:pt x="3976056" y="1779225"/>
                  <a:pt x="3975703" y="1779690"/>
                  <a:pt x="3975405" y="1780323"/>
                </a:cubicBezTo>
                <a:cubicBezTo>
                  <a:pt x="3975108" y="1780955"/>
                  <a:pt x="3974903" y="1781774"/>
                  <a:pt x="3974791" y="1782778"/>
                </a:cubicBezTo>
                <a:cubicBezTo>
                  <a:pt x="3974680" y="1783783"/>
                  <a:pt x="3974624" y="1784918"/>
                  <a:pt x="3974624" y="1786183"/>
                </a:cubicBezTo>
                <a:cubicBezTo>
                  <a:pt x="3974624" y="1787522"/>
                  <a:pt x="3974661" y="1788676"/>
                  <a:pt x="3974736" y="1789643"/>
                </a:cubicBezTo>
                <a:cubicBezTo>
                  <a:pt x="3974810" y="1790611"/>
                  <a:pt x="3974940" y="1791410"/>
                  <a:pt x="3975126" y="1792043"/>
                </a:cubicBezTo>
                <a:cubicBezTo>
                  <a:pt x="3975312" y="1792676"/>
                  <a:pt x="3975517" y="1793215"/>
                  <a:pt x="3975740" y="1793662"/>
                </a:cubicBezTo>
                <a:cubicBezTo>
                  <a:pt x="3975963" y="1794108"/>
                  <a:pt x="3976354" y="1794592"/>
                  <a:pt x="3976912" y="1795113"/>
                </a:cubicBezTo>
                <a:cubicBezTo>
                  <a:pt x="3977470" y="1795633"/>
                  <a:pt x="3978754" y="1796340"/>
                  <a:pt x="3980763" y="1797233"/>
                </a:cubicBezTo>
                <a:cubicBezTo>
                  <a:pt x="3982772" y="1798126"/>
                  <a:pt x="3985340" y="1799038"/>
                  <a:pt x="3988465" y="1799968"/>
                </a:cubicBezTo>
                <a:cubicBezTo>
                  <a:pt x="3991590" y="1800898"/>
                  <a:pt x="3995162" y="1801680"/>
                  <a:pt x="3999181" y="1802312"/>
                </a:cubicBezTo>
                <a:cubicBezTo>
                  <a:pt x="4003199" y="1802945"/>
                  <a:pt x="4007441" y="1803261"/>
                  <a:pt x="4011905" y="1803261"/>
                </a:cubicBezTo>
                <a:cubicBezTo>
                  <a:pt x="4019942" y="1803261"/>
                  <a:pt x="4027253" y="1802182"/>
                  <a:pt x="4033839" y="1800024"/>
                </a:cubicBezTo>
                <a:cubicBezTo>
                  <a:pt x="4040425" y="1797866"/>
                  <a:pt x="4046099" y="1794722"/>
                  <a:pt x="4050861" y="1790592"/>
                </a:cubicBezTo>
                <a:cubicBezTo>
                  <a:pt x="4055624" y="1786462"/>
                  <a:pt x="4059307" y="1781383"/>
                  <a:pt x="4061912" y="1775356"/>
                </a:cubicBezTo>
                <a:cubicBezTo>
                  <a:pt x="4064516" y="1769328"/>
                  <a:pt x="4065818" y="1762445"/>
                  <a:pt x="4065818" y="1754706"/>
                </a:cubicBezTo>
                <a:cubicBezTo>
                  <a:pt x="4065818" y="1748455"/>
                  <a:pt x="4064797" y="1742762"/>
                  <a:pt x="4062754" y="1737628"/>
                </a:cubicBezTo>
                <a:cubicBezTo>
                  <a:pt x="4060711" y="1732493"/>
                  <a:pt x="4057700" y="1728121"/>
                  <a:pt x="4053721" y="1724512"/>
                </a:cubicBezTo>
                <a:cubicBezTo>
                  <a:pt x="4049743" y="1720903"/>
                  <a:pt x="4044778" y="1718113"/>
                  <a:pt x="4038827" y="1716141"/>
                </a:cubicBezTo>
                <a:cubicBezTo>
                  <a:pt x="4032876" y="1714169"/>
                  <a:pt x="4025923" y="1713183"/>
                  <a:pt x="4017966" y="1713183"/>
                </a:cubicBezTo>
                <a:cubicBezTo>
                  <a:pt x="4014524" y="1713183"/>
                  <a:pt x="4011495" y="1713220"/>
                  <a:pt x="4008879" y="1713294"/>
                </a:cubicBezTo>
                <a:cubicBezTo>
                  <a:pt x="4006262" y="1713369"/>
                  <a:pt x="4003699" y="1713592"/>
                  <a:pt x="4001190" y="1713964"/>
                </a:cubicBezTo>
                <a:lnTo>
                  <a:pt x="4001190" y="1673446"/>
                </a:lnTo>
                <a:lnTo>
                  <a:pt x="4052827" y="1673446"/>
                </a:lnTo>
                <a:cubicBezTo>
                  <a:pt x="4054109" y="1673446"/>
                  <a:pt x="4055107" y="1672701"/>
                  <a:pt x="4055820" y="1671213"/>
                </a:cubicBezTo>
                <a:cubicBezTo>
                  <a:pt x="4056532" y="1669725"/>
                  <a:pt x="4056889" y="1667641"/>
                  <a:pt x="4056889" y="1664962"/>
                </a:cubicBezTo>
                <a:cubicBezTo>
                  <a:pt x="4056889" y="1663549"/>
                  <a:pt x="4056796" y="1662321"/>
                  <a:pt x="4056610" y="1661279"/>
                </a:cubicBezTo>
                <a:cubicBezTo>
                  <a:pt x="4056424" y="1660237"/>
                  <a:pt x="4056145" y="1659381"/>
                  <a:pt x="4055773" y="1658712"/>
                </a:cubicBezTo>
                <a:cubicBezTo>
                  <a:pt x="4055400" y="1658042"/>
                  <a:pt x="4054935" y="1657540"/>
                  <a:pt x="4054377" y="1657205"/>
                </a:cubicBezTo>
                <a:cubicBezTo>
                  <a:pt x="4053819" y="1656870"/>
                  <a:pt x="4053242" y="1656702"/>
                  <a:pt x="4052647" y="1656702"/>
                </a:cubicBezTo>
                <a:close/>
                <a:moveTo>
                  <a:pt x="4142056" y="1655698"/>
                </a:moveTo>
                <a:cubicBezTo>
                  <a:pt x="4140716" y="1655698"/>
                  <a:pt x="4139600" y="1655716"/>
                  <a:pt x="4138707" y="1655754"/>
                </a:cubicBezTo>
                <a:cubicBezTo>
                  <a:pt x="4137814" y="1655791"/>
                  <a:pt x="4137033" y="1655884"/>
                  <a:pt x="4136363" y="1656033"/>
                </a:cubicBezTo>
                <a:cubicBezTo>
                  <a:pt x="4135693" y="1656182"/>
                  <a:pt x="4135135" y="1656330"/>
                  <a:pt x="4134689" y="1656479"/>
                </a:cubicBezTo>
                <a:cubicBezTo>
                  <a:pt x="4134242" y="1656628"/>
                  <a:pt x="4133870" y="1656814"/>
                  <a:pt x="4133572" y="1657037"/>
                </a:cubicBezTo>
                <a:lnTo>
                  <a:pt x="4100309" y="1678357"/>
                </a:lnTo>
                <a:cubicBezTo>
                  <a:pt x="4099640" y="1678803"/>
                  <a:pt x="4099100" y="1679250"/>
                  <a:pt x="4098691" y="1679696"/>
                </a:cubicBezTo>
                <a:cubicBezTo>
                  <a:pt x="4098282" y="1680143"/>
                  <a:pt x="4097965" y="1680664"/>
                  <a:pt x="4097742" y="1681259"/>
                </a:cubicBezTo>
                <a:cubicBezTo>
                  <a:pt x="4097519" y="1681854"/>
                  <a:pt x="4097351" y="1682599"/>
                  <a:pt x="4097240" y="1683492"/>
                </a:cubicBezTo>
                <a:cubicBezTo>
                  <a:pt x="4097128" y="1684384"/>
                  <a:pt x="4097072" y="1685463"/>
                  <a:pt x="4097072" y="1686729"/>
                </a:cubicBezTo>
                <a:cubicBezTo>
                  <a:pt x="4097072" y="1688440"/>
                  <a:pt x="4097165" y="1689854"/>
                  <a:pt x="4097351" y="1690970"/>
                </a:cubicBezTo>
                <a:cubicBezTo>
                  <a:pt x="4097537" y="1692086"/>
                  <a:pt x="4097891" y="1692886"/>
                  <a:pt x="4098412" y="1693370"/>
                </a:cubicBezTo>
                <a:cubicBezTo>
                  <a:pt x="4098933" y="1693854"/>
                  <a:pt x="4099621" y="1694021"/>
                  <a:pt x="4100477" y="1693872"/>
                </a:cubicBezTo>
                <a:cubicBezTo>
                  <a:pt x="4101333" y="1693723"/>
                  <a:pt x="4102467" y="1693277"/>
                  <a:pt x="4103881" y="1692533"/>
                </a:cubicBezTo>
                <a:lnTo>
                  <a:pt x="4131786" y="1675901"/>
                </a:lnTo>
                <a:lnTo>
                  <a:pt x="4131786" y="1785736"/>
                </a:lnTo>
                <a:lnTo>
                  <a:pt x="4101649" y="1785736"/>
                </a:lnTo>
                <a:cubicBezTo>
                  <a:pt x="4101053" y="1785736"/>
                  <a:pt x="4100514" y="1785904"/>
                  <a:pt x="4100030" y="1786239"/>
                </a:cubicBezTo>
                <a:cubicBezTo>
                  <a:pt x="4099547" y="1786574"/>
                  <a:pt x="4099137" y="1787057"/>
                  <a:pt x="4098802" y="1787690"/>
                </a:cubicBezTo>
                <a:cubicBezTo>
                  <a:pt x="4098468" y="1788322"/>
                  <a:pt x="4098189" y="1789122"/>
                  <a:pt x="4097965" y="1790090"/>
                </a:cubicBezTo>
                <a:cubicBezTo>
                  <a:pt x="4097742" y="1791057"/>
                  <a:pt x="4097630" y="1792210"/>
                  <a:pt x="4097630" y="1793550"/>
                </a:cubicBezTo>
                <a:cubicBezTo>
                  <a:pt x="4097630" y="1794964"/>
                  <a:pt x="4097742" y="1796154"/>
                  <a:pt x="4097965" y="1797122"/>
                </a:cubicBezTo>
                <a:cubicBezTo>
                  <a:pt x="4098189" y="1798089"/>
                  <a:pt x="4098505" y="1798871"/>
                  <a:pt x="4098914" y="1799466"/>
                </a:cubicBezTo>
                <a:cubicBezTo>
                  <a:pt x="4099323" y="1800061"/>
                  <a:pt x="4099751" y="1800489"/>
                  <a:pt x="4100198" y="1800749"/>
                </a:cubicBezTo>
                <a:cubicBezTo>
                  <a:pt x="4100644" y="1801010"/>
                  <a:pt x="4101128" y="1801140"/>
                  <a:pt x="4101649" y="1801140"/>
                </a:cubicBezTo>
                <a:lnTo>
                  <a:pt x="4177105" y="1801140"/>
                </a:lnTo>
                <a:cubicBezTo>
                  <a:pt x="4177626" y="1801140"/>
                  <a:pt x="4178128" y="1801010"/>
                  <a:pt x="4178611" y="1800749"/>
                </a:cubicBezTo>
                <a:cubicBezTo>
                  <a:pt x="4179095" y="1800489"/>
                  <a:pt x="4179523" y="1800061"/>
                  <a:pt x="4179895" y="1799466"/>
                </a:cubicBezTo>
                <a:cubicBezTo>
                  <a:pt x="4180267" y="1798871"/>
                  <a:pt x="4180565" y="1798089"/>
                  <a:pt x="4180788" y="1797122"/>
                </a:cubicBezTo>
                <a:cubicBezTo>
                  <a:pt x="4181011" y="1796154"/>
                  <a:pt x="4181123" y="1794964"/>
                  <a:pt x="4181123" y="1793550"/>
                </a:cubicBezTo>
                <a:cubicBezTo>
                  <a:pt x="4181123" y="1792210"/>
                  <a:pt x="4181030" y="1791057"/>
                  <a:pt x="4180844" y="1790090"/>
                </a:cubicBezTo>
                <a:cubicBezTo>
                  <a:pt x="4180658" y="1789122"/>
                  <a:pt x="4180397" y="1788322"/>
                  <a:pt x="4180063" y="1787690"/>
                </a:cubicBezTo>
                <a:cubicBezTo>
                  <a:pt x="4179728" y="1787057"/>
                  <a:pt x="4179300" y="1786574"/>
                  <a:pt x="4178779" y="1786239"/>
                </a:cubicBezTo>
                <a:cubicBezTo>
                  <a:pt x="4178258" y="1785904"/>
                  <a:pt x="4177700" y="1785736"/>
                  <a:pt x="4177105" y="1785736"/>
                </a:cubicBezTo>
                <a:lnTo>
                  <a:pt x="4150985" y="1785736"/>
                </a:lnTo>
                <a:lnTo>
                  <a:pt x="4150985" y="1658823"/>
                </a:lnTo>
                <a:cubicBezTo>
                  <a:pt x="4150985" y="1658377"/>
                  <a:pt x="4150874" y="1657949"/>
                  <a:pt x="4150650" y="1657540"/>
                </a:cubicBezTo>
                <a:cubicBezTo>
                  <a:pt x="4150427" y="1657130"/>
                  <a:pt x="4149981" y="1656795"/>
                  <a:pt x="4149311" y="1656535"/>
                </a:cubicBezTo>
                <a:cubicBezTo>
                  <a:pt x="4148641" y="1656275"/>
                  <a:pt x="4147711" y="1656070"/>
                  <a:pt x="4146520" y="1655921"/>
                </a:cubicBezTo>
                <a:cubicBezTo>
                  <a:pt x="4145330" y="1655772"/>
                  <a:pt x="4143842" y="1655698"/>
                  <a:pt x="4142056" y="1655698"/>
                </a:cubicBezTo>
                <a:close/>
                <a:moveTo>
                  <a:pt x="3514708" y="1632402"/>
                </a:moveTo>
                <a:cubicBezTo>
                  <a:pt x="3559957" y="1632402"/>
                  <a:pt x="3596639" y="1726915"/>
                  <a:pt x="3596639" y="1843504"/>
                </a:cubicBezTo>
                <a:cubicBezTo>
                  <a:pt x="3596639" y="1960093"/>
                  <a:pt x="3559957" y="2054607"/>
                  <a:pt x="3514708" y="2054607"/>
                </a:cubicBezTo>
                <a:cubicBezTo>
                  <a:pt x="3469459" y="2054607"/>
                  <a:pt x="3432777" y="1960093"/>
                  <a:pt x="3432777" y="1843504"/>
                </a:cubicBezTo>
                <a:cubicBezTo>
                  <a:pt x="3432777" y="1726915"/>
                  <a:pt x="3469459" y="1632402"/>
                  <a:pt x="3514708" y="1632402"/>
                </a:cubicBezTo>
                <a:close/>
                <a:moveTo>
                  <a:pt x="331666" y="1630398"/>
                </a:moveTo>
                <a:cubicBezTo>
                  <a:pt x="327275" y="1630398"/>
                  <a:pt x="323089" y="1630844"/>
                  <a:pt x="319108" y="1631737"/>
                </a:cubicBezTo>
                <a:cubicBezTo>
                  <a:pt x="315127" y="1632630"/>
                  <a:pt x="311481" y="1633728"/>
                  <a:pt x="308170" y="1635030"/>
                </a:cubicBezTo>
                <a:cubicBezTo>
                  <a:pt x="304858" y="1636332"/>
                  <a:pt x="302104" y="1637653"/>
                  <a:pt x="299910" y="1638992"/>
                </a:cubicBezTo>
                <a:cubicBezTo>
                  <a:pt x="297715" y="1640332"/>
                  <a:pt x="296170" y="1641392"/>
                  <a:pt x="295277" y="1642174"/>
                </a:cubicBezTo>
                <a:cubicBezTo>
                  <a:pt x="294384" y="1642955"/>
                  <a:pt x="293789" y="1643606"/>
                  <a:pt x="293491" y="1644127"/>
                </a:cubicBezTo>
                <a:cubicBezTo>
                  <a:pt x="293194" y="1644648"/>
                  <a:pt x="292952" y="1645206"/>
                  <a:pt x="292765" y="1645801"/>
                </a:cubicBezTo>
                <a:cubicBezTo>
                  <a:pt x="292580" y="1646397"/>
                  <a:pt x="292450" y="1647104"/>
                  <a:pt x="292375" y="1647922"/>
                </a:cubicBezTo>
                <a:cubicBezTo>
                  <a:pt x="292300" y="1648741"/>
                  <a:pt x="292264" y="1649708"/>
                  <a:pt x="292264" y="1650824"/>
                </a:cubicBezTo>
                <a:cubicBezTo>
                  <a:pt x="292264" y="1652387"/>
                  <a:pt x="292340" y="1653726"/>
                  <a:pt x="292494" y="1654843"/>
                </a:cubicBezTo>
                <a:cubicBezTo>
                  <a:pt x="292647" y="1655959"/>
                  <a:pt x="292858" y="1656852"/>
                  <a:pt x="293127" y="1657522"/>
                </a:cubicBezTo>
                <a:cubicBezTo>
                  <a:pt x="293395" y="1658191"/>
                  <a:pt x="293741" y="1658675"/>
                  <a:pt x="294164" y="1658973"/>
                </a:cubicBezTo>
                <a:cubicBezTo>
                  <a:pt x="294587" y="1659270"/>
                  <a:pt x="295066" y="1659419"/>
                  <a:pt x="295603" y="1659419"/>
                </a:cubicBezTo>
                <a:cubicBezTo>
                  <a:pt x="296525" y="1659419"/>
                  <a:pt x="297927" y="1658787"/>
                  <a:pt x="299807" y="1657522"/>
                </a:cubicBezTo>
                <a:cubicBezTo>
                  <a:pt x="301688" y="1656257"/>
                  <a:pt x="304030" y="1654880"/>
                  <a:pt x="306833" y="1653392"/>
                </a:cubicBezTo>
                <a:cubicBezTo>
                  <a:pt x="309635" y="1651903"/>
                  <a:pt x="312898" y="1650527"/>
                  <a:pt x="316623" y="1649262"/>
                </a:cubicBezTo>
                <a:cubicBezTo>
                  <a:pt x="320348" y="1647997"/>
                  <a:pt x="324551" y="1647364"/>
                  <a:pt x="329234" y="1647364"/>
                </a:cubicBezTo>
                <a:cubicBezTo>
                  <a:pt x="333227" y="1647364"/>
                  <a:pt x="336760" y="1647997"/>
                  <a:pt x="339830" y="1649262"/>
                </a:cubicBezTo>
                <a:cubicBezTo>
                  <a:pt x="342902" y="1650527"/>
                  <a:pt x="345455" y="1652238"/>
                  <a:pt x="347490" y="1654396"/>
                </a:cubicBezTo>
                <a:cubicBezTo>
                  <a:pt x="349524" y="1656554"/>
                  <a:pt x="351080" y="1659066"/>
                  <a:pt x="352155" y="1661931"/>
                </a:cubicBezTo>
                <a:cubicBezTo>
                  <a:pt x="353229" y="1664796"/>
                  <a:pt x="353767" y="1667828"/>
                  <a:pt x="353767" y="1671028"/>
                </a:cubicBezTo>
                <a:cubicBezTo>
                  <a:pt x="353767" y="1674228"/>
                  <a:pt x="353421" y="1677651"/>
                  <a:pt x="352732" y="1681297"/>
                </a:cubicBezTo>
                <a:cubicBezTo>
                  <a:pt x="352041" y="1684943"/>
                  <a:pt x="350603" y="1688999"/>
                  <a:pt x="348418" y="1693464"/>
                </a:cubicBezTo>
                <a:cubicBezTo>
                  <a:pt x="346233" y="1697928"/>
                  <a:pt x="343128" y="1702877"/>
                  <a:pt x="339101" y="1708309"/>
                </a:cubicBezTo>
                <a:cubicBezTo>
                  <a:pt x="335075" y="1713741"/>
                  <a:pt x="329727" y="1719881"/>
                  <a:pt x="323055" y="1726727"/>
                </a:cubicBezTo>
                <a:lnTo>
                  <a:pt x="294186" y="1756418"/>
                </a:lnTo>
                <a:cubicBezTo>
                  <a:pt x="293266" y="1757385"/>
                  <a:pt x="292518" y="1758297"/>
                  <a:pt x="291943" y="1759153"/>
                </a:cubicBezTo>
                <a:cubicBezTo>
                  <a:pt x="291367" y="1760008"/>
                  <a:pt x="290887" y="1760864"/>
                  <a:pt x="290505" y="1761720"/>
                </a:cubicBezTo>
                <a:cubicBezTo>
                  <a:pt x="290121" y="1762576"/>
                  <a:pt x="289873" y="1763562"/>
                  <a:pt x="289757" y="1764678"/>
                </a:cubicBezTo>
                <a:cubicBezTo>
                  <a:pt x="289642" y="1765794"/>
                  <a:pt x="289585" y="1767096"/>
                  <a:pt x="289585" y="1768585"/>
                </a:cubicBezTo>
                <a:cubicBezTo>
                  <a:pt x="289585" y="1770222"/>
                  <a:pt x="289715" y="1771598"/>
                  <a:pt x="289975" y="1772715"/>
                </a:cubicBezTo>
                <a:cubicBezTo>
                  <a:pt x="290235" y="1773831"/>
                  <a:pt x="290645" y="1774687"/>
                  <a:pt x="291203" y="1775282"/>
                </a:cubicBezTo>
                <a:cubicBezTo>
                  <a:pt x="291761" y="1775877"/>
                  <a:pt x="292430" y="1776305"/>
                  <a:pt x="293213" y="1776565"/>
                </a:cubicBezTo>
                <a:cubicBezTo>
                  <a:pt x="293993" y="1776826"/>
                  <a:pt x="294905" y="1776956"/>
                  <a:pt x="295947" y="1776956"/>
                </a:cubicBezTo>
                <a:lnTo>
                  <a:pt x="375756" y="1776956"/>
                </a:lnTo>
                <a:cubicBezTo>
                  <a:pt x="376426" y="1776956"/>
                  <a:pt x="377040" y="1776789"/>
                  <a:pt x="377598" y="1776454"/>
                </a:cubicBezTo>
                <a:cubicBezTo>
                  <a:pt x="378155" y="1776119"/>
                  <a:pt x="378602" y="1775598"/>
                  <a:pt x="378938" y="1774891"/>
                </a:cubicBezTo>
                <a:cubicBezTo>
                  <a:pt x="379273" y="1774184"/>
                  <a:pt x="379533" y="1773310"/>
                  <a:pt x="379718" y="1772268"/>
                </a:cubicBezTo>
                <a:cubicBezTo>
                  <a:pt x="379905" y="1771226"/>
                  <a:pt x="379998" y="1770036"/>
                  <a:pt x="379998" y="1768696"/>
                </a:cubicBezTo>
                <a:cubicBezTo>
                  <a:pt x="379998" y="1767357"/>
                  <a:pt x="379905" y="1766185"/>
                  <a:pt x="379718" y="1765180"/>
                </a:cubicBezTo>
                <a:cubicBezTo>
                  <a:pt x="379533" y="1764176"/>
                  <a:pt x="379235" y="1763338"/>
                  <a:pt x="378826" y="1762669"/>
                </a:cubicBezTo>
                <a:cubicBezTo>
                  <a:pt x="378416" y="1761999"/>
                  <a:pt x="377933" y="1761497"/>
                  <a:pt x="377375" y="1761162"/>
                </a:cubicBezTo>
                <a:cubicBezTo>
                  <a:pt x="376816" y="1760827"/>
                  <a:pt x="376239" y="1760659"/>
                  <a:pt x="375644" y="1760659"/>
                </a:cubicBezTo>
                <a:lnTo>
                  <a:pt x="312802" y="1760659"/>
                </a:lnTo>
                <a:lnTo>
                  <a:pt x="335684" y="1736773"/>
                </a:lnTo>
                <a:cubicBezTo>
                  <a:pt x="343944" y="1728289"/>
                  <a:pt x="350567" y="1720792"/>
                  <a:pt x="355553" y="1714281"/>
                </a:cubicBezTo>
                <a:cubicBezTo>
                  <a:pt x="360538" y="1707770"/>
                  <a:pt x="364352" y="1701854"/>
                  <a:pt x="366994" y="1696533"/>
                </a:cubicBezTo>
                <a:cubicBezTo>
                  <a:pt x="369635" y="1691213"/>
                  <a:pt x="371366" y="1686264"/>
                  <a:pt x="372184" y="1681688"/>
                </a:cubicBezTo>
                <a:cubicBezTo>
                  <a:pt x="373003" y="1677111"/>
                  <a:pt x="373412" y="1672516"/>
                  <a:pt x="373412" y="1667902"/>
                </a:cubicBezTo>
                <a:cubicBezTo>
                  <a:pt x="373412" y="1662768"/>
                  <a:pt x="372556" y="1657931"/>
                  <a:pt x="370844" y="1653392"/>
                </a:cubicBezTo>
                <a:cubicBezTo>
                  <a:pt x="369133" y="1648852"/>
                  <a:pt x="366547" y="1644871"/>
                  <a:pt x="363087" y="1641448"/>
                </a:cubicBezTo>
                <a:cubicBezTo>
                  <a:pt x="359627" y="1638025"/>
                  <a:pt x="355273" y="1635328"/>
                  <a:pt x="350027" y="1633356"/>
                </a:cubicBezTo>
                <a:cubicBezTo>
                  <a:pt x="344782" y="1631384"/>
                  <a:pt x="338661" y="1630398"/>
                  <a:pt x="331666" y="1630398"/>
                </a:cubicBezTo>
                <a:close/>
                <a:moveTo>
                  <a:pt x="2966022" y="1627503"/>
                </a:moveTo>
                <a:cubicBezTo>
                  <a:pt x="2963864" y="1627503"/>
                  <a:pt x="2962209" y="1628099"/>
                  <a:pt x="2961055" y="1629289"/>
                </a:cubicBezTo>
                <a:cubicBezTo>
                  <a:pt x="2959902" y="1630480"/>
                  <a:pt x="2959325" y="1632303"/>
                  <a:pt x="2959325" y="1634759"/>
                </a:cubicBezTo>
                <a:lnTo>
                  <a:pt x="2959325" y="1693583"/>
                </a:lnTo>
                <a:cubicBezTo>
                  <a:pt x="2959325" y="1696336"/>
                  <a:pt x="2959771" y="1698197"/>
                  <a:pt x="2960664" y="1699164"/>
                </a:cubicBezTo>
                <a:cubicBezTo>
                  <a:pt x="2961557" y="1700132"/>
                  <a:pt x="2963046" y="1700615"/>
                  <a:pt x="2965129" y="1700615"/>
                </a:cubicBezTo>
                <a:cubicBezTo>
                  <a:pt x="2967957" y="1700615"/>
                  <a:pt x="2971008" y="1700392"/>
                  <a:pt x="2974282" y="1699946"/>
                </a:cubicBezTo>
                <a:cubicBezTo>
                  <a:pt x="2977556" y="1699499"/>
                  <a:pt x="2981463" y="1699276"/>
                  <a:pt x="2986002" y="1699276"/>
                </a:cubicBezTo>
                <a:cubicBezTo>
                  <a:pt x="2992402" y="1699276"/>
                  <a:pt x="2997909" y="1699853"/>
                  <a:pt x="3002522" y="1701006"/>
                </a:cubicBezTo>
                <a:cubicBezTo>
                  <a:pt x="3007136" y="1702159"/>
                  <a:pt x="3010950" y="1703908"/>
                  <a:pt x="3013963" y="1706252"/>
                </a:cubicBezTo>
                <a:cubicBezTo>
                  <a:pt x="3016977" y="1708596"/>
                  <a:pt x="3019210" y="1711536"/>
                  <a:pt x="3020661" y="1715070"/>
                </a:cubicBezTo>
                <a:cubicBezTo>
                  <a:pt x="3022112" y="1718605"/>
                  <a:pt x="3022837" y="1722679"/>
                  <a:pt x="3022837" y="1727293"/>
                </a:cubicBezTo>
                <a:cubicBezTo>
                  <a:pt x="3022837" y="1732799"/>
                  <a:pt x="3021982" y="1737469"/>
                  <a:pt x="3020270" y="1741301"/>
                </a:cubicBezTo>
                <a:cubicBezTo>
                  <a:pt x="3018559" y="1745133"/>
                  <a:pt x="3016196" y="1748315"/>
                  <a:pt x="3013182" y="1750845"/>
                </a:cubicBezTo>
                <a:cubicBezTo>
                  <a:pt x="3010168" y="1753375"/>
                  <a:pt x="3006578" y="1755235"/>
                  <a:pt x="3002411" y="1756426"/>
                </a:cubicBezTo>
                <a:cubicBezTo>
                  <a:pt x="2998244" y="1757616"/>
                  <a:pt x="2993667" y="1758212"/>
                  <a:pt x="2988681" y="1758212"/>
                </a:cubicBezTo>
                <a:cubicBezTo>
                  <a:pt x="2983324" y="1758212"/>
                  <a:pt x="2978691" y="1757728"/>
                  <a:pt x="2974784" y="1756761"/>
                </a:cubicBezTo>
                <a:cubicBezTo>
                  <a:pt x="2970878" y="1755793"/>
                  <a:pt x="2967604" y="1754770"/>
                  <a:pt x="2964962" y="1753691"/>
                </a:cubicBezTo>
                <a:cubicBezTo>
                  <a:pt x="2962320" y="1752612"/>
                  <a:pt x="2960218" y="1751607"/>
                  <a:pt x="2958655" y="1750677"/>
                </a:cubicBezTo>
                <a:cubicBezTo>
                  <a:pt x="2957093" y="1749747"/>
                  <a:pt x="2955939" y="1749282"/>
                  <a:pt x="2955195" y="1749282"/>
                </a:cubicBezTo>
                <a:cubicBezTo>
                  <a:pt x="2954674" y="1749282"/>
                  <a:pt x="2954209" y="1749431"/>
                  <a:pt x="2953800" y="1749729"/>
                </a:cubicBezTo>
                <a:cubicBezTo>
                  <a:pt x="2953390" y="1750026"/>
                  <a:pt x="2953037" y="1750491"/>
                  <a:pt x="2952739" y="1751124"/>
                </a:cubicBezTo>
                <a:cubicBezTo>
                  <a:pt x="2952442" y="1751756"/>
                  <a:pt x="2952237" y="1752575"/>
                  <a:pt x="2952125" y="1753579"/>
                </a:cubicBezTo>
                <a:cubicBezTo>
                  <a:pt x="2952014" y="1754584"/>
                  <a:pt x="2951958" y="1755719"/>
                  <a:pt x="2951958" y="1756984"/>
                </a:cubicBezTo>
                <a:cubicBezTo>
                  <a:pt x="2951958" y="1758323"/>
                  <a:pt x="2951995" y="1759477"/>
                  <a:pt x="2952070" y="1760444"/>
                </a:cubicBezTo>
                <a:cubicBezTo>
                  <a:pt x="2952144" y="1761412"/>
                  <a:pt x="2952274" y="1762211"/>
                  <a:pt x="2952460" y="1762844"/>
                </a:cubicBezTo>
                <a:cubicBezTo>
                  <a:pt x="2952646" y="1763477"/>
                  <a:pt x="2952851" y="1764016"/>
                  <a:pt x="2953074" y="1764463"/>
                </a:cubicBezTo>
                <a:cubicBezTo>
                  <a:pt x="2953297" y="1764909"/>
                  <a:pt x="2953688" y="1765393"/>
                  <a:pt x="2954246" y="1765914"/>
                </a:cubicBezTo>
                <a:cubicBezTo>
                  <a:pt x="2954804" y="1766434"/>
                  <a:pt x="2956088" y="1767141"/>
                  <a:pt x="2958097" y="1768034"/>
                </a:cubicBezTo>
                <a:cubicBezTo>
                  <a:pt x="2960106" y="1768927"/>
                  <a:pt x="2962674" y="1769839"/>
                  <a:pt x="2965799" y="1770769"/>
                </a:cubicBezTo>
                <a:cubicBezTo>
                  <a:pt x="2968924" y="1771699"/>
                  <a:pt x="2972496" y="1772481"/>
                  <a:pt x="2976515" y="1773113"/>
                </a:cubicBezTo>
                <a:cubicBezTo>
                  <a:pt x="2980533" y="1773746"/>
                  <a:pt x="2984775" y="1774062"/>
                  <a:pt x="2989239" y="1774062"/>
                </a:cubicBezTo>
                <a:cubicBezTo>
                  <a:pt x="2997276" y="1774062"/>
                  <a:pt x="3004587" y="1772983"/>
                  <a:pt x="3011173" y="1770825"/>
                </a:cubicBezTo>
                <a:cubicBezTo>
                  <a:pt x="3017759" y="1768667"/>
                  <a:pt x="3023433" y="1765523"/>
                  <a:pt x="3028195" y="1761393"/>
                </a:cubicBezTo>
                <a:cubicBezTo>
                  <a:pt x="3032958" y="1757263"/>
                  <a:pt x="3036641" y="1752184"/>
                  <a:pt x="3039246" y="1746157"/>
                </a:cubicBezTo>
                <a:cubicBezTo>
                  <a:pt x="3041850" y="1740129"/>
                  <a:pt x="3043152" y="1733246"/>
                  <a:pt x="3043152" y="1725507"/>
                </a:cubicBezTo>
                <a:cubicBezTo>
                  <a:pt x="3043152" y="1719256"/>
                  <a:pt x="3042131" y="1713563"/>
                  <a:pt x="3040088" y="1708429"/>
                </a:cubicBezTo>
                <a:cubicBezTo>
                  <a:pt x="3038045" y="1703294"/>
                  <a:pt x="3035034" y="1698922"/>
                  <a:pt x="3031055" y="1695313"/>
                </a:cubicBezTo>
                <a:cubicBezTo>
                  <a:pt x="3027077" y="1691704"/>
                  <a:pt x="3022112" y="1688914"/>
                  <a:pt x="3016161" y="1686942"/>
                </a:cubicBezTo>
                <a:cubicBezTo>
                  <a:pt x="3010210" y="1684970"/>
                  <a:pt x="3003257" y="1683984"/>
                  <a:pt x="2995300" y="1683984"/>
                </a:cubicBezTo>
                <a:cubicBezTo>
                  <a:pt x="2991858" y="1683984"/>
                  <a:pt x="2988829" y="1684021"/>
                  <a:pt x="2986213" y="1684095"/>
                </a:cubicBezTo>
                <a:cubicBezTo>
                  <a:pt x="2983596" y="1684170"/>
                  <a:pt x="2981033" y="1684393"/>
                  <a:pt x="2978524" y="1684765"/>
                </a:cubicBezTo>
                <a:lnTo>
                  <a:pt x="2978524" y="1644247"/>
                </a:lnTo>
                <a:lnTo>
                  <a:pt x="3030161" y="1644247"/>
                </a:lnTo>
                <a:cubicBezTo>
                  <a:pt x="3031443" y="1644247"/>
                  <a:pt x="3032441" y="1643502"/>
                  <a:pt x="3033154" y="1642014"/>
                </a:cubicBezTo>
                <a:cubicBezTo>
                  <a:pt x="3033866" y="1640526"/>
                  <a:pt x="3034223" y="1638442"/>
                  <a:pt x="3034223" y="1635763"/>
                </a:cubicBezTo>
                <a:cubicBezTo>
                  <a:pt x="3034223" y="1634350"/>
                  <a:pt x="3034130" y="1633122"/>
                  <a:pt x="3033944" y="1632080"/>
                </a:cubicBezTo>
                <a:cubicBezTo>
                  <a:pt x="3033758" y="1631038"/>
                  <a:pt x="3033479" y="1630182"/>
                  <a:pt x="3033107" y="1629513"/>
                </a:cubicBezTo>
                <a:cubicBezTo>
                  <a:pt x="3032734" y="1628843"/>
                  <a:pt x="3032269" y="1628341"/>
                  <a:pt x="3031711" y="1628006"/>
                </a:cubicBezTo>
                <a:cubicBezTo>
                  <a:pt x="3031153" y="1627671"/>
                  <a:pt x="3030576" y="1627503"/>
                  <a:pt x="3029981" y="1627503"/>
                </a:cubicBezTo>
                <a:close/>
                <a:moveTo>
                  <a:pt x="2881302" y="1625383"/>
                </a:moveTo>
                <a:cubicBezTo>
                  <a:pt x="2876539" y="1625383"/>
                  <a:pt x="2872093" y="1625829"/>
                  <a:pt x="2867963" y="1626722"/>
                </a:cubicBezTo>
                <a:cubicBezTo>
                  <a:pt x="2863833" y="1627615"/>
                  <a:pt x="2860187" y="1628713"/>
                  <a:pt x="2857024" y="1630015"/>
                </a:cubicBezTo>
                <a:cubicBezTo>
                  <a:pt x="2853862" y="1631317"/>
                  <a:pt x="2851201" y="1632638"/>
                  <a:pt x="2849043" y="1633977"/>
                </a:cubicBezTo>
                <a:cubicBezTo>
                  <a:pt x="2846885" y="1635317"/>
                  <a:pt x="2845453" y="1636340"/>
                  <a:pt x="2844746" y="1637047"/>
                </a:cubicBezTo>
                <a:cubicBezTo>
                  <a:pt x="2844039" y="1637754"/>
                  <a:pt x="2843537" y="1638368"/>
                  <a:pt x="2843239" y="1638889"/>
                </a:cubicBezTo>
                <a:cubicBezTo>
                  <a:pt x="2842941" y="1639410"/>
                  <a:pt x="2842681" y="1639986"/>
                  <a:pt x="2842458" y="1640619"/>
                </a:cubicBezTo>
                <a:cubicBezTo>
                  <a:pt x="2842234" y="1641251"/>
                  <a:pt x="2842086" y="1641996"/>
                  <a:pt x="2842011" y="1642851"/>
                </a:cubicBezTo>
                <a:cubicBezTo>
                  <a:pt x="2841937" y="1643707"/>
                  <a:pt x="2841900" y="1644693"/>
                  <a:pt x="2841900" y="1645809"/>
                </a:cubicBezTo>
                <a:cubicBezTo>
                  <a:pt x="2841900" y="1647446"/>
                  <a:pt x="2841955" y="1648767"/>
                  <a:pt x="2842067" y="1649772"/>
                </a:cubicBezTo>
                <a:cubicBezTo>
                  <a:pt x="2842179" y="1650776"/>
                  <a:pt x="2842365" y="1651558"/>
                  <a:pt x="2842625" y="1652116"/>
                </a:cubicBezTo>
                <a:cubicBezTo>
                  <a:pt x="2842886" y="1652674"/>
                  <a:pt x="2843220" y="1653046"/>
                  <a:pt x="2843630" y="1653232"/>
                </a:cubicBezTo>
                <a:cubicBezTo>
                  <a:pt x="2844039" y="1653418"/>
                  <a:pt x="2844504" y="1653511"/>
                  <a:pt x="2845025" y="1653511"/>
                </a:cubicBezTo>
                <a:cubicBezTo>
                  <a:pt x="2845769" y="1653511"/>
                  <a:pt x="2847071" y="1652860"/>
                  <a:pt x="2848932" y="1651558"/>
                </a:cubicBezTo>
                <a:cubicBezTo>
                  <a:pt x="2850792" y="1650256"/>
                  <a:pt x="2853136" y="1648860"/>
                  <a:pt x="2855964" y="1647372"/>
                </a:cubicBezTo>
                <a:cubicBezTo>
                  <a:pt x="2858792" y="1645884"/>
                  <a:pt x="2862010" y="1644488"/>
                  <a:pt x="2865619" y="1643186"/>
                </a:cubicBezTo>
                <a:cubicBezTo>
                  <a:pt x="2869228" y="1641884"/>
                  <a:pt x="2873191" y="1641233"/>
                  <a:pt x="2877507" y="1641233"/>
                </a:cubicBezTo>
                <a:cubicBezTo>
                  <a:pt x="2881451" y="1641233"/>
                  <a:pt x="2884930" y="1641810"/>
                  <a:pt x="2887943" y="1642963"/>
                </a:cubicBezTo>
                <a:cubicBezTo>
                  <a:pt x="2890957" y="1644116"/>
                  <a:pt x="2893431" y="1645698"/>
                  <a:pt x="2895366" y="1647707"/>
                </a:cubicBezTo>
                <a:cubicBezTo>
                  <a:pt x="2897301" y="1649716"/>
                  <a:pt x="2898752" y="1652079"/>
                  <a:pt x="2899719" y="1654795"/>
                </a:cubicBezTo>
                <a:cubicBezTo>
                  <a:pt x="2900687" y="1657511"/>
                  <a:pt x="2901170" y="1660357"/>
                  <a:pt x="2901170" y="1663334"/>
                </a:cubicBezTo>
                <a:cubicBezTo>
                  <a:pt x="2901170" y="1667427"/>
                  <a:pt x="2900445" y="1671129"/>
                  <a:pt x="2898994" y="1674440"/>
                </a:cubicBezTo>
                <a:cubicBezTo>
                  <a:pt x="2897543" y="1677752"/>
                  <a:pt x="2895459" y="1680598"/>
                  <a:pt x="2892743" y="1682979"/>
                </a:cubicBezTo>
                <a:cubicBezTo>
                  <a:pt x="2890027" y="1685360"/>
                  <a:pt x="2886715" y="1687184"/>
                  <a:pt x="2882809" y="1688449"/>
                </a:cubicBezTo>
                <a:cubicBezTo>
                  <a:pt x="2878902" y="1689714"/>
                  <a:pt x="2874493" y="1690346"/>
                  <a:pt x="2869582" y="1690346"/>
                </a:cubicBezTo>
                <a:lnTo>
                  <a:pt x="2856968" y="1690346"/>
                </a:lnTo>
                <a:cubicBezTo>
                  <a:pt x="2856299" y="1690346"/>
                  <a:pt x="2855703" y="1690476"/>
                  <a:pt x="2855182" y="1690737"/>
                </a:cubicBezTo>
                <a:cubicBezTo>
                  <a:pt x="2854662" y="1690997"/>
                  <a:pt x="2854197" y="1691407"/>
                  <a:pt x="2853787" y="1691965"/>
                </a:cubicBezTo>
                <a:cubicBezTo>
                  <a:pt x="2853378" y="1692523"/>
                  <a:pt x="2853062" y="1693267"/>
                  <a:pt x="2852838" y="1694197"/>
                </a:cubicBezTo>
                <a:cubicBezTo>
                  <a:pt x="2852615" y="1695127"/>
                  <a:pt x="2852504" y="1696299"/>
                  <a:pt x="2852504" y="1697713"/>
                </a:cubicBezTo>
                <a:cubicBezTo>
                  <a:pt x="2852504" y="1699276"/>
                  <a:pt x="2852638" y="1700541"/>
                  <a:pt x="2852907" y="1701508"/>
                </a:cubicBezTo>
                <a:cubicBezTo>
                  <a:pt x="2853177" y="1702476"/>
                  <a:pt x="2853522" y="1703257"/>
                  <a:pt x="2853945" y="1703852"/>
                </a:cubicBezTo>
                <a:cubicBezTo>
                  <a:pt x="2854368" y="1704448"/>
                  <a:pt x="2854867" y="1704875"/>
                  <a:pt x="2855443" y="1705136"/>
                </a:cubicBezTo>
                <a:cubicBezTo>
                  <a:pt x="2856019" y="1705396"/>
                  <a:pt x="2856615" y="1705527"/>
                  <a:pt x="2857230" y="1705527"/>
                </a:cubicBezTo>
                <a:lnTo>
                  <a:pt x="2871409" y="1705527"/>
                </a:lnTo>
                <a:cubicBezTo>
                  <a:pt x="2877328" y="1705527"/>
                  <a:pt x="2882612" y="1706159"/>
                  <a:pt x="2887261" y="1707424"/>
                </a:cubicBezTo>
                <a:cubicBezTo>
                  <a:pt x="2891911" y="1708689"/>
                  <a:pt x="2895831" y="1710512"/>
                  <a:pt x="2899020" y="1712894"/>
                </a:cubicBezTo>
                <a:cubicBezTo>
                  <a:pt x="2902209" y="1715275"/>
                  <a:pt x="2904630" y="1718103"/>
                  <a:pt x="2906282" y="1721377"/>
                </a:cubicBezTo>
                <a:cubicBezTo>
                  <a:pt x="2907935" y="1724651"/>
                  <a:pt x="2908761" y="1728334"/>
                  <a:pt x="2908761" y="1732427"/>
                </a:cubicBezTo>
                <a:cubicBezTo>
                  <a:pt x="2908761" y="1736148"/>
                  <a:pt x="2908112" y="1739590"/>
                  <a:pt x="2906814" y="1742752"/>
                </a:cubicBezTo>
                <a:cubicBezTo>
                  <a:pt x="2905517" y="1745915"/>
                  <a:pt x="2903570" y="1748650"/>
                  <a:pt x="2900974" y="1750956"/>
                </a:cubicBezTo>
                <a:cubicBezTo>
                  <a:pt x="2898378" y="1753263"/>
                  <a:pt x="2895172" y="1755049"/>
                  <a:pt x="2891356" y="1756314"/>
                </a:cubicBezTo>
                <a:cubicBezTo>
                  <a:pt x="2887539" y="1757579"/>
                  <a:pt x="2883112" y="1758212"/>
                  <a:pt x="2878074" y="1758212"/>
                </a:cubicBezTo>
                <a:cubicBezTo>
                  <a:pt x="2872882" y="1758212"/>
                  <a:pt x="2868168" y="1757616"/>
                  <a:pt x="2863932" y="1756426"/>
                </a:cubicBezTo>
                <a:cubicBezTo>
                  <a:pt x="2859695" y="1755235"/>
                  <a:pt x="2855993" y="1753952"/>
                  <a:pt x="2852824" y="1752575"/>
                </a:cubicBezTo>
                <a:cubicBezTo>
                  <a:pt x="2849656" y="1751198"/>
                  <a:pt x="2847061" y="1749915"/>
                  <a:pt x="2845038" y="1748724"/>
                </a:cubicBezTo>
                <a:cubicBezTo>
                  <a:pt x="2843016" y="1747533"/>
                  <a:pt x="2841661" y="1746938"/>
                  <a:pt x="2840973" y="1746938"/>
                </a:cubicBezTo>
                <a:cubicBezTo>
                  <a:pt x="2839981" y="1746938"/>
                  <a:pt x="2839217" y="1747459"/>
                  <a:pt x="2838683" y="1748501"/>
                </a:cubicBezTo>
                <a:cubicBezTo>
                  <a:pt x="2838148" y="1749542"/>
                  <a:pt x="2837881" y="1751403"/>
                  <a:pt x="2837881" y="1754082"/>
                </a:cubicBezTo>
                <a:cubicBezTo>
                  <a:pt x="2837881" y="1755644"/>
                  <a:pt x="2837937" y="1756965"/>
                  <a:pt x="2838049" y="1758044"/>
                </a:cubicBezTo>
                <a:cubicBezTo>
                  <a:pt x="2838160" y="1759123"/>
                  <a:pt x="2838328" y="1760035"/>
                  <a:pt x="2838551" y="1760779"/>
                </a:cubicBezTo>
                <a:cubicBezTo>
                  <a:pt x="2838774" y="1761523"/>
                  <a:pt x="2839035" y="1762156"/>
                  <a:pt x="2839332" y="1762677"/>
                </a:cubicBezTo>
                <a:cubicBezTo>
                  <a:pt x="2839630" y="1763197"/>
                  <a:pt x="2840058" y="1763718"/>
                  <a:pt x="2840616" y="1764239"/>
                </a:cubicBezTo>
                <a:cubicBezTo>
                  <a:pt x="2841174" y="1764760"/>
                  <a:pt x="2842532" y="1765597"/>
                  <a:pt x="2844690" y="1766751"/>
                </a:cubicBezTo>
                <a:cubicBezTo>
                  <a:pt x="2846848" y="1767904"/>
                  <a:pt x="2849564" y="1769020"/>
                  <a:pt x="2852838" y="1770099"/>
                </a:cubicBezTo>
                <a:cubicBezTo>
                  <a:pt x="2856113" y="1771178"/>
                  <a:pt x="2859852" y="1772109"/>
                  <a:pt x="2864056" y="1772890"/>
                </a:cubicBezTo>
                <a:cubicBezTo>
                  <a:pt x="2868261" y="1773671"/>
                  <a:pt x="2872781" y="1774062"/>
                  <a:pt x="2877618" y="1774062"/>
                </a:cubicBezTo>
                <a:cubicBezTo>
                  <a:pt x="2885581" y="1774062"/>
                  <a:pt x="2892724" y="1773039"/>
                  <a:pt x="2899050" y="1770992"/>
                </a:cubicBezTo>
                <a:cubicBezTo>
                  <a:pt x="2905375" y="1768946"/>
                  <a:pt x="2910695" y="1766025"/>
                  <a:pt x="2915011" y="1762230"/>
                </a:cubicBezTo>
                <a:cubicBezTo>
                  <a:pt x="2919327" y="1758435"/>
                  <a:pt x="2922639" y="1753877"/>
                  <a:pt x="2924946" y="1748557"/>
                </a:cubicBezTo>
                <a:cubicBezTo>
                  <a:pt x="2927253" y="1743236"/>
                  <a:pt x="2928406" y="1737264"/>
                  <a:pt x="2928406" y="1730641"/>
                </a:cubicBezTo>
                <a:cubicBezTo>
                  <a:pt x="2928406" y="1726102"/>
                  <a:pt x="2927569" y="1721842"/>
                  <a:pt x="2925894" y="1717861"/>
                </a:cubicBezTo>
                <a:cubicBezTo>
                  <a:pt x="2924220" y="1713880"/>
                  <a:pt x="2921895" y="1710401"/>
                  <a:pt x="2918918" y="1707424"/>
                </a:cubicBezTo>
                <a:cubicBezTo>
                  <a:pt x="2915942" y="1704448"/>
                  <a:pt x="2912388" y="1701973"/>
                  <a:pt x="2908258" y="1700001"/>
                </a:cubicBezTo>
                <a:cubicBezTo>
                  <a:pt x="2904128" y="1698029"/>
                  <a:pt x="2899570" y="1696783"/>
                  <a:pt x="2894585" y="1696262"/>
                </a:cubicBezTo>
                <a:lnTo>
                  <a:pt x="2894585" y="1696039"/>
                </a:lnTo>
                <a:cubicBezTo>
                  <a:pt x="2898975" y="1695220"/>
                  <a:pt x="2902845" y="1693751"/>
                  <a:pt x="2906193" y="1691630"/>
                </a:cubicBezTo>
                <a:cubicBezTo>
                  <a:pt x="2909542" y="1689509"/>
                  <a:pt x="2912370" y="1686942"/>
                  <a:pt x="2914677" y="1683928"/>
                </a:cubicBezTo>
                <a:cubicBezTo>
                  <a:pt x="2916983" y="1680914"/>
                  <a:pt x="2918732" y="1677454"/>
                  <a:pt x="2919923" y="1673547"/>
                </a:cubicBezTo>
                <a:cubicBezTo>
                  <a:pt x="2921113" y="1669640"/>
                  <a:pt x="2921709" y="1665417"/>
                  <a:pt x="2921709" y="1660878"/>
                </a:cubicBezTo>
                <a:cubicBezTo>
                  <a:pt x="2921709" y="1655595"/>
                  <a:pt x="2920872" y="1650776"/>
                  <a:pt x="2919197" y="1646423"/>
                </a:cubicBezTo>
                <a:cubicBezTo>
                  <a:pt x="2917523" y="1642070"/>
                  <a:pt x="2914993" y="1638331"/>
                  <a:pt x="2911607" y="1635205"/>
                </a:cubicBezTo>
                <a:cubicBezTo>
                  <a:pt x="2908221" y="1632080"/>
                  <a:pt x="2903998" y="1629661"/>
                  <a:pt x="2898938" y="1627950"/>
                </a:cubicBezTo>
                <a:cubicBezTo>
                  <a:pt x="2893878" y="1626238"/>
                  <a:pt x="2887999" y="1625383"/>
                  <a:pt x="2881302" y="1625383"/>
                </a:cubicBezTo>
                <a:close/>
                <a:moveTo>
                  <a:pt x="1901808" y="1554566"/>
                </a:moveTo>
                <a:cubicBezTo>
                  <a:pt x="1947057" y="1554566"/>
                  <a:pt x="1983739" y="1649079"/>
                  <a:pt x="1983739" y="1765668"/>
                </a:cubicBezTo>
                <a:cubicBezTo>
                  <a:pt x="1983739" y="1882257"/>
                  <a:pt x="1947057" y="1976771"/>
                  <a:pt x="1901808" y="1976771"/>
                </a:cubicBezTo>
                <a:cubicBezTo>
                  <a:pt x="1856559" y="1976771"/>
                  <a:pt x="1819877" y="1882257"/>
                  <a:pt x="1819877" y="1765668"/>
                </a:cubicBezTo>
                <a:cubicBezTo>
                  <a:pt x="1819877" y="1649079"/>
                  <a:pt x="1856559" y="1554566"/>
                  <a:pt x="1901808" y="1554566"/>
                </a:cubicBezTo>
                <a:close/>
                <a:moveTo>
                  <a:pt x="1405067" y="1534868"/>
                </a:moveTo>
                <a:lnTo>
                  <a:pt x="1413584" y="1534868"/>
                </a:lnTo>
                <a:cubicBezTo>
                  <a:pt x="1414626" y="1534868"/>
                  <a:pt x="1415538" y="1534980"/>
                  <a:pt x="1416319" y="1535203"/>
                </a:cubicBezTo>
                <a:cubicBezTo>
                  <a:pt x="1417100" y="1535427"/>
                  <a:pt x="1417696" y="1535873"/>
                  <a:pt x="1418105" y="1536543"/>
                </a:cubicBezTo>
                <a:cubicBezTo>
                  <a:pt x="1418514" y="1537212"/>
                  <a:pt x="1418830" y="1538068"/>
                  <a:pt x="1419054" y="1539110"/>
                </a:cubicBezTo>
                <a:lnTo>
                  <a:pt x="1419152" y="1540286"/>
                </a:lnTo>
                <a:close/>
                <a:moveTo>
                  <a:pt x="1264235" y="1533864"/>
                </a:moveTo>
                <a:cubicBezTo>
                  <a:pt x="1262896" y="1533864"/>
                  <a:pt x="1261780" y="1533882"/>
                  <a:pt x="1260887" y="1533920"/>
                </a:cubicBezTo>
                <a:cubicBezTo>
                  <a:pt x="1259994" y="1533957"/>
                  <a:pt x="1259212" y="1534050"/>
                  <a:pt x="1258543" y="1534199"/>
                </a:cubicBezTo>
                <a:cubicBezTo>
                  <a:pt x="1257873" y="1534348"/>
                  <a:pt x="1257315" y="1534496"/>
                  <a:pt x="1256868" y="1534645"/>
                </a:cubicBezTo>
                <a:cubicBezTo>
                  <a:pt x="1256422" y="1534794"/>
                  <a:pt x="1256050" y="1534980"/>
                  <a:pt x="1255752" y="1535203"/>
                </a:cubicBezTo>
                <a:lnTo>
                  <a:pt x="1222489" y="1556523"/>
                </a:lnTo>
                <a:cubicBezTo>
                  <a:pt x="1221819" y="1556969"/>
                  <a:pt x="1221280" y="1557416"/>
                  <a:pt x="1220870" y="1557862"/>
                </a:cubicBezTo>
                <a:cubicBezTo>
                  <a:pt x="1220461" y="1558309"/>
                  <a:pt x="1220145" y="1558830"/>
                  <a:pt x="1219922" y="1559425"/>
                </a:cubicBezTo>
                <a:cubicBezTo>
                  <a:pt x="1219698" y="1560020"/>
                  <a:pt x="1219531" y="1560765"/>
                  <a:pt x="1219419" y="1561658"/>
                </a:cubicBezTo>
                <a:cubicBezTo>
                  <a:pt x="1219308" y="1562550"/>
                  <a:pt x="1219252" y="1563629"/>
                  <a:pt x="1219252" y="1564895"/>
                </a:cubicBezTo>
                <a:cubicBezTo>
                  <a:pt x="1219252" y="1566606"/>
                  <a:pt x="1219345" y="1568020"/>
                  <a:pt x="1219531" y="1569136"/>
                </a:cubicBezTo>
                <a:cubicBezTo>
                  <a:pt x="1219717" y="1570252"/>
                  <a:pt x="1220070" y="1571052"/>
                  <a:pt x="1220591" y="1571536"/>
                </a:cubicBezTo>
                <a:cubicBezTo>
                  <a:pt x="1221112" y="1572020"/>
                  <a:pt x="1221801" y="1572187"/>
                  <a:pt x="1222656" y="1572038"/>
                </a:cubicBezTo>
                <a:cubicBezTo>
                  <a:pt x="1223512" y="1571889"/>
                  <a:pt x="1224647" y="1571443"/>
                  <a:pt x="1226061" y="1570699"/>
                </a:cubicBezTo>
                <a:lnTo>
                  <a:pt x="1253966" y="1554067"/>
                </a:lnTo>
                <a:lnTo>
                  <a:pt x="1253966" y="1663902"/>
                </a:lnTo>
                <a:lnTo>
                  <a:pt x="1223828" y="1663902"/>
                </a:lnTo>
                <a:cubicBezTo>
                  <a:pt x="1223233" y="1663902"/>
                  <a:pt x="1222694" y="1664070"/>
                  <a:pt x="1222210" y="1664405"/>
                </a:cubicBezTo>
                <a:cubicBezTo>
                  <a:pt x="1221726" y="1664740"/>
                  <a:pt x="1221317" y="1665223"/>
                  <a:pt x="1220982" y="1665856"/>
                </a:cubicBezTo>
                <a:cubicBezTo>
                  <a:pt x="1220647" y="1666488"/>
                  <a:pt x="1220368" y="1667288"/>
                  <a:pt x="1220145" y="1668256"/>
                </a:cubicBezTo>
                <a:cubicBezTo>
                  <a:pt x="1219922" y="1669223"/>
                  <a:pt x="1219810" y="1670376"/>
                  <a:pt x="1219810" y="1671716"/>
                </a:cubicBezTo>
                <a:cubicBezTo>
                  <a:pt x="1219810" y="1673130"/>
                  <a:pt x="1219922" y="1674320"/>
                  <a:pt x="1220145" y="1675288"/>
                </a:cubicBezTo>
                <a:cubicBezTo>
                  <a:pt x="1220368" y="1676255"/>
                  <a:pt x="1220684" y="1677037"/>
                  <a:pt x="1221094" y="1677632"/>
                </a:cubicBezTo>
                <a:cubicBezTo>
                  <a:pt x="1221503" y="1678227"/>
                  <a:pt x="1221931" y="1678655"/>
                  <a:pt x="1222377" y="1678915"/>
                </a:cubicBezTo>
                <a:cubicBezTo>
                  <a:pt x="1222824" y="1679176"/>
                  <a:pt x="1223308" y="1679306"/>
                  <a:pt x="1223828" y="1679306"/>
                </a:cubicBezTo>
                <a:lnTo>
                  <a:pt x="1299284" y="1679306"/>
                </a:lnTo>
                <a:cubicBezTo>
                  <a:pt x="1299805" y="1679306"/>
                  <a:pt x="1300307" y="1679176"/>
                  <a:pt x="1300791" y="1678915"/>
                </a:cubicBezTo>
                <a:cubicBezTo>
                  <a:pt x="1301275" y="1678655"/>
                  <a:pt x="1301703" y="1678227"/>
                  <a:pt x="1302075" y="1677632"/>
                </a:cubicBezTo>
                <a:cubicBezTo>
                  <a:pt x="1302447" y="1677037"/>
                  <a:pt x="1302745" y="1676255"/>
                  <a:pt x="1302968" y="1675288"/>
                </a:cubicBezTo>
                <a:cubicBezTo>
                  <a:pt x="1303191" y="1674320"/>
                  <a:pt x="1303303" y="1673130"/>
                  <a:pt x="1303303" y="1671716"/>
                </a:cubicBezTo>
                <a:cubicBezTo>
                  <a:pt x="1303303" y="1670376"/>
                  <a:pt x="1303210" y="1669223"/>
                  <a:pt x="1303024" y="1668256"/>
                </a:cubicBezTo>
                <a:cubicBezTo>
                  <a:pt x="1302838" y="1667288"/>
                  <a:pt x="1302577" y="1666488"/>
                  <a:pt x="1302242" y="1665856"/>
                </a:cubicBezTo>
                <a:cubicBezTo>
                  <a:pt x="1301907" y="1665223"/>
                  <a:pt x="1301479" y="1664740"/>
                  <a:pt x="1300959" y="1664405"/>
                </a:cubicBezTo>
                <a:cubicBezTo>
                  <a:pt x="1300438" y="1664070"/>
                  <a:pt x="1299880" y="1663902"/>
                  <a:pt x="1299284" y="1663902"/>
                </a:cubicBezTo>
                <a:lnTo>
                  <a:pt x="1273165" y="1663902"/>
                </a:lnTo>
                <a:lnTo>
                  <a:pt x="1273165" y="1536989"/>
                </a:lnTo>
                <a:cubicBezTo>
                  <a:pt x="1273165" y="1536543"/>
                  <a:pt x="1273053" y="1536115"/>
                  <a:pt x="1272830" y="1535706"/>
                </a:cubicBezTo>
                <a:cubicBezTo>
                  <a:pt x="1272607" y="1535296"/>
                  <a:pt x="1272160" y="1534961"/>
                  <a:pt x="1271491" y="1534701"/>
                </a:cubicBezTo>
                <a:cubicBezTo>
                  <a:pt x="1270821" y="1534441"/>
                  <a:pt x="1269891" y="1534236"/>
                  <a:pt x="1268700" y="1534087"/>
                </a:cubicBezTo>
                <a:cubicBezTo>
                  <a:pt x="1267509" y="1533938"/>
                  <a:pt x="1266021" y="1533864"/>
                  <a:pt x="1264235" y="1533864"/>
                </a:cubicBezTo>
                <a:close/>
                <a:moveTo>
                  <a:pt x="4512928" y="1524000"/>
                </a:moveTo>
                <a:cubicBezTo>
                  <a:pt x="4558177" y="1524000"/>
                  <a:pt x="4594859" y="1618513"/>
                  <a:pt x="4594859" y="1735102"/>
                </a:cubicBezTo>
                <a:cubicBezTo>
                  <a:pt x="4594859" y="1851691"/>
                  <a:pt x="4558177" y="1946205"/>
                  <a:pt x="4512928" y="1946205"/>
                </a:cubicBezTo>
                <a:cubicBezTo>
                  <a:pt x="4467679" y="1946205"/>
                  <a:pt x="4430997" y="1851691"/>
                  <a:pt x="4430997" y="1735102"/>
                </a:cubicBezTo>
                <a:cubicBezTo>
                  <a:pt x="4430997" y="1618513"/>
                  <a:pt x="4467679" y="1524000"/>
                  <a:pt x="4512928" y="1524000"/>
                </a:cubicBezTo>
                <a:close/>
                <a:moveTo>
                  <a:pt x="3983516" y="1517920"/>
                </a:moveTo>
                <a:cubicBezTo>
                  <a:pt x="3987088" y="1517920"/>
                  <a:pt x="3990307" y="1518385"/>
                  <a:pt x="3993172" y="1519315"/>
                </a:cubicBezTo>
                <a:cubicBezTo>
                  <a:pt x="3996037" y="1520246"/>
                  <a:pt x="3998585" y="1521734"/>
                  <a:pt x="4000818" y="1523780"/>
                </a:cubicBezTo>
                <a:cubicBezTo>
                  <a:pt x="4003050" y="1525827"/>
                  <a:pt x="4004966" y="1528431"/>
                  <a:pt x="4006566" y="1531594"/>
                </a:cubicBezTo>
                <a:cubicBezTo>
                  <a:pt x="4008166" y="1534756"/>
                  <a:pt x="4009468" y="1538533"/>
                  <a:pt x="4010473" y="1542923"/>
                </a:cubicBezTo>
                <a:cubicBezTo>
                  <a:pt x="4011478" y="1547314"/>
                  <a:pt x="4012240" y="1552374"/>
                  <a:pt x="4012761" y="1558104"/>
                </a:cubicBezTo>
                <a:cubicBezTo>
                  <a:pt x="4013282" y="1563834"/>
                  <a:pt x="4013543" y="1570308"/>
                  <a:pt x="4013543" y="1577526"/>
                </a:cubicBezTo>
                <a:cubicBezTo>
                  <a:pt x="4013543" y="1582884"/>
                  <a:pt x="4013375" y="1588037"/>
                  <a:pt x="4013040" y="1592985"/>
                </a:cubicBezTo>
                <a:cubicBezTo>
                  <a:pt x="4012705" y="1597934"/>
                  <a:pt x="4012091" y="1602529"/>
                  <a:pt x="4011198" y="1606771"/>
                </a:cubicBezTo>
                <a:cubicBezTo>
                  <a:pt x="4010306" y="1611012"/>
                  <a:pt x="4009115" y="1614882"/>
                  <a:pt x="4007627" y="1618379"/>
                </a:cubicBezTo>
                <a:cubicBezTo>
                  <a:pt x="4006138" y="1621877"/>
                  <a:pt x="4004259" y="1624872"/>
                  <a:pt x="4001990" y="1627365"/>
                </a:cubicBezTo>
                <a:cubicBezTo>
                  <a:pt x="3999720" y="1629858"/>
                  <a:pt x="3997004" y="1631774"/>
                  <a:pt x="3993841" y="1633113"/>
                </a:cubicBezTo>
                <a:cubicBezTo>
                  <a:pt x="3990679" y="1634453"/>
                  <a:pt x="3987014" y="1635122"/>
                  <a:pt x="3982847" y="1635122"/>
                </a:cubicBezTo>
                <a:cubicBezTo>
                  <a:pt x="3977489" y="1635122"/>
                  <a:pt x="3972931" y="1634043"/>
                  <a:pt x="3969173" y="1631885"/>
                </a:cubicBezTo>
                <a:cubicBezTo>
                  <a:pt x="3965415" y="1629727"/>
                  <a:pt x="3962327" y="1626267"/>
                  <a:pt x="3959909" y="1621505"/>
                </a:cubicBezTo>
                <a:cubicBezTo>
                  <a:pt x="3957490" y="1616742"/>
                  <a:pt x="3955723" y="1610584"/>
                  <a:pt x="3954607" y="1603031"/>
                </a:cubicBezTo>
                <a:cubicBezTo>
                  <a:pt x="3953490" y="1595478"/>
                  <a:pt x="3952932" y="1586307"/>
                  <a:pt x="3952932" y="1575517"/>
                </a:cubicBezTo>
                <a:cubicBezTo>
                  <a:pt x="3952932" y="1567480"/>
                  <a:pt x="3953342" y="1559964"/>
                  <a:pt x="3954160" y="1552969"/>
                </a:cubicBezTo>
                <a:cubicBezTo>
                  <a:pt x="3954979" y="1545974"/>
                  <a:pt x="3956523" y="1539872"/>
                  <a:pt x="3958792" y="1534663"/>
                </a:cubicBezTo>
                <a:cubicBezTo>
                  <a:pt x="3961062" y="1529454"/>
                  <a:pt x="3964169" y="1525362"/>
                  <a:pt x="3968113" y="1522385"/>
                </a:cubicBezTo>
                <a:cubicBezTo>
                  <a:pt x="3972057" y="1519408"/>
                  <a:pt x="3977191" y="1517920"/>
                  <a:pt x="3983516" y="1517920"/>
                </a:cubicBezTo>
                <a:close/>
                <a:moveTo>
                  <a:pt x="751188" y="1510568"/>
                </a:moveTo>
                <a:cubicBezTo>
                  <a:pt x="796437" y="1510568"/>
                  <a:pt x="833119" y="1605081"/>
                  <a:pt x="833119" y="1721670"/>
                </a:cubicBezTo>
                <a:cubicBezTo>
                  <a:pt x="833119" y="1838259"/>
                  <a:pt x="796437" y="1932773"/>
                  <a:pt x="751188" y="1932773"/>
                </a:cubicBezTo>
                <a:cubicBezTo>
                  <a:pt x="705939" y="1932773"/>
                  <a:pt x="669257" y="1838259"/>
                  <a:pt x="669257" y="1721670"/>
                </a:cubicBezTo>
                <a:cubicBezTo>
                  <a:pt x="669257" y="1605081"/>
                  <a:pt x="705939" y="1510568"/>
                  <a:pt x="751188" y="1510568"/>
                </a:cubicBezTo>
                <a:close/>
                <a:moveTo>
                  <a:pt x="3836288" y="1504302"/>
                </a:moveTo>
                <a:cubicBezTo>
                  <a:pt x="3834130" y="1504302"/>
                  <a:pt x="3832475" y="1504898"/>
                  <a:pt x="3831321" y="1506088"/>
                </a:cubicBezTo>
                <a:cubicBezTo>
                  <a:pt x="3830168" y="1507279"/>
                  <a:pt x="3829591" y="1509102"/>
                  <a:pt x="3829591" y="1511558"/>
                </a:cubicBezTo>
                <a:lnTo>
                  <a:pt x="3829591" y="1570382"/>
                </a:lnTo>
                <a:cubicBezTo>
                  <a:pt x="3829591" y="1573135"/>
                  <a:pt x="3830037" y="1574996"/>
                  <a:pt x="3830930" y="1575963"/>
                </a:cubicBezTo>
                <a:cubicBezTo>
                  <a:pt x="3831823" y="1576931"/>
                  <a:pt x="3833312" y="1577414"/>
                  <a:pt x="3835395" y="1577414"/>
                </a:cubicBezTo>
                <a:cubicBezTo>
                  <a:pt x="3838223" y="1577414"/>
                  <a:pt x="3841274" y="1577191"/>
                  <a:pt x="3844548" y="1576745"/>
                </a:cubicBezTo>
                <a:cubicBezTo>
                  <a:pt x="3847822" y="1576298"/>
                  <a:pt x="3851729" y="1576075"/>
                  <a:pt x="3856268" y="1576075"/>
                </a:cubicBezTo>
                <a:cubicBezTo>
                  <a:pt x="3862668" y="1576075"/>
                  <a:pt x="3868175" y="1576652"/>
                  <a:pt x="3872788" y="1577805"/>
                </a:cubicBezTo>
                <a:cubicBezTo>
                  <a:pt x="3877402" y="1578958"/>
                  <a:pt x="3881216" y="1580707"/>
                  <a:pt x="3884229" y="1583051"/>
                </a:cubicBezTo>
                <a:cubicBezTo>
                  <a:pt x="3887243" y="1585395"/>
                  <a:pt x="3889476" y="1588335"/>
                  <a:pt x="3890927" y="1591869"/>
                </a:cubicBezTo>
                <a:cubicBezTo>
                  <a:pt x="3892378" y="1595404"/>
                  <a:pt x="3893103" y="1599478"/>
                  <a:pt x="3893103" y="1604092"/>
                </a:cubicBezTo>
                <a:cubicBezTo>
                  <a:pt x="3893103" y="1609598"/>
                  <a:pt x="3892248" y="1614268"/>
                  <a:pt x="3890536" y="1618100"/>
                </a:cubicBezTo>
                <a:cubicBezTo>
                  <a:pt x="3888825" y="1621932"/>
                  <a:pt x="3886462" y="1625114"/>
                  <a:pt x="3883448" y="1627644"/>
                </a:cubicBezTo>
                <a:cubicBezTo>
                  <a:pt x="3880434" y="1630174"/>
                  <a:pt x="3876844" y="1632034"/>
                  <a:pt x="3872677" y="1633225"/>
                </a:cubicBezTo>
                <a:cubicBezTo>
                  <a:pt x="3868510" y="1634415"/>
                  <a:pt x="3863933" y="1635011"/>
                  <a:pt x="3858947" y="1635011"/>
                </a:cubicBezTo>
                <a:cubicBezTo>
                  <a:pt x="3853590" y="1635011"/>
                  <a:pt x="3848957" y="1634527"/>
                  <a:pt x="3845050" y="1633560"/>
                </a:cubicBezTo>
                <a:cubicBezTo>
                  <a:pt x="3841144" y="1632592"/>
                  <a:pt x="3837870" y="1631569"/>
                  <a:pt x="3835228" y="1630490"/>
                </a:cubicBezTo>
                <a:cubicBezTo>
                  <a:pt x="3832586" y="1629411"/>
                  <a:pt x="3830484" y="1628406"/>
                  <a:pt x="3828921" y="1627476"/>
                </a:cubicBezTo>
                <a:cubicBezTo>
                  <a:pt x="3827359" y="1626546"/>
                  <a:pt x="3826205" y="1626081"/>
                  <a:pt x="3825461" y="1626081"/>
                </a:cubicBezTo>
                <a:cubicBezTo>
                  <a:pt x="3824940" y="1626081"/>
                  <a:pt x="3824475" y="1626230"/>
                  <a:pt x="3824066" y="1626528"/>
                </a:cubicBezTo>
                <a:cubicBezTo>
                  <a:pt x="3823656" y="1626825"/>
                  <a:pt x="3823303" y="1627290"/>
                  <a:pt x="3823005" y="1627923"/>
                </a:cubicBezTo>
                <a:cubicBezTo>
                  <a:pt x="3822708" y="1628555"/>
                  <a:pt x="3822503" y="1629374"/>
                  <a:pt x="3822391" y="1630378"/>
                </a:cubicBezTo>
                <a:cubicBezTo>
                  <a:pt x="3822280" y="1631383"/>
                  <a:pt x="3822224" y="1632518"/>
                  <a:pt x="3822224" y="1633783"/>
                </a:cubicBezTo>
                <a:cubicBezTo>
                  <a:pt x="3822224" y="1635122"/>
                  <a:pt x="3822261" y="1636276"/>
                  <a:pt x="3822336" y="1637243"/>
                </a:cubicBezTo>
                <a:cubicBezTo>
                  <a:pt x="3822410" y="1638211"/>
                  <a:pt x="3822540" y="1639010"/>
                  <a:pt x="3822726" y="1639643"/>
                </a:cubicBezTo>
                <a:cubicBezTo>
                  <a:pt x="3822912" y="1640276"/>
                  <a:pt x="3823117" y="1640815"/>
                  <a:pt x="3823340" y="1641262"/>
                </a:cubicBezTo>
                <a:cubicBezTo>
                  <a:pt x="3823563" y="1641708"/>
                  <a:pt x="3823954" y="1642192"/>
                  <a:pt x="3824512" y="1642713"/>
                </a:cubicBezTo>
                <a:cubicBezTo>
                  <a:pt x="3825070" y="1643233"/>
                  <a:pt x="3826354" y="1643940"/>
                  <a:pt x="3828363" y="1644833"/>
                </a:cubicBezTo>
                <a:cubicBezTo>
                  <a:pt x="3830372" y="1645726"/>
                  <a:pt x="3832940" y="1646638"/>
                  <a:pt x="3836065" y="1647568"/>
                </a:cubicBezTo>
                <a:cubicBezTo>
                  <a:pt x="3839190" y="1648498"/>
                  <a:pt x="3842762" y="1649280"/>
                  <a:pt x="3846781" y="1649912"/>
                </a:cubicBezTo>
                <a:cubicBezTo>
                  <a:pt x="3850799" y="1650545"/>
                  <a:pt x="3855041" y="1650861"/>
                  <a:pt x="3859505" y="1650861"/>
                </a:cubicBezTo>
                <a:cubicBezTo>
                  <a:pt x="3867542" y="1650861"/>
                  <a:pt x="3874853" y="1649782"/>
                  <a:pt x="3881439" y="1647624"/>
                </a:cubicBezTo>
                <a:cubicBezTo>
                  <a:pt x="3888025" y="1645466"/>
                  <a:pt x="3893699" y="1642322"/>
                  <a:pt x="3898461" y="1638192"/>
                </a:cubicBezTo>
                <a:cubicBezTo>
                  <a:pt x="3903224" y="1634062"/>
                  <a:pt x="3906907" y="1628983"/>
                  <a:pt x="3909512" y="1622956"/>
                </a:cubicBezTo>
                <a:cubicBezTo>
                  <a:pt x="3912116" y="1616928"/>
                  <a:pt x="3913418" y="1610045"/>
                  <a:pt x="3913418" y="1602306"/>
                </a:cubicBezTo>
                <a:cubicBezTo>
                  <a:pt x="3913418" y="1596055"/>
                  <a:pt x="3912397" y="1590362"/>
                  <a:pt x="3910354" y="1585228"/>
                </a:cubicBezTo>
                <a:cubicBezTo>
                  <a:pt x="3908311" y="1580093"/>
                  <a:pt x="3905300" y="1575721"/>
                  <a:pt x="3901321" y="1572112"/>
                </a:cubicBezTo>
                <a:cubicBezTo>
                  <a:pt x="3897343" y="1568503"/>
                  <a:pt x="3892378" y="1565713"/>
                  <a:pt x="3886427" y="1563741"/>
                </a:cubicBezTo>
                <a:cubicBezTo>
                  <a:pt x="3880476" y="1561769"/>
                  <a:pt x="3873523" y="1560783"/>
                  <a:pt x="3865566" y="1560783"/>
                </a:cubicBezTo>
                <a:cubicBezTo>
                  <a:pt x="3862124" y="1560783"/>
                  <a:pt x="3859095" y="1560820"/>
                  <a:pt x="3856479" y="1560894"/>
                </a:cubicBezTo>
                <a:cubicBezTo>
                  <a:pt x="3853862" y="1560969"/>
                  <a:pt x="3851299" y="1561192"/>
                  <a:pt x="3848790" y="1561564"/>
                </a:cubicBezTo>
                <a:lnTo>
                  <a:pt x="3848790" y="1521046"/>
                </a:lnTo>
                <a:lnTo>
                  <a:pt x="3900427" y="1521046"/>
                </a:lnTo>
                <a:cubicBezTo>
                  <a:pt x="3901709" y="1521046"/>
                  <a:pt x="3902707" y="1520301"/>
                  <a:pt x="3903420" y="1518813"/>
                </a:cubicBezTo>
                <a:cubicBezTo>
                  <a:pt x="3904132" y="1517325"/>
                  <a:pt x="3904489" y="1515241"/>
                  <a:pt x="3904489" y="1512562"/>
                </a:cubicBezTo>
                <a:cubicBezTo>
                  <a:pt x="3904489" y="1511149"/>
                  <a:pt x="3904396" y="1509921"/>
                  <a:pt x="3904210" y="1508879"/>
                </a:cubicBezTo>
                <a:cubicBezTo>
                  <a:pt x="3904024" y="1507837"/>
                  <a:pt x="3903745" y="1506981"/>
                  <a:pt x="3903373" y="1506312"/>
                </a:cubicBezTo>
                <a:cubicBezTo>
                  <a:pt x="3903000" y="1505642"/>
                  <a:pt x="3902535" y="1505140"/>
                  <a:pt x="3901977" y="1504805"/>
                </a:cubicBezTo>
                <a:cubicBezTo>
                  <a:pt x="3901419" y="1504470"/>
                  <a:pt x="3900842" y="1504302"/>
                  <a:pt x="3900247" y="1504302"/>
                </a:cubicBezTo>
                <a:close/>
                <a:moveTo>
                  <a:pt x="3984633" y="1502182"/>
                </a:moveTo>
                <a:cubicBezTo>
                  <a:pt x="3975108" y="1502182"/>
                  <a:pt x="3967071" y="1503986"/>
                  <a:pt x="3960523" y="1507595"/>
                </a:cubicBezTo>
                <a:cubicBezTo>
                  <a:pt x="3953974" y="1511204"/>
                  <a:pt x="3948691" y="1516302"/>
                  <a:pt x="3944672" y="1522887"/>
                </a:cubicBezTo>
                <a:cubicBezTo>
                  <a:pt x="3940654" y="1529473"/>
                  <a:pt x="3937752" y="1537361"/>
                  <a:pt x="3935966" y="1546551"/>
                </a:cubicBezTo>
                <a:cubicBezTo>
                  <a:pt x="3934180" y="1555741"/>
                  <a:pt x="3933287" y="1565843"/>
                  <a:pt x="3933287" y="1576856"/>
                </a:cubicBezTo>
                <a:cubicBezTo>
                  <a:pt x="3933287" y="1588762"/>
                  <a:pt x="3934087" y="1599311"/>
                  <a:pt x="3935687" y="1608501"/>
                </a:cubicBezTo>
                <a:cubicBezTo>
                  <a:pt x="3937287" y="1617691"/>
                  <a:pt x="3939984" y="1625430"/>
                  <a:pt x="3943779" y="1631718"/>
                </a:cubicBezTo>
                <a:cubicBezTo>
                  <a:pt x="3947574" y="1638006"/>
                  <a:pt x="3952579" y="1642768"/>
                  <a:pt x="3958792" y="1646005"/>
                </a:cubicBezTo>
                <a:cubicBezTo>
                  <a:pt x="3965006" y="1649242"/>
                  <a:pt x="3972652" y="1650861"/>
                  <a:pt x="3981731" y="1650861"/>
                </a:cubicBezTo>
                <a:cubicBezTo>
                  <a:pt x="3991330" y="1650861"/>
                  <a:pt x="3999404" y="1649056"/>
                  <a:pt x="4005952" y="1645447"/>
                </a:cubicBezTo>
                <a:cubicBezTo>
                  <a:pt x="4012501" y="1641838"/>
                  <a:pt x="4017803" y="1636741"/>
                  <a:pt x="4021858" y="1630155"/>
                </a:cubicBezTo>
                <a:cubicBezTo>
                  <a:pt x="4025914" y="1623570"/>
                  <a:pt x="4028816" y="1615700"/>
                  <a:pt x="4030565" y="1606547"/>
                </a:cubicBezTo>
                <a:cubicBezTo>
                  <a:pt x="4032313" y="1597394"/>
                  <a:pt x="4033188" y="1587274"/>
                  <a:pt x="4033188" y="1576186"/>
                </a:cubicBezTo>
                <a:cubicBezTo>
                  <a:pt x="4033188" y="1564280"/>
                  <a:pt x="4032388" y="1553732"/>
                  <a:pt x="4030788" y="1544542"/>
                </a:cubicBezTo>
                <a:cubicBezTo>
                  <a:pt x="4029188" y="1535352"/>
                  <a:pt x="4026491" y="1527613"/>
                  <a:pt x="4022695" y="1521325"/>
                </a:cubicBezTo>
                <a:cubicBezTo>
                  <a:pt x="4018900" y="1515037"/>
                  <a:pt x="4013896" y="1510274"/>
                  <a:pt x="4007682" y="1507037"/>
                </a:cubicBezTo>
                <a:cubicBezTo>
                  <a:pt x="4001469" y="1503800"/>
                  <a:pt x="3993786" y="1502182"/>
                  <a:pt x="3984633" y="1502182"/>
                </a:cubicBezTo>
                <a:close/>
                <a:moveTo>
                  <a:pt x="179975" y="1497841"/>
                </a:moveTo>
                <a:cubicBezTo>
                  <a:pt x="178636" y="1497841"/>
                  <a:pt x="177519" y="1497859"/>
                  <a:pt x="176626" y="1497897"/>
                </a:cubicBezTo>
                <a:cubicBezTo>
                  <a:pt x="175734" y="1497934"/>
                  <a:pt x="174952" y="1498027"/>
                  <a:pt x="174282" y="1498176"/>
                </a:cubicBezTo>
                <a:cubicBezTo>
                  <a:pt x="173613" y="1498325"/>
                  <a:pt x="173055" y="1498473"/>
                  <a:pt x="172608" y="1498622"/>
                </a:cubicBezTo>
                <a:cubicBezTo>
                  <a:pt x="172162" y="1498771"/>
                  <a:pt x="171790" y="1498957"/>
                  <a:pt x="171492" y="1499180"/>
                </a:cubicBezTo>
                <a:lnTo>
                  <a:pt x="138229" y="1520500"/>
                </a:lnTo>
                <a:cubicBezTo>
                  <a:pt x="137559" y="1520946"/>
                  <a:pt x="137020" y="1521393"/>
                  <a:pt x="136611" y="1521839"/>
                </a:cubicBezTo>
                <a:cubicBezTo>
                  <a:pt x="136201" y="1522286"/>
                  <a:pt x="135885" y="1522807"/>
                  <a:pt x="135662" y="1523402"/>
                </a:cubicBezTo>
                <a:cubicBezTo>
                  <a:pt x="135438" y="1523997"/>
                  <a:pt x="135271" y="1524742"/>
                  <a:pt x="135160" y="1525635"/>
                </a:cubicBezTo>
                <a:cubicBezTo>
                  <a:pt x="135048" y="1526527"/>
                  <a:pt x="134992" y="1527606"/>
                  <a:pt x="134992" y="1528872"/>
                </a:cubicBezTo>
                <a:cubicBezTo>
                  <a:pt x="134992" y="1530583"/>
                  <a:pt x="135084" y="1531997"/>
                  <a:pt x="135271" y="1533113"/>
                </a:cubicBezTo>
                <a:cubicBezTo>
                  <a:pt x="135456" y="1534229"/>
                  <a:pt x="135810" y="1535029"/>
                  <a:pt x="136331" y="1535513"/>
                </a:cubicBezTo>
                <a:cubicBezTo>
                  <a:pt x="136852" y="1535997"/>
                  <a:pt x="137541" y="1536164"/>
                  <a:pt x="138396" y="1536015"/>
                </a:cubicBezTo>
                <a:cubicBezTo>
                  <a:pt x="139252" y="1535866"/>
                  <a:pt x="140386" y="1535420"/>
                  <a:pt x="141800" y="1534676"/>
                </a:cubicBezTo>
                <a:lnTo>
                  <a:pt x="169705" y="1518044"/>
                </a:lnTo>
                <a:lnTo>
                  <a:pt x="169705" y="1627879"/>
                </a:lnTo>
                <a:lnTo>
                  <a:pt x="139569" y="1627879"/>
                </a:lnTo>
                <a:cubicBezTo>
                  <a:pt x="138973" y="1627879"/>
                  <a:pt x="138433" y="1628047"/>
                  <a:pt x="137950" y="1628382"/>
                </a:cubicBezTo>
                <a:cubicBezTo>
                  <a:pt x="137467" y="1628717"/>
                  <a:pt x="137057" y="1629200"/>
                  <a:pt x="136723" y="1629833"/>
                </a:cubicBezTo>
                <a:cubicBezTo>
                  <a:pt x="136388" y="1630465"/>
                  <a:pt x="136108" y="1631265"/>
                  <a:pt x="135885" y="1632233"/>
                </a:cubicBezTo>
                <a:cubicBezTo>
                  <a:pt x="135662" y="1633200"/>
                  <a:pt x="135550" y="1634353"/>
                  <a:pt x="135550" y="1635693"/>
                </a:cubicBezTo>
                <a:cubicBezTo>
                  <a:pt x="135550" y="1637107"/>
                  <a:pt x="135662" y="1638297"/>
                  <a:pt x="135885" y="1639265"/>
                </a:cubicBezTo>
                <a:cubicBezTo>
                  <a:pt x="136108" y="1640232"/>
                  <a:pt x="136424" y="1641014"/>
                  <a:pt x="136834" y="1641609"/>
                </a:cubicBezTo>
                <a:cubicBezTo>
                  <a:pt x="137242" y="1642204"/>
                  <a:pt x="137671" y="1642632"/>
                  <a:pt x="138117" y="1642892"/>
                </a:cubicBezTo>
                <a:cubicBezTo>
                  <a:pt x="138563" y="1643153"/>
                  <a:pt x="139047" y="1643283"/>
                  <a:pt x="139569" y="1643283"/>
                </a:cubicBezTo>
                <a:lnTo>
                  <a:pt x="215025" y="1643283"/>
                </a:lnTo>
                <a:cubicBezTo>
                  <a:pt x="215544" y="1643283"/>
                  <a:pt x="216047" y="1643153"/>
                  <a:pt x="216531" y="1642892"/>
                </a:cubicBezTo>
                <a:cubicBezTo>
                  <a:pt x="217014" y="1642632"/>
                  <a:pt x="217443" y="1642204"/>
                  <a:pt x="217814" y="1641609"/>
                </a:cubicBezTo>
                <a:cubicBezTo>
                  <a:pt x="218186" y="1641014"/>
                  <a:pt x="218485" y="1640232"/>
                  <a:pt x="218708" y="1639265"/>
                </a:cubicBezTo>
                <a:cubicBezTo>
                  <a:pt x="218930" y="1638297"/>
                  <a:pt x="219043" y="1637107"/>
                  <a:pt x="219043" y="1635693"/>
                </a:cubicBezTo>
                <a:cubicBezTo>
                  <a:pt x="219043" y="1634353"/>
                  <a:pt x="218950" y="1633200"/>
                  <a:pt x="218764" y="1632233"/>
                </a:cubicBezTo>
                <a:cubicBezTo>
                  <a:pt x="218577" y="1631265"/>
                  <a:pt x="218317" y="1630465"/>
                  <a:pt x="217982" y="1629833"/>
                </a:cubicBezTo>
                <a:cubicBezTo>
                  <a:pt x="217647" y="1629200"/>
                  <a:pt x="217219" y="1628717"/>
                  <a:pt x="216699" y="1628382"/>
                </a:cubicBezTo>
                <a:cubicBezTo>
                  <a:pt x="216177" y="1628047"/>
                  <a:pt x="215620" y="1627879"/>
                  <a:pt x="215025" y="1627879"/>
                </a:cubicBezTo>
                <a:lnTo>
                  <a:pt x="188905" y="1627879"/>
                </a:lnTo>
                <a:lnTo>
                  <a:pt x="188905" y="1500966"/>
                </a:lnTo>
                <a:cubicBezTo>
                  <a:pt x="188905" y="1500520"/>
                  <a:pt x="188793" y="1500092"/>
                  <a:pt x="188570" y="1499683"/>
                </a:cubicBezTo>
                <a:cubicBezTo>
                  <a:pt x="188347" y="1499273"/>
                  <a:pt x="187900" y="1498938"/>
                  <a:pt x="187231" y="1498678"/>
                </a:cubicBezTo>
                <a:cubicBezTo>
                  <a:pt x="186560" y="1498418"/>
                  <a:pt x="185630" y="1498213"/>
                  <a:pt x="184440" y="1498064"/>
                </a:cubicBezTo>
                <a:cubicBezTo>
                  <a:pt x="183249" y="1497915"/>
                  <a:pt x="181761" y="1497841"/>
                  <a:pt x="179975" y="1497841"/>
                </a:cubicBezTo>
                <a:close/>
                <a:moveTo>
                  <a:pt x="2857604" y="1491288"/>
                </a:moveTo>
                <a:lnTo>
                  <a:pt x="2857824" y="1491288"/>
                </a:lnTo>
                <a:lnTo>
                  <a:pt x="2857824" y="1570539"/>
                </a:lnTo>
                <a:lnTo>
                  <a:pt x="2811167" y="1570539"/>
                </a:lnTo>
                <a:close/>
                <a:moveTo>
                  <a:pt x="3362308" y="1480002"/>
                </a:moveTo>
                <a:cubicBezTo>
                  <a:pt x="3407557" y="1480002"/>
                  <a:pt x="3444239" y="1574515"/>
                  <a:pt x="3444239" y="1691104"/>
                </a:cubicBezTo>
                <a:cubicBezTo>
                  <a:pt x="3444239" y="1807693"/>
                  <a:pt x="3407557" y="1902207"/>
                  <a:pt x="3362308" y="1902207"/>
                </a:cubicBezTo>
                <a:cubicBezTo>
                  <a:pt x="3317059" y="1902207"/>
                  <a:pt x="3280377" y="1807693"/>
                  <a:pt x="3280377" y="1691104"/>
                </a:cubicBezTo>
                <a:cubicBezTo>
                  <a:pt x="3280377" y="1574515"/>
                  <a:pt x="3317059" y="1480002"/>
                  <a:pt x="3362308" y="1480002"/>
                </a:cubicBezTo>
                <a:close/>
                <a:moveTo>
                  <a:pt x="168682" y="1475573"/>
                </a:moveTo>
                <a:cubicBezTo>
                  <a:pt x="261841" y="1475573"/>
                  <a:pt x="337364" y="1518660"/>
                  <a:pt x="337364" y="1571810"/>
                </a:cubicBezTo>
                <a:cubicBezTo>
                  <a:pt x="337364" y="1585098"/>
                  <a:pt x="332644" y="1597757"/>
                  <a:pt x="324107" y="1609271"/>
                </a:cubicBezTo>
                <a:lnTo>
                  <a:pt x="299000" y="1630517"/>
                </a:lnTo>
                <a:lnTo>
                  <a:pt x="321082" y="1627973"/>
                </a:lnTo>
                <a:cubicBezTo>
                  <a:pt x="414241" y="1627973"/>
                  <a:pt x="489763" y="1671060"/>
                  <a:pt x="489763" y="1724210"/>
                </a:cubicBezTo>
                <a:cubicBezTo>
                  <a:pt x="489763" y="1737498"/>
                  <a:pt x="485044" y="1750157"/>
                  <a:pt x="476508" y="1761670"/>
                </a:cubicBezTo>
                <a:lnTo>
                  <a:pt x="451401" y="1782916"/>
                </a:lnTo>
                <a:lnTo>
                  <a:pt x="473481" y="1780373"/>
                </a:lnTo>
                <a:cubicBezTo>
                  <a:pt x="566642" y="1780373"/>
                  <a:pt x="642163" y="1823460"/>
                  <a:pt x="642163" y="1876610"/>
                </a:cubicBezTo>
                <a:cubicBezTo>
                  <a:pt x="642163" y="1889898"/>
                  <a:pt x="637443" y="1902557"/>
                  <a:pt x="628907" y="1914070"/>
                </a:cubicBezTo>
                <a:lnTo>
                  <a:pt x="603801" y="1935316"/>
                </a:lnTo>
                <a:lnTo>
                  <a:pt x="625881" y="1932773"/>
                </a:lnTo>
                <a:cubicBezTo>
                  <a:pt x="719041" y="1932773"/>
                  <a:pt x="794563" y="1975860"/>
                  <a:pt x="794563" y="2029010"/>
                </a:cubicBezTo>
                <a:cubicBezTo>
                  <a:pt x="794563" y="2042298"/>
                  <a:pt x="789843" y="2054957"/>
                  <a:pt x="781307" y="2066470"/>
                </a:cubicBezTo>
                <a:lnTo>
                  <a:pt x="756200" y="2087716"/>
                </a:lnTo>
                <a:lnTo>
                  <a:pt x="778281" y="2085173"/>
                </a:lnTo>
                <a:cubicBezTo>
                  <a:pt x="871441" y="2085173"/>
                  <a:pt x="946963" y="2128260"/>
                  <a:pt x="946963" y="2181410"/>
                </a:cubicBezTo>
                <a:cubicBezTo>
                  <a:pt x="946963" y="2194698"/>
                  <a:pt x="942243" y="2207357"/>
                  <a:pt x="933707" y="2218870"/>
                </a:cubicBezTo>
                <a:lnTo>
                  <a:pt x="908600" y="2240116"/>
                </a:lnTo>
                <a:lnTo>
                  <a:pt x="930681" y="2237573"/>
                </a:lnTo>
                <a:cubicBezTo>
                  <a:pt x="1023841" y="2237573"/>
                  <a:pt x="1099363" y="2280660"/>
                  <a:pt x="1099363" y="2333810"/>
                </a:cubicBezTo>
                <a:cubicBezTo>
                  <a:pt x="1099363" y="2347098"/>
                  <a:pt x="1094643" y="2359757"/>
                  <a:pt x="1086107" y="2371270"/>
                </a:cubicBezTo>
                <a:lnTo>
                  <a:pt x="1061000" y="2392516"/>
                </a:lnTo>
                <a:lnTo>
                  <a:pt x="1083081" y="2389973"/>
                </a:lnTo>
                <a:cubicBezTo>
                  <a:pt x="1176241" y="2389973"/>
                  <a:pt x="1251763" y="2433060"/>
                  <a:pt x="1251763" y="2486210"/>
                </a:cubicBezTo>
                <a:cubicBezTo>
                  <a:pt x="1251763" y="2499498"/>
                  <a:pt x="1247043" y="2512157"/>
                  <a:pt x="1238507" y="2523670"/>
                </a:cubicBezTo>
                <a:lnTo>
                  <a:pt x="1213400" y="2544916"/>
                </a:lnTo>
                <a:lnTo>
                  <a:pt x="1235481" y="2542373"/>
                </a:lnTo>
                <a:cubicBezTo>
                  <a:pt x="1328641" y="2542373"/>
                  <a:pt x="1404163" y="2585460"/>
                  <a:pt x="1404163" y="2638610"/>
                </a:cubicBezTo>
                <a:cubicBezTo>
                  <a:pt x="1404163" y="2651898"/>
                  <a:pt x="1399443" y="2664557"/>
                  <a:pt x="1390907" y="2676071"/>
                </a:cubicBezTo>
                <a:lnTo>
                  <a:pt x="1365800" y="2697316"/>
                </a:lnTo>
                <a:lnTo>
                  <a:pt x="1387881" y="2694773"/>
                </a:lnTo>
                <a:cubicBezTo>
                  <a:pt x="1481041" y="2694773"/>
                  <a:pt x="1556563" y="2737860"/>
                  <a:pt x="1556563" y="2791010"/>
                </a:cubicBezTo>
                <a:cubicBezTo>
                  <a:pt x="1556563" y="2804298"/>
                  <a:pt x="1551843" y="2816957"/>
                  <a:pt x="1543307" y="2828470"/>
                </a:cubicBezTo>
                <a:lnTo>
                  <a:pt x="1518200" y="2849716"/>
                </a:lnTo>
                <a:lnTo>
                  <a:pt x="1540281" y="2847173"/>
                </a:lnTo>
                <a:cubicBezTo>
                  <a:pt x="1633441" y="2847173"/>
                  <a:pt x="1708963" y="2890260"/>
                  <a:pt x="1708963" y="2943410"/>
                </a:cubicBezTo>
                <a:cubicBezTo>
                  <a:pt x="1708963" y="2956698"/>
                  <a:pt x="1704243" y="2969357"/>
                  <a:pt x="1695707" y="2980870"/>
                </a:cubicBezTo>
                <a:lnTo>
                  <a:pt x="1670600" y="3002116"/>
                </a:lnTo>
                <a:lnTo>
                  <a:pt x="1692681" y="2999573"/>
                </a:lnTo>
                <a:cubicBezTo>
                  <a:pt x="1785841" y="2999573"/>
                  <a:pt x="1861363" y="3042660"/>
                  <a:pt x="1861363" y="3095810"/>
                </a:cubicBezTo>
                <a:cubicBezTo>
                  <a:pt x="1861363" y="3109098"/>
                  <a:pt x="1856643" y="3121757"/>
                  <a:pt x="1848107" y="3133271"/>
                </a:cubicBezTo>
                <a:lnTo>
                  <a:pt x="1823000" y="3154516"/>
                </a:lnTo>
                <a:lnTo>
                  <a:pt x="1845081" y="3151973"/>
                </a:lnTo>
                <a:cubicBezTo>
                  <a:pt x="1938241" y="3151973"/>
                  <a:pt x="2013763" y="3195060"/>
                  <a:pt x="2013763" y="3248210"/>
                </a:cubicBezTo>
                <a:cubicBezTo>
                  <a:pt x="2013763" y="3261498"/>
                  <a:pt x="2009043" y="3274157"/>
                  <a:pt x="2000507" y="3285670"/>
                </a:cubicBezTo>
                <a:lnTo>
                  <a:pt x="1975400" y="3306916"/>
                </a:lnTo>
                <a:lnTo>
                  <a:pt x="1997481" y="3304373"/>
                </a:lnTo>
                <a:cubicBezTo>
                  <a:pt x="2090641" y="3304373"/>
                  <a:pt x="2166163" y="3347460"/>
                  <a:pt x="2166163" y="3400610"/>
                </a:cubicBezTo>
                <a:cubicBezTo>
                  <a:pt x="2166163" y="3413898"/>
                  <a:pt x="2161443" y="3426557"/>
                  <a:pt x="2152907" y="3438071"/>
                </a:cubicBezTo>
                <a:lnTo>
                  <a:pt x="2127800" y="3459316"/>
                </a:lnTo>
                <a:lnTo>
                  <a:pt x="2149881" y="3456773"/>
                </a:lnTo>
                <a:cubicBezTo>
                  <a:pt x="2243042" y="3456773"/>
                  <a:pt x="2318563" y="3499860"/>
                  <a:pt x="2318563" y="3553010"/>
                </a:cubicBezTo>
                <a:cubicBezTo>
                  <a:pt x="2318563" y="3606161"/>
                  <a:pt x="2243042" y="3649248"/>
                  <a:pt x="2149881" y="3649248"/>
                </a:cubicBezTo>
                <a:cubicBezTo>
                  <a:pt x="2056721" y="3649248"/>
                  <a:pt x="1981199" y="3606161"/>
                  <a:pt x="1981199" y="3553010"/>
                </a:cubicBezTo>
                <a:cubicBezTo>
                  <a:pt x="1981199" y="3539723"/>
                  <a:pt x="1985919" y="3527064"/>
                  <a:pt x="1994455" y="3515550"/>
                </a:cubicBezTo>
                <a:lnTo>
                  <a:pt x="2019562" y="3494305"/>
                </a:lnTo>
                <a:lnTo>
                  <a:pt x="1997481" y="3496848"/>
                </a:lnTo>
                <a:cubicBezTo>
                  <a:pt x="1904321" y="3496848"/>
                  <a:pt x="1828799" y="3453761"/>
                  <a:pt x="1828799" y="3400610"/>
                </a:cubicBezTo>
                <a:cubicBezTo>
                  <a:pt x="1828799" y="3387323"/>
                  <a:pt x="1833519" y="3374664"/>
                  <a:pt x="1842055" y="3363150"/>
                </a:cubicBezTo>
                <a:lnTo>
                  <a:pt x="1867162" y="3341905"/>
                </a:lnTo>
                <a:lnTo>
                  <a:pt x="1845081" y="3344448"/>
                </a:lnTo>
                <a:cubicBezTo>
                  <a:pt x="1821791" y="3344448"/>
                  <a:pt x="1799603" y="3341755"/>
                  <a:pt x="1779422" y="3336885"/>
                </a:cubicBezTo>
                <a:lnTo>
                  <a:pt x="1750987" y="3325947"/>
                </a:lnTo>
                <a:lnTo>
                  <a:pt x="1808873" y="3325947"/>
                </a:lnTo>
                <a:cubicBezTo>
                  <a:pt x="1809394" y="3325947"/>
                  <a:pt x="1809896" y="3325817"/>
                  <a:pt x="1810380" y="3325557"/>
                </a:cubicBezTo>
                <a:cubicBezTo>
                  <a:pt x="1810864" y="3325296"/>
                  <a:pt x="1811292" y="3324868"/>
                  <a:pt x="1811664" y="3324273"/>
                </a:cubicBezTo>
                <a:cubicBezTo>
                  <a:pt x="1812036" y="3323678"/>
                  <a:pt x="1812334" y="3322896"/>
                  <a:pt x="1812557" y="3321929"/>
                </a:cubicBezTo>
                <a:cubicBezTo>
                  <a:pt x="1812780" y="3320961"/>
                  <a:pt x="1812892" y="3319771"/>
                  <a:pt x="1812892" y="3318357"/>
                </a:cubicBezTo>
                <a:cubicBezTo>
                  <a:pt x="1812892" y="3317018"/>
                  <a:pt x="1812799" y="3315864"/>
                  <a:pt x="1812613" y="3314897"/>
                </a:cubicBezTo>
                <a:cubicBezTo>
                  <a:pt x="1812427" y="3313929"/>
                  <a:pt x="1812166" y="3313129"/>
                  <a:pt x="1811831" y="3312497"/>
                </a:cubicBezTo>
                <a:cubicBezTo>
                  <a:pt x="1811496" y="3311864"/>
                  <a:pt x="1811068" y="3311381"/>
                  <a:pt x="1810548" y="3311046"/>
                </a:cubicBezTo>
                <a:cubicBezTo>
                  <a:pt x="1810027" y="3310711"/>
                  <a:pt x="1809469" y="3310543"/>
                  <a:pt x="1808873" y="3310543"/>
                </a:cubicBezTo>
                <a:lnTo>
                  <a:pt x="1782754" y="3310543"/>
                </a:lnTo>
                <a:lnTo>
                  <a:pt x="1782754" y="3183630"/>
                </a:lnTo>
                <a:cubicBezTo>
                  <a:pt x="1782754" y="3183184"/>
                  <a:pt x="1782642" y="3182756"/>
                  <a:pt x="1782419" y="3182347"/>
                </a:cubicBezTo>
                <a:cubicBezTo>
                  <a:pt x="1782196" y="3181937"/>
                  <a:pt x="1781749" y="3181602"/>
                  <a:pt x="1781080" y="3181342"/>
                </a:cubicBezTo>
                <a:cubicBezTo>
                  <a:pt x="1780410" y="3181082"/>
                  <a:pt x="1779480" y="3180877"/>
                  <a:pt x="1778289" y="3180728"/>
                </a:cubicBezTo>
                <a:cubicBezTo>
                  <a:pt x="1777098" y="3180579"/>
                  <a:pt x="1775610" y="3180505"/>
                  <a:pt x="1773824" y="3180505"/>
                </a:cubicBezTo>
                <a:cubicBezTo>
                  <a:pt x="1772485" y="3180505"/>
                  <a:pt x="1771369" y="3180523"/>
                  <a:pt x="1770476" y="3180561"/>
                </a:cubicBezTo>
                <a:cubicBezTo>
                  <a:pt x="1769583" y="3180598"/>
                  <a:pt x="1768801" y="3180691"/>
                  <a:pt x="1768132" y="3180840"/>
                </a:cubicBezTo>
                <a:cubicBezTo>
                  <a:pt x="1767462" y="3180989"/>
                  <a:pt x="1766904" y="3181137"/>
                  <a:pt x="1766457" y="3181286"/>
                </a:cubicBezTo>
                <a:cubicBezTo>
                  <a:pt x="1766011" y="3181435"/>
                  <a:pt x="1765639" y="3181621"/>
                  <a:pt x="1765341" y="3181844"/>
                </a:cubicBezTo>
                <a:lnTo>
                  <a:pt x="1732078" y="3203164"/>
                </a:lnTo>
                <a:cubicBezTo>
                  <a:pt x="1731408" y="3203610"/>
                  <a:pt x="1730869" y="3204057"/>
                  <a:pt x="1730459" y="3204503"/>
                </a:cubicBezTo>
                <a:cubicBezTo>
                  <a:pt x="1730050" y="3204950"/>
                  <a:pt x="1729734" y="3205471"/>
                  <a:pt x="1729511" y="3206066"/>
                </a:cubicBezTo>
                <a:cubicBezTo>
                  <a:pt x="1729287" y="3206661"/>
                  <a:pt x="1729120" y="3207406"/>
                  <a:pt x="1729008" y="3208299"/>
                </a:cubicBezTo>
                <a:cubicBezTo>
                  <a:pt x="1728897" y="3209191"/>
                  <a:pt x="1728841" y="3210270"/>
                  <a:pt x="1728841" y="3211536"/>
                </a:cubicBezTo>
                <a:cubicBezTo>
                  <a:pt x="1728841" y="3213247"/>
                  <a:pt x="1728934" y="3214661"/>
                  <a:pt x="1729120" y="3215777"/>
                </a:cubicBezTo>
                <a:cubicBezTo>
                  <a:pt x="1729306" y="3216893"/>
                  <a:pt x="1729659" y="3217693"/>
                  <a:pt x="1730180" y="3218177"/>
                </a:cubicBezTo>
                <a:cubicBezTo>
                  <a:pt x="1730701" y="3218661"/>
                  <a:pt x="1731390" y="3218828"/>
                  <a:pt x="1732245" y="3218679"/>
                </a:cubicBezTo>
                <a:cubicBezTo>
                  <a:pt x="1733101" y="3218530"/>
                  <a:pt x="1734236" y="3218084"/>
                  <a:pt x="1735650" y="3217340"/>
                </a:cubicBezTo>
                <a:lnTo>
                  <a:pt x="1763555" y="3200708"/>
                </a:lnTo>
                <a:lnTo>
                  <a:pt x="1763555" y="3310543"/>
                </a:lnTo>
                <a:lnTo>
                  <a:pt x="1733417" y="3310543"/>
                </a:lnTo>
                <a:cubicBezTo>
                  <a:pt x="1732822" y="3310543"/>
                  <a:pt x="1732283" y="3310711"/>
                  <a:pt x="1731799" y="3311046"/>
                </a:cubicBezTo>
                <a:cubicBezTo>
                  <a:pt x="1731315" y="3311381"/>
                  <a:pt x="1730906" y="3311864"/>
                  <a:pt x="1730571" y="3312497"/>
                </a:cubicBezTo>
                <a:cubicBezTo>
                  <a:pt x="1730236" y="3313129"/>
                  <a:pt x="1729957" y="3313929"/>
                  <a:pt x="1729734" y="3314897"/>
                </a:cubicBezTo>
                <a:lnTo>
                  <a:pt x="1729466" y="3317669"/>
                </a:lnTo>
                <a:lnTo>
                  <a:pt x="1725805" y="3316261"/>
                </a:lnTo>
                <a:cubicBezTo>
                  <a:pt x="1695279" y="3298845"/>
                  <a:pt x="1676399" y="3274786"/>
                  <a:pt x="1676399" y="3248210"/>
                </a:cubicBezTo>
                <a:cubicBezTo>
                  <a:pt x="1676399" y="3234923"/>
                  <a:pt x="1681119" y="3222264"/>
                  <a:pt x="1689655" y="3210750"/>
                </a:cubicBezTo>
                <a:lnTo>
                  <a:pt x="1714762" y="3189505"/>
                </a:lnTo>
                <a:lnTo>
                  <a:pt x="1692681" y="3192048"/>
                </a:lnTo>
                <a:cubicBezTo>
                  <a:pt x="1599521" y="3192048"/>
                  <a:pt x="1523999" y="3148961"/>
                  <a:pt x="1523999" y="3095810"/>
                </a:cubicBezTo>
                <a:cubicBezTo>
                  <a:pt x="1523999" y="3082523"/>
                  <a:pt x="1528719" y="3069864"/>
                  <a:pt x="1537255" y="3058350"/>
                </a:cubicBezTo>
                <a:lnTo>
                  <a:pt x="1562362" y="3037105"/>
                </a:lnTo>
                <a:lnTo>
                  <a:pt x="1540281" y="3039648"/>
                </a:lnTo>
                <a:cubicBezTo>
                  <a:pt x="1447121" y="3039648"/>
                  <a:pt x="1371599" y="2996561"/>
                  <a:pt x="1371599" y="2943410"/>
                </a:cubicBezTo>
                <a:cubicBezTo>
                  <a:pt x="1371599" y="2930123"/>
                  <a:pt x="1376319" y="2917464"/>
                  <a:pt x="1384855" y="2905950"/>
                </a:cubicBezTo>
                <a:lnTo>
                  <a:pt x="1409962" y="2884705"/>
                </a:lnTo>
                <a:lnTo>
                  <a:pt x="1387881" y="2887248"/>
                </a:lnTo>
                <a:cubicBezTo>
                  <a:pt x="1294721" y="2887248"/>
                  <a:pt x="1219199" y="2844161"/>
                  <a:pt x="1219199" y="2791010"/>
                </a:cubicBezTo>
                <a:cubicBezTo>
                  <a:pt x="1219199" y="2777723"/>
                  <a:pt x="1223919" y="2765064"/>
                  <a:pt x="1232455" y="2753550"/>
                </a:cubicBezTo>
                <a:lnTo>
                  <a:pt x="1257562" y="2732305"/>
                </a:lnTo>
                <a:lnTo>
                  <a:pt x="1235481" y="2734848"/>
                </a:lnTo>
                <a:cubicBezTo>
                  <a:pt x="1142321" y="2734848"/>
                  <a:pt x="1066799" y="2691761"/>
                  <a:pt x="1066799" y="2638610"/>
                </a:cubicBezTo>
                <a:cubicBezTo>
                  <a:pt x="1066799" y="2625323"/>
                  <a:pt x="1071519" y="2612664"/>
                  <a:pt x="1080055" y="2601150"/>
                </a:cubicBezTo>
                <a:lnTo>
                  <a:pt x="1105162" y="2579905"/>
                </a:lnTo>
                <a:lnTo>
                  <a:pt x="1083081" y="2582448"/>
                </a:lnTo>
                <a:cubicBezTo>
                  <a:pt x="989921" y="2582448"/>
                  <a:pt x="914399" y="2539361"/>
                  <a:pt x="914399" y="2486210"/>
                </a:cubicBezTo>
                <a:cubicBezTo>
                  <a:pt x="914399" y="2472923"/>
                  <a:pt x="919119" y="2460264"/>
                  <a:pt x="927655" y="2448750"/>
                </a:cubicBezTo>
                <a:lnTo>
                  <a:pt x="952762" y="2427505"/>
                </a:lnTo>
                <a:lnTo>
                  <a:pt x="930681" y="2430048"/>
                </a:lnTo>
                <a:cubicBezTo>
                  <a:pt x="837521" y="2430048"/>
                  <a:pt x="761999" y="2386961"/>
                  <a:pt x="761999" y="2333810"/>
                </a:cubicBezTo>
                <a:cubicBezTo>
                  <a:pt x="761999" y="2320523"/>
                  <a:pt x="766719" y="2307864"/>
                  <a:pt x="775255" y="2296350"/>
                </a:cubicBezTo>
                <a:lnTo>
                  <a:pt x="800362" y="2275105"/>
                </a:lnTo>
                <a:lnTo>
                  <a:pt x="778281" y="2277648"/>
                </a:lnTo>
                <a:cubicBezTo>
                  <a:pt x="685121" y="2277648"/>
                  <a:pt x="609600" y="2234561"/>
                  <a:pt x="609600" y="2181410"/>
                </a:cubicBezTo>
                <a:cubicBezTo>
                  <a:pt x="609600" y="2168123"/>
                  <a:pt x="614320" y="2155464"/>
                  <a:pt x="622855" y="2143950"/>
                </a:cubicBezTo>
                <a:lnTo>
                  <a:pt x="647962" y="2122705"/>
                </a:lnTo>
                <a:lnTo>
                  <a:pt x="625881" y="2125248"/>
                </a:lnTo>
                <a:cubicBezTo>
                  <a:pt x="532722" y="2125248"/>
                  <a:pt x="457200" y="2082161"/>
                  <a:pt x="457200" y="2029010"/>
                </a:cubicBezTo>
                <a:cubicBezTo>
                  <a:pt x="457200" y="2015723"/>
                  <a:pt x="461920" y="2003064"/>
                  <a:pt x="470456" y="1991550"/>
                </a:cubicBezTo>
                <a:lnTo>
                  <a:pt x="495563" y="1970305"/>
                </a:lnTo>
                <a:lnTo>
                  <a:pt x="473481" y="1972848"/>
                </a:lnTo>
                <a:cubicBezTo>
                  <a:pt x="380321" y="1972848"/>
                  <a:pt x="304800" y="1929761"/>
                  <a:pt x="304800" y="1876610"/>
                </a:cubicBezTo>
                <a:cubicBezTo>
                  <a:pt x="304800" y="1863323"/>
                  <a:pt x="309520" y="1850664"/>
                  <a:pt x="318056" y="1839150"/>
                </a:cubicBezTo>
                <a:lnTo>
                  <a:pt x="343162" y="1817905"/>
                </a:lnTo>
                <a:lnTo>
                  <a:pt x="321082" y="1820448"/>
                </a:lnTo>
                <a:cubicBezTo>
                  <a:pt x="227922" y="1820448"/>
                  <a:pt x="152400" y="1777361"/>
                  <a:pt x="152400" y="1724210"/>
                </a:cubicBezTo>
                <a:cubicBezTo>
                  <a:pt x="152400" y="1710923"/>
                  <a:pt x="157120" y="1698264"/>
                  <a:pt x="165655" y="1686750"/>
                </a:cubicBezTo>
                <a:lnTo>
                  <a:pt x="190762" y="1665505"/>
                </a:lnTo>
                <a:lnTo>
                  <a:pt x="168682" y="1668048"/>
                </a:lnTo>
                <a:cubicBezTo>
                  <a:pt x="75521" y="1668048"/>
                  <a:pt x="0" y="1624961"/>
                  <a:pt x="0" y="1571810"/>
                </a:cubicBezTo>
                <a:cubicBezTo>
                  <a:pt x="0" y="1518660"/>
                  <a:pt x="75521" y="1475573"/>
                  <a:pt x="168682" y="1475573"/>
                </a:cubicBezTo>
                <a:close/>
                <a:moveTo>
                  <a:pt x="2862456" y="1474434"/>
                </a:moveTo>
                <a:cubicBezTo>
                  <a:pt x="2860181" y="1474434"/>
                  <a:pt x="2858209" y="1474490"/>
                  <a:pt x="2856540" y="1474601"/>
                </a:cubicBezTo>
                <a:cubicBezTo>
                  <a:pt x="2854871" y="1474713"/>
                  <a:pt x="2853467" y="1474917"/>
                  <a:pt x="2852329" y="1475215"/>
                </a:cubicBezTo>
                <a:cubicBezTo>
                  <a:pt x="2851190" y="1475513"/>
                  <a:pt x="2850261" y="1475885"/>
                  <a:pt x="2849540" y="1476331"/>
                </a:cubicBezTo>
                <a:cubicBezTo>
                  <a:pt x="2848819" y="1476778"/>
                  <a:pt x="2848269" y="1477299"/>
                  <a:pt x="2847890" y="1477894"/>
                </a:cubicBezTo>
                <a:lnTo>
                  <a:pt x="2796404" y="1565628"/>
                </a:lnTo>
                <a:cubicBezTo>
                  <a:pt x="2795888" y="1566596"/>
                  <a:pt x="2795446" y="1567507"/>
                  <a:pt x="2795078" y="1568363"/>
                </a:cubicBezTo>
                <a:cubicBezTo>
                  <a:pt x="2794710" y="1569219"/>
                  <a:pt x="2794415" y="1570112"/>
                  <a:pt x="2794194" y="1571042"/>
                </a:cubicBezTo>
                <a:cubicBezTo>
                  <a:pt x="2793974" y="1571972"/>
                  <a:pt x="2793826" y="1572995"/>
                  <a:pt x="2793752" y="1574111"/>
                </a:cubicBezTo>
                <a:cubicBezTo>
                  <a:pt x="2793678" y="1575228"/>
                  <a:pt x="2793642" y="1576493"/>
                  <a:pt x="2793642" y="1577906"/>
                </a:cubicBezTo>
                <a:cubicBezTo>
                  <a:pt x="2793642" y="1579692"/>
                  <a:pt x="2793734" y="1581143"/>
                  <a:pt x="2793918" y="1582260"/>
                </a:cubicBezTo>
                <a:cubicBezTo>
                  <a:pt x="2794102" y="1583376"/>
                  <a:pt x="2794434" y="1584232"/>
                  <a:pt x="2794914" y="1584827"/>
                </a:cubicBezTo>
                <a:cubicBezTo>
                  <a:pt x="2795394" y="1585422"/>
                  <a:pt x="2795928" y="1585832"/>
                  <a:pt x="2796518" y="1586055"/>
                </a:cubicBezTo>
                <a:cubicBezTo>
                  <a:pt x="2797109" y="1586278"/>
                  <a:pt x="2797847" y="1586390"/>
                  <a:pt x="2798733" y="1586390"/>
                </a:cubicBezTo>
                <a:lnTo>
                  <a:pt x="2857824" y="1586390"/>
                </a:lnTo>
                <a:lnTo>
                  <a:pt x="2857824" y="1616751"/>
                </a:lnTo>
                <a:cubicBezTo>
                  <a:pt x="2857824" y="1617346"/>
                  <a:pt x="2857958" y="1617848"/>
                  <a:pt x="2858226" y="1618257"/>
                </a:cubicBezTo>
                <a:cubicBezTo>
                  <a:pt x="2858494" y="1618667"/>
                  <a:pt x="2858992" y="1619020"/>
                  <a:pt x="2859721" y="1619318"/>
                </a:cubicBezTo>
                <a:cubicBezTo>
                  <a:pt x="2860449" y="1619616"/>
                  <a:pt x="2861427" y="1619839"/>
                  <a:pt x="2862653" y="1619988"/>
                </a:cubicBezTo>
                <a:cubicBezTo>
                  <a:pt x="2863879" y="1620136"/>
                  <a:pt x="2865412" y="1620211"/>
                  <a:pt x="2867251" y="1620211"/>
                </a:cubicBezTo>
                <a:cubicBezTo>
                  <a:pt x="2869167" y="1620211"/>
                  <a:pt x="2870738" y="1620136"/>
                  <a:pt x="2871964" y="1619988"/>
                </a:cubicBezTo>
                <a:cubicBezTo>
                  <a:pt x="2873190" y="1619839"/>
                  <a:pt x="2874187" y="1619616"/>
                  <a:pt x="2874954" y="1619318"/>
                </a:cubicBezTo>
                <a:cubicBezTo>
                  <a:pt x="2875720" y="1619020"/>
                  <a:pt x="2876257" y="1618667"/>
                  <a:pt x="2876563" y="1618257"/>
                </a:cubicBezTo>
                <a:cubicBezTo>
                  <a:pt x="2876870" y="1617848"/>
                  <a:pt x="2877023" y="1617346"/>
                  <a:pt x="2877023" y="1616751"/>
                </a:cubicBezTo>
                <a:lnTo>
                  <a:pt x="2877023" y="1586390"/>
                </a:lnTo>
                <a:lnTo>
                  <a:pt x="2893320" y="1586390"/>
                </a:lnTo>
                <a:cubicBezTo>
                  <a:pt x="2894659" y="1586390"/>
                  <a:pt x="2895701" y="1585683"/>
                  <a:pt x="2896445" y="1584269"/>
                </a:cubicBezTo>
                <a:cubicBezTo>
                  <a:pt x="2897189" y="1582855"/>
                  <a:pt x="2897561" y="1580920"/>
                  <a:pt x="2897561" y="1578465"/>
                </a:cubicBezTo>
                <a:cubicBezTo>
                  <a:pt x="2897561" y="1575786"/>
                  <a:pt x="2897171" y="1573795"/>
                  <a:pt x="2896389" y="1572493"/>
                </a:cubicBezTo>
                <a:cubicBezTo>
                  <a:pt x="2895608" y="1571191"/>
                  <a:pt x="2894585" y="1570539"/>
                  <a:pt x="2893320" y="1570539"/>
                </a:cubicBezTo>
                <a:lnTo>
                  <a:pt x="2877023" y="1570539"/>
                </a:lnTo>
                <a:lnTo>
                  <a:pt x="2877023" y="1478340"/>
                </a:lnTo>
                <a:cubicBezTo>
                  <a:pt x="2877023" y="1477671"/>
                  <a:pt x="2876720" y="1477094"/>
                  <a:pt x="2876113" y="1476610"/>
                </a:cubicBezTo>
                <a:cubicBezTo>
                  <a:pt x="2875506" y="1476127"/>
                  <a:pt x="2874633" y="1475736"/>
                  <a:pt x="2873496" y="1475438"/>
                </a:cubicBezTo>
                <a:cubicBezTo>
                  <a:pt x="2872358" y="1475141"/>
                  <a:pt x="2870859" y="1474899"/>
                  <a:pt x="2869000" y="1474713"/>
                </a:cubicBezTo>
                <a:cubicBezTo>
                  <a:pt x="2867141" y="1474527"/>
                  <a:pt x="2864960" y="1474434"/>
                  <a:pt x="2862456" y="1474434"/>
                </a:cubicBezTo>
                <a:close/>
                <a:moveTo>
                  <a:pt x="2728901" y="1472983"/>
                </a:moveTo>
                <a:cubicBezTo>
                  <a:pt x="2724139" y="1472983"/>
                  <a:pt x="2719693" y="1473429"/>
                  <a:pt x="2715563" y="1474322"/>
                </a:cubicBezTo>
                <a:cubicBezTo>
                  <a:pt x="2711433" y="1475215"/>
                  <a:pt x="2707786" y="1476313"/>
                  <a:pt x="2704624" y="1477615"/>
                </a:cubicBezTo>
                <a:cubicBezTo>
                  <a:pt x="2701461" y="1478917"/>
                  <a:pt x="2698801" y="1480238"/>
                  <a:pt x="2696643" y="1481577"/>
                </a:cubicBezTo>
                <a:cubicBezTo>
                  <a:pt x="2694485" y="1482917"/>
                  <a:pt x="2693052" y="1483940"/>
                  <a:pt x="2692346" y="1484647"/>
                </a:cubicBezTo>
                <a:cubicBezTo>
                  <a:pt x="2691639" y="1485354"/>
                  <a:pt x="2691136" y="1485968"/>
                  <a:pt x="2690839" y="1486489"/>
                </a:cubicBezTo>
                <a:cubicBezTo>
                  <a:pt x="2690541" y="1487010"/>
                  <a:pt x="2690281" y="1487586"/>
                  <a:pt x="2690057" y="1488219"/>
                </a:cubicBezTo>
                <a:cubicBezTo>
                  <a:pt x="2689834" y="1488851"/>
                  <a:pt x="2689685" y="1489596"/>
                  <a:pt x="2689611" y="1490451"/>
                </a:cubicBezTo>
                <a:cubicBezTo>
                  <a:pt x="2689536" y="1491307"/>
                  <a:pt x="2689499" y="1492293"/>
                  <a:pt x="2689499" y="1493409"/>
                </a:cubicBezTo>
                <a:cubicBezTo>
                  <a:pt x="2689499" y="1495046"/>
                  <a:pt x="2689555" y="1496367"/>
                  <a:pt x="2689667" y="1497372"/>
                </a:cubicBezTo>
                <a:cubicBezTo>
                  <a:pt x="2689778" y="1498376"/>
                  <a:pt x="2689964" y="1499158"/>
                  <a:pt x="2690225" y="1499716"/>
                </a:cubicBezTo>
                <a:cubicBezTo>
                  <a:pt x="2690485" y="1500274"/>
                  <a:pt x="2690820" y="1500646"/>
                  <a:pt x="2691229" y="1500832"/>
                </a:cubicBezTo>
                <a:cubicBezTo>
                  <a:pt x="2691639" y="1501018"/>
                  <a:pt x="2692104" y="1501111"/>
                  <a:pt x="2692625" y="1501111"/>
                </a:cubicBezTo>
                <a:cubicBezTo>
                  <a:pt x="2693369" y="1501111"/>
                  <a:pt x="2694671" y="1500460"/>
                  <a:pt x="2696531" y="1499158"/>
                </a:cubicBezTo>
                <a:cubicBezTo>
                  <a:pt x="2698392" y="1497856"/>
                  <a:pt x="2700736" y="1496460"/>
                  <a:pt x="2703563" y="1494972"/>
                </a:cubicBezTo>
                <a:cubicBezTo>
                  <a:pt x="2706391" y="1493484"/>
                  <a:pt x="2709610" y="1492088"/>
                  <a:pt x="2713219" y="1490786"/>
                </a:cubicBezTo>
                <a:cubicBezTo>
                  <a:pt x="2716828" y="1489484"/>
                  <a:pt x="2720790" y="1488833"/>
                  <a:pt x="2725106" y="1488833"/>
                </a:cubicBezTo>
                <a:cubicBezTo>
                  <a:pt x="2729050" y="1488833"/>
                  <a:pt x="2732529" y="1489410"/>
                  <a:pt x="2735543" y="1490563"/>
                </a:cubicBezTo>
                <a:cubicBezTo>
                  <a:pt x="2738557" y="1491716"/>
                  <a:pt x="2741031" y="1493298"/>
                  <a:pt x="2742966" y="1495307"/>
                </a:cubicBezTo>
                <a:cubicBezTo>
                  <a:pt x="2744900" y="1497316"/>
                  <a:pt x="2746351" y="1499679"/>
                  <a:pt x="2747319" y="1502395"/>
                </a:cubicBezTo>
                <a:cubicBezTo>
                  <a:pt x="2748286" y="1505111"/>
                  <a:pt x="2748770" y="1507957"/>
                  <a:pt x="2748770" y="1510934"/>
                </a:cubicBezTo>
                <a:cubicBezTo>
                  <a:pt x="2748770" y="1515027"/>
                  <a:pt x="2748044" y="1518729"/>
                  <a:pt x="2746593" y="1522040"/>
                </a:cubicBezTo>
                <a:cubicBezTo>
                  <a:pt x="2745142" y="1525352"/>
                  <a:pt x="2743059" y="1528198"/>
                  <a:pt x="2740343" y="1530579"/>
                </a:cubicBezTo>
                <a:cubicBezTo>
                  <a:pt x="2737626" y="1532960"/>
                  <a:pt x="2734315" y="1534784"/>
                  <a:pt x="2730408" y="1536049"/>
                </a:cubicBezTo>
                <a:cubicBezTo>
                  <a:pt x="2726501" y="1537314"/>
                  <a:pt x="2722092" y="1537946"/>
                  <a:pt x="2717181" y="1537946"/>
                </a:cubicBezTo>
                <a:lnTo>
                  <a:pt x="2704568" y="1537946"/>
                </a:lnTo>
                <a:cubicBezTo>
                  <a:pt x="2703898" y="1537946"/>
                  <a:pt x="2703303" y="1538076"/>
                  <a:pt x="2702782" y="1538337"/>
                </a:cubicBezTo>
                <a:cubicBezTo>
                  <a:pt x="2702261" y="1538597"/>
                  <a:pt x="2701796" y="1539007"/>
                  <a:pt x="2701387" y="1539565"/>
                </a:cubicBezTo>
                <a:cubicBezTo>
                  <a:pt x="2700978" y="1540123"/>
                  <a:pt x="2700661" y="1540867"/>
                  <a:pt x="2700438" y="1541797"/>
                </a:cubicBezTo>
                <a:cubicBezTo>
                  <a:pt x="2700215" y="1542727"/>
                  <a:pt x="2700103" y="1543899"/>
                  <a:pt x="2700103" y="1545313"/>
                </a:cubicBezTo>
                <a:cubicBezTo>
                  <a:pt x="2700103" y="1546876"/>
                  <a:pt x="2700238" y="1548141"/>
                  <a:pt x="2700507" y="1549108"/>
                </a:cubicBezTo>
                <a:cubicBezTo>
                  <a:pt x="2700776" y="1550076"/>
                  <a:pt x="2701122" y="1550857"/>
                  <a:pt x="2701545" y="1551452"/>
                </a:cubicBezTo>
                <a:cubicBezTo>
                  <a:pt x="2701967" y="1552048"/>
                  <a:pt x="2702467" y="1552475"/>
                  <a:pt x="2703043" y="1552736"/>
                </a:cubicBezTo>
                <a:cubicBezTo>
                  <a:pt x="2703619" y="1552996"/>
                  <a:pt x="2704215" y="1553127"/>
                  <a:pt x="2704830" y="1553127"/>
                </a:cubicBezTo>
                <a:lnTo>
                  <a:pt x="2719009" y="1553127"/>
                </a:lnTo>
                <a:cubicBezTo>
                  <a:pt x="2724927" y="1553127"/>
                  <a:pt x="2730211" y="1553759"/>
                  <a:pt x="2734861" y="1555024"/>
                </a:cubicBezTo>
                <a:cubicBezTo>
                  <a:pt x="2739511" y="1556289"/>
                  <a:pt x="2743430" y="1558112"/>
                  <a:pt x="2746619" y="1560494"/>
                </a:cubicBezTo>
                <a:cubicBezTo>
                  <a:pt x="2749809" y="1562875"/>
                  <a:pt x="2752230" y="1565703"/>
                  <a:pt x="2753882" y="1568977"/>
                </a:cubicBezTo>
                <a:cubicBezTo>
                  <a:pt x="2755534" y="1572251"/>
                  <a:pt x="2756360" y="1575934"/>
                  <a:pt x="2756360" y="1580027"/>
                </a:cubicBezTo>
                <a:cubicBezTo>
                  <a:pt x="2756360" y="1583748"/>
                  <a:pt x="2755711" y="1587190"/>
                  <a:pt x="2754414" y="1590352"/>
                </a:cubicBezTo>
                <a:cubicBezTo>
                  <a:pt x="2753116" y="1593515"/>
                  <a:pt x="2751169" y="1596250"/>
                  <a:pt x="2748574" y="1598556"/>
                </a:cubicBezTo>
                <a:cubicBezTo>
                  <a:pt x="2745978" y="1600863"/>
                  <a:pt x="2742772" y="1602649"/>
                  <a:pt x="2738955" y="1603914"/>
                </a:cubicBezTo>
                <a:cubicBezTo>
                  <a:pt x="2735138" y="1605179"/>
                  <a:pt x="2730711" y="1605812"/>
                  <a:pt x="2725673" y="1605812"/>
                </a:cubicBezTo>
                <a:cubicBezTo>
                  <a:pt x="2720482" y="1605812"/>
                  <a:pt x="2715768" y="1605216"/>
                  <a:pt x="2711531" y="1604026"/>
                </a:cubicBezTo>
                <a:cubicBezTo>
                  <a:pt x="2707295" y="1602835"/>
                  <a:pt x="2703593" y="1601552"/>
                  <a:pt x="2700424" y="1600175"/>
                </a:cubicBezTo>
                <a:cubicBezTo>
                  <a:pt x="2697256" y="1598798"/>
                  <a:pt x="2694660" y="1597515"/>
                  <a:pt x="2692638" y="1596324"/>
                </a:cubicBezTo>
                <a:cubicBezTo>
                  <a:pt x="2690615" y="1595133"/>
                  <a:pt x="2689260" y="1594538"/>
                  <a:pt x="2688573" y="1594538"/>
                </a:cubicBezTo>
                <a:cubicBezTo>
                  <a:pt x="2687580" y="1594538"/>
                  <a:pt x="2686817" y="1595059"/>
                  <a:pt x="2686282" y="1596101"/>
                </a:cubicBezTo>
                <a:cubicBezTo>
                  <a:pt x="2685748" y="1597142"/>
                  <a:pt x="2685481" y="1599003"/>
                  <a:pt x="2685481" y="1601682"/>
                </a:cubicBezTo>
                <a:cubicBezTo>
                  <a:pt x="2685481" y="1603244"/>
                  <a:pt x="2685537" y="1604565"/>
                  <a:pt x="2685648" y="1605644"/>
                </a:cubicBezTo>
                <a:cubicBezTo>
                  <a:pt x="2685760" y="1606723"/>
                  <a:pt x="2685927" y="1607635"/>
                  <a:pt x="2686151" y="1608379"/>
                </a:cubicBezTo>
                <a:cubicBezTo>
                  <a:pt x="2686374" y="1609123"/>
                  <a:pt x="2686634" y="1609756"/>
                  <a:pt x="2686932" y="1610277"/>
                </a:cubicBezTo>
                <a:cubicBezTo>
                  <a:pt x="2687230" y="1610797"/>
                  <a:pt x="2687657" y="1611318"/>
                  <a:pt x="2688216" y="1611839"/>
                </a:cubicBezTo>
                <a:cubicBezTo>
                  <a:pt x="2688774" y="1612360"/>
                  <a:pt x="2690132" y="1613197"/>
                  <a:pt x="2692290" y="1614351"/>
                </a:cubicBezTo>
                <a:cubicBezTo>
                  <a:pt x="2694448" y="1615504"/>
                  <a:pt x="2697164" y="1616620"/>
                  <a:pt x="2700438" y="1617699"/>
                </a:cubicBezTo>
                <a:cubicBezTo>
                  <a:pt x="2703712" y="1618778"/>
                  <a:pt x="2707452" y="1619709"/>
                  <a:pt x="2711656" y="1620490"/>
                </a:cubicBezTo>
                <a:cubicBezTo>
                  <a:pt x="2715860" y="1621271"/>
                  <a:pt x="2720381" y="1621662"/>
                  <a:pt x="2725218" y="1621662"/>
                </a:cubicBezTo>
                <a:cubicBezTo>
                  <a:pt x="2733180" y="1621662"/>
                  <a:pt x="2740324" y="1620639"/>
                  <a:pt x="2746649" y="1618592"/>
                </a:cubicBezTo>
                <a:cubicBezTo>
                  <a:pt x="2752974" y="1616546"/>
                  <a:pt x="2758295" y="1613625"/>
                  <a:pt x="2762611" y="1609830"/>
                </a:cubicBezTo>
                <a:cubicBezTo>
                  <a:pt x="2766927" y="1606035"/>
                  <a:pt x="2770238" y="1601477"/>
                  <a:pt x="2772545" y="1596157"/>
                </a:cubicBezTo>
                <a:cubicBezTo>
                  <a:pt x="2774852" y="1590836"/>
                  <a:pt x="2776005" y="1584864"/>
                  <a:pt x="2776005" y="1578241"/>
                </a:cubicBezTo>
                <a:cubicBezTo>
                  <a:pt x="2776005" y="1573702"/>
                  <a:pt x="2775168" y="1569442"/>
                  <a:pt x="2773494" y="1565461"/>
                </a:cubicBezTo>
                <a:cubicBezTo>
                  <a:pt x="2771820" y="1561480"/>
                  <a:pt x="2769494" y="1558001"/>
                  <a:pt x="2766518" y="1555024"/>
                </a:cubicBezTo>
                <a:cubicBezTo>
                  <a:pt x="2763541" y="1552048"/>
                  <a:pt x="2759988" y="1549573"/>
                  <a:pt x="2755858" y="1547601"/>
                </a:cubicBezTo>
                <a:cubicBezTo>
                  <a:pt x="2751728" y="1545629"/>
                  <a:pt x="2747170" y="1544383"/>
                  <a:pt x="2742184" y="1543862"/>
                </a:cubicBezTo>
                <a:lnTo>
                  <a:pt x="2742184" y="1543639"/>
                </a:lnTo>
                <a:cubicBezTo>
                  <a:pt x="2746575" y="1542820"/>
                  <a:pt x="2750444" y="1541351"/>
                  <a:pt x="2753793" y="1539230"/>
                </a:cubicBezTo>
                <a:cubicBezTo>
                  <a:pt x="2757141" y="1537109"/>
                  <a:pt x="2759969" y="1534542"/>
                  <a:pt x="2762276" y="1531528"/>
                </a:cubicBezTo>
                <a:cubicBezTo>
                  <a:pt x="2764583" y="1528514"/>
                  <a:pt x="2766332" y="1525054"/>
                  <a:pt x="2767522" y="1521147"/>
                </a:cubicBezTo>
                <a:cubicBezTo>
                  <a:pt x="2768713" y="1517240"/>
                  <a:pt x="2769308" y="1513017"/>
                  <a:pt x="2769308" y="1508478"/>
                </a:cubicBezTo>
                <a:cubicBezTo>
                  <a:pt x="2769308" y="1503195"/>
                  <a:pt x="2768471" y="1498376"/>
                  <a:pt x="2766797" y="1494023"/>
                </a:cubicBezTo>
                <a:cubicBezTo>
                  <a:pt x="2765122" y="1489670"/>
                  <a:pt x="2762592" y="1485931"/>
                  <a:pt x="2759206" y="1482805"/>
                </a:cubicBezTo>
                <a:cubicBezTo>
                  <a:pt x="2755821" y="1479680"/>
                  <a:pt x="2751598" y="1477261"/>
                  <a:pt x="2746537" y="1475550"/>
                </a:cubicBezTo>
                <a:cubicBezTo>
                  <a:pt x="2741477" y="1473838"/>
                  <a:pt x="2735599" y="1472983"/>
                  <a:pt x="2728901" y="1472983"/>
                </a:cubicBezTo>
                <a:close/>
                <a:moveTo>
                  <a:pt x="1223121" y="1453459"/>
                </a:moveTo>
                <a:cubicBezTo>
                  <a:pt x="1228033" y="1453459"/>
                  <a:pt x="1232163" y="1454129"/>
                  <a:pt x="1235511" y="1455469"/>
                </a:cubicBezTo>
                <a:cubicBezTo>
                  <a:pt x="1238860" y="1456808"/>
                  <a:pt x="1241539" y="1458706"/>
                  <a:pt x="1243548" y="1461161"/>
                </a:cubicBezTo>
                <a:cubicBezTo>
                  <a:pt x="1245557" y="1463617"/>
                  <a:pt x="1246990" y="1466612"/>
                  <a:pt x="1247846" y="1470147"/>
                </a:cubicBezTo>
                <a:cubicBezTo>
                  <a:pt x="1248701" y="1473681"/>
                  <a:pt x="1249129" y="1477607"/>
                  <a:pt x="1249129" y="1481923"/>
                </a:cubicBezTo>
                <a:cubicBezTo>
                  <a:pt x="1249129" y="1485867"/>
                  <a:pt x="1248590" y="1489718"/>
                  <a:pt x="1247511" y="1493476"/>
                </a:cubicBezTo>
                <a:cubicBezTo>
                  <a:pt x="1246432" y="1497234"/>
                  <a:pt x="1244739" y="1500619"/>
                  <a:pt x="1242432" y="1503633"/>
                </a:cubicBezTo>
                <a:cubicBezTo>
                  <a:pt x="1240125" y="1506647"/>
                  <a:pt x="1237223" y="1509047"/>
                  <a:pt x="1233725" y="1510833"/>
                </a:cubicBezTo>
                <a:cubicBezTo>
                  <a:pt x="1230228" y="1512619"/>
                  <a:pt x="1226098" y="1513512"/>
                  <a:pt x="1221336" y="1513512"/>
                </a:cubicBezTo>
                <a:cubicBezTo>
                  <a:pt x="1216647" y="1513512"/>
                  <a:pt x="1212555" y="1512674"/>
                  <a:pt x="1209057" y="1511000"/>
                </a:cubicBezTo>
                <a:cubicBezTo>
                  <a:pt x="1205560" y="1509326"/>
                  <a:pt x="1202639" y="1506535"/>
                  <a:pt x="1200295" y="1502629"/>
                </a:cubicBezTo>
                <a:cubicBezTo>
                  <a:pt x="1197951" y="1498722"/>
                  <a:pt x="1196165" y="1493531"/>
                  <a:pt x="1194937" y="1487057"/>
                </a:cubicBezTo>
                <a:cubicBezTo>
                  <a:pt x="1193709" y="1480583"/>
                  <a:pt x="1193095" y="1472547"/>
                  <a:pt x="1193095" y="1462947"/>
                </a:cubicBezTo>
                <a:cubicBezTo>
                  <a:pt x="1195030" y="1461608"/>
                  <a:pt x="1197170" y="1460361"/>
                  <a:pt x="1199514" y="1459208"/>
                </a:cubicBezTo>
                <a:cubicBezTo>
                  <a:pt x="1201858" y="1458055"/>
                  <a:pt x="1204313" y="1457050"/>
                  <a:pt x="1206881" y="1456194"/>
                </a:cubicBezTo>
                <a:cubicBezTo>
                  <a:pt x="1209448" y="1455338"/>
                  <a:pt x="1212108" y="1454669"/>
                  <a:pt x="1214862" y="1454185"/>
                </a:cubicBezTo>
                <a:cubicBezTo>
                  <a:pt x="1217615" y="1453701"/>
                  <a:pt x="1220368" y="1453459"/>
                  <a:pt x="1223121" y="1453459"/>
                </a:cubicBezTo>
                <a:close/>
                <a:moveTo>
                  <a:pt x="1749408" y="1402166"/>
                </a:moveTo>
                <a:cubicBezTo>
                  <a:pt x="1794657" y="1402166"/>
                  <a:pt x="1831339" y="1496679"/>
                  <a:pt x="1831339" y="1613268"/>
                </a:cubicBezTo>
                <a:cubicBezTo>
                  <a:pt x="1831339" y="1729857"/>
                  <a:pt x="1794657" y="1824371"/>
                  <a:pt x="1749408" y="1824371"/>
                </a:cubicBezTo>
                <a:cubicBezTo>
                  <a:pt x="1704159" y="1824371"/>
                  <a:pt x="1667477" y="1729857"/>
                  <a:pt x="1667477" y="1613268"/>
                </a:cubicBezTo>
                <a:cubicBezTo>
                  <a:pt x="1667477" y="1496679"/>
                  <a:pt x="1704159" y="1402166"/>
                  <a:pt x="1749408" y="1402166"/>
                </a:cubicBezTo>
                <a:close/>
                <a:moveTo>
                  <a:pt x="1111835" y="1381464"/>
                </a:moveTo>
                <a:cubicBezTo>
                  <a:pt x="1110496" y="1381464"/>
                  <a:pt x="1109380" y="1381482"/>
                  <a:pt x="1108487" y="1381520"/>
                </a:cubicBezTo>
                <a:cubicBezTo>
                  <a:pt x="1107594" y="1381557"/>
                  <a:pt x="1106812" y="1381650"/>
                  <a:pt x="1106143" y="1381799"/>
                </a:cubicBezTo>
                <a:cubicBezTo>
                  <a:pt x="1105473" y="1381948"/>
                  <a:pt x="1104915" y="1382096"/>
                  <a:pt x="1104468" y="1382245"/>
                </a:cubicBezTo>
                <a:cubicBezTo>
                  <a:pt x="1104022" y="1382394"/>
                  <a:pt x="1103650" y="1382580"/>
                  <a:pt x="1103352" y="1382803"/>
                </a:cubicBezTo>
                <a:lnTo>
                  <a:pt x="1070089" y="1404123"/>
                </a:lnTo>
                <a:cubicBezTo>
                  <a:pt x="1069419" y="1404569"/>
                  <a:pt x="1068880" y="1405016"/>
                  <a:pt x="1068470" y="1405462"/>
                </a:cubicBezTo>
                <a:cubicBezTo>
                  <a:pt x="1068061" y="1405909"/>
                  <a:pt x="1067745" y="1406430"/>
                  <a:pt x="1067522" y="1407025"/>
                </a:cubicBezTo>
                <a:cubicBezTo>
                  <a:pt x="1067298" y="1407620"/>
                  <a:pt x="1067131" y="1408365"/>
                  <a:pt x="1067019" y="1409258"/>
                </a:cubicBezTo>
                <a:cubicBezTo>
                  <a:pt x="1066908" y="1410150"/>
                  <a:pt x="1066852" y="1411229"/>
                  <a:pt x="1066852" y="1412495"/>
                </a:cubicBezTo>
                <a:cubicBezTo>
                  <a:pt x="1066852" y="1414206"/>
                  <a:pt x="1066945" y="1415620"/>
                  <a:pt x="1067131" y="1416736"/>
                </a:cubicBezTo>
                <a:cubicBezTo>
                  <a:pt x="1067317" y="1417852"/>
                  <a:pt x="1067670" y="1418652"/>
                  <a:pt x="1068191" y="1419136"/>
                </a:cubicBezTo>
                <a:cubicBezTo>
                  <a:pt x="1068712" y="1419620"/>
                  <a:pt x="1069401" y="1419787"/>
                  <a:pt x="1070256" y="1419638"/>
                </a:cubicBezTo>
                <a:cubicBezTo>
                  <a:pt x="1071112" y="1419489"/>
                  <a:pt x="1072247" y="1419043"/>
                  <a:pt x="1073661" y="1418299"/>
                </a:cubicBezTo>
                <a:lnTo>
                  <a:pt x="1101566" y="1401667"/>
                </a:lnTo>
                <a:lnTo>
                  <a:pt x="1101566" y="1511502"/>
                </a:lnTo>
                <a:lnTo>
                  <a:pt x="1071428" y="1511502"/>
                </a:lnTo>
                <a:cubicBezTo>
                  <a:pt x="1070833" y="1511502"/>
                  <a:pt x="1070294" y="1511670"/>
                  <a:pt x="1069810" y="1512005"/>
                </a:cubicBezTo>
                <a:cubicBezTo>
                  <a:pt x="1069326" y="1512340"/>
                  <a:pt x="1068917" y="1512823"/>
                  <a:pt x="1068582" y="1513456"/>
                </a:cubicBezTo>
                <a:cubicBezTo>
                  <a:pt x="1068247" y="1514088"/>
                  <a:pt x="1067968" y="1514888"/>
                  <a:pt x="1067745" y="1515856"/>
                </a:cubicBezTo>
                <a:cubicBezTo>
                  <a:pt x="1067522" y="1516823"/>
                  <a:pt x="1067410" y="1517976"/>
                  <a:pt x="1067410" y="1519316"/>
                </a:cubicBezTo>
                <a:cubicBezTo>
                  <a:pt x="1067410" y="1520730"/>
                  <a:pt x="1067522" y="1521920"/>
                  <a:pt x="1067745" y="1522888"/>
                </a:cubicBezTo>
                <a:cubicBezTo>
                  <a:pt x="1067968" y="1523855"/>
                  <a:pt x="1068284" y="1524637"/>
                  <a:pt x="1068694" y="1525232"/>
                </a:cubicBezTo>
                <a:cubicBezTo>
                  <a:pt x="1069103" y="1525827"/>
                  <a:pt x="1069531" y="1526255"/>
                  <a:pt x="1069977" y="1526515"/>
                </a:cubicBezTo>
                <a:cubicBezTo>
                  <a:pt x="1070424" y="1526776"/>
                  <a:pt x="1070908" y="1526906"/>
                  <a:pt x="1071428" y="1526906"/>
                </a:cubicBezTo>
                <a:lnTo>
                  <a:pt x="1146884" y="1526906"/>
                </a:lnTo>
                <a:cubicBezTo>
                  <a:pt x="1147405" y="1526906"/>
                  <a:pt x="1147907" y="1526776"/>
                  <a:pt x="1148391" y="1526515"/>
                </a:cubicBezTo>
                <a:cubicBezTo>
                  <a:pt x="1148875" y="1526255"/>
                  <a:pt x="1149303" y="1525827"/>
                  <a:pt x="1149675" y="1525232"/>
                </a:cubicBezTo>
                <a:cubicBezTo>
                  <a:pt x="1150047" y="1524637"/>
                  <a:pt x="1150345" y="1523855"/>
                  <a:pt x="1150568" y="1522888"/>
                </a:cubicBezTo>
                <a:cubicBezTo>
                  <a:pt x="1150791" y="1521920"/>
                  <a:pt x="1150903" y="1520730"/>
                  <a:pt x="1150903" y="1519316"/>
                </a:cubicBezTo>
                <a:cubicBezTo>
                  <a:pt x="1150903" y="1517976"/>
                  <a:pt x="1150810" y="1516823"/>
                  <a:pt x="1150624" y="1515856"/>
                </a:cubicBezTo>
                <a:cubicBezTo>
                  <a:pt x="1150438" y="1514888"/>
                  <a:pt x="1150177" y="1514088"/>
                  <a:pt x="1149842" y="1513456"/>
                </a:cubicBezTo>
                <a:cubicBezTo>
                  <a:pt x="1149507" y="1512823"/>
                  <a:pt x="1149079" y="1512340"/>
                  <a:pt x="1148559" y="1512005"/>
                </a:cubicBezTo>
                <a:cubicBezTo>
                  <a:pt x="1148038" y="1511670"/>
                  <a:pt x="1147480" y="1511502"/>
                  <a:pt x="1146884" y="1511502"/>
                </a:cubicBezTo>
                <a:lnTo>
                  <a:pt x="1120765" y="1511502"/>
                </a:lnTo>
                <a:lnTo>
                  <a:pt x="1120765" y="1384589"/>
                </a:lnTo>
                <a:cubicBezTo>
                  <a:pt x="1120765" y="1384143"/>
                  <a:pt x="1120653" y="1383715"/>
                  <a:pt x="1120430" y="1383306"/>
                </a:cubicBezTo>
                <a:cubicBezTo>
                  <a:pt x="1120207" y="1382896"/>
                  <a:pt x="1119760" y="1382561"/>
                  <a:pt x="1119091" y="1382301"/>
                </a:cubicBezTo>
                <a:cubicBezTo>
                  <a:pt x="1118421" y="1382041"/>
                  <a:pt x="1117491" y="1381836"/>
                  <a:pt x="1116300" y="1381687"/>
                </a:cubicBezTo>
                <a:cubicBezTo>
                  <a:pt x="1115109" y="1381538"/>
                  <a:pt x="1113621" y="1381464"/>
                  <a:pt x="1111835" y="1381464"/>
                </a:cubicBezTo>
                <a:close/>
                <a:moveTo>
                  <a:pt x="1233725" y="1380459"/>
                </a:moveTo>
                <a:cubicBezTo>
                  <a:pt x="1225540" y="1380459"/>
                  <a:pt x="1218359" y="1381575"/>
                  <a:pt x="1212183" y="1383808"/>
                </a:cubicBezTo>
                <a:cubicBezTo>
                  <a:pt x="1206006" y="1386040"/>
                  <a:pt x="1200704" y="1389073"/>
                  <a:pt x="1196277" y="1392905"/>
                </a:cubicBezTo>
                <a:cubicBezTo>
                  <a:pt x="1191849" y="1396737"/>
                  <a:pt x="1188165" y="1401239"/>
                  <a:pt x="1185226" y="1406411"/>
                </a:cubicBezTo>
                <a:cubicBezTo>
                  <a:pt x="1182287" y="1411583"/>
                  <a:pt x="1179961" y="1417108"/>
                  <a:pt x="1178250" y="1422987"/>
                </a:cubicBezTo>
                <a:cubicBezTo>
                  <a:pt x="1176538" y="1428866"/>
                  <a:pt x="1175348" y="1434968"/>
                  <a:pt x="1174678" y="1441293"/>
                </a:cubicBezTo>
                <a:cubicBezTo>
                  <a:pt x="1174008" y="1447618"/>
                  <a:pt x="1173673" y="1453869"/>
                  <a:pt x="1173673" y="1460045"/>
                </a:cubicBezTo>
                <a:cubicBezTo>
                  <a:pt x="1173673" y="1467040"/>
                  <a:pt x="1173971" y="1473588"/>
                  <a:pt x="1174566" y="1479690"/>
                </a:cubicBezTo>
                <a:cubicBezTo>
                  <a:pt x="1175162" y="1485792"/>
                  <a:pt x="1176148" y="1491411"/>
                  <a:pt x="1177524" y="1496545"/>
                </a:cubicBezTo>
                <a:cubicBezTo>
                  <a:pt x="1178901" y="1501680"/>
                  <a:pt x="1180724" y="1506256"/>
                  <a:pt x="1182994" y="1510275"/>
                </a:cubicBezTo>
                <a:cubicBezTo>
                  <a:pt x="1185263" y="1514293"/>
                  <a:pt x="1188110" y="1517679"/>
                  <a:pt x="1191533" y="1520432"/>
                </a:cubicBezTo>
                <a:cubicBezTo>
                  <a:pt x="1194956" y="1523185"/>
                  <a:pt x="1198974" y="1525306"/>
                  <a:pt x="1203588" y="1526795"/>
                </a:cubicBezTo>
                <a:cubicBezTo>
                  <a:pt x="1208201" y="1528283"/>
                  <a:pt x="1213522" y="1529027"/>
                  <a:pt x="1219550" y="1529027"/>
                </a:cubicBezTo>
                <a:cubicBezTo>
                  <a:pt x="1227958" y="1529027"/>
                  <a:pt x="1235251" y="1527669"/>
                  <a:pt x="1241427" y="1524953"/>
                </a:cubicBezTo>
                <a:cubicBezTo>
                  <a:pt x="1247604" y="1522237"/>
                  <a:pt x="1252701" y="1518628"/>
                  <a:pt x="1256719" y="1514126"/>
                </a:cubicBezTo>
                <a:cubicBezTo>
                  <a:pt x="1260738" y="1509623"/>
                  <a:pt x="1263714" y="1504414"/>
                  <a:pt x="1265649" y="1498499"/>
                </a:cubicBezTo>
                <a:cubicBezTo>
                  <a:pt x="1267584" y="1492583"/>
                  <a:pt x="1268551" y="1486462"/>
                  <a:pt x="1268551" y="1480137"/>
                </a:cubicBezTo>
                <a:cubicBezTo>
                  <a:pt x="1268551" y="1474184"/>
                  <a:pt x="1267844" y="1468659"/>
                  <a:pt x="1266430" y="1463561"/>
                </a:cubicBezTo>
                <a:cubicBezTo>
                  <a:pt x="1265017" y="1458464"/>
                  <a:pt x="1262654" y="1454036"/>
                  <a:pt x="1259343" y="1450278"/>
                </a:cubicBezTo>
                <a:cubicBezTo>
                  <a:pt x="1256031" y="1446520"/>
                  <a:pt x="1251696" y="1443581"/>
                  <a:pt x="1246339" y="1441460"/>
                </a:cubicBezTo>
                <a:cubicBezTo>
                  <a:pt x="1240981" y="1439339"/>
                  <a:pt x="1234395" y="1438279"/>
                  <a:pt x="1226582" y="1438279"/>
                </a:cubicBezTo>
                <a:cubicBezTo>
                  <a:pt x="1222935" y="1438279"/>
                  <a:pt x="1219512" y="1438558"/>
                  <a:pt x="1216313" y="1439116"/>
                </a:cubicBezTo>
                <a:cubicBezTo>
                  <a:pt x="1213113" y="1439674"/>
                  <a:pt x="1210080" y="1440400"/>
                  <a:pt x="1207215" y="1441293"/>
                </a:cubicBezTo>
                <a:cubicBezTo>
                  <a:pt x="1204351" y="1442186"/>
                  <a:pt x="1201709" y="1443190"/>
                  <a:pt x="1199290" y="1444307"/>
                </a:cubicBezTo>
                <a:cubicBezTo>
                  <a:pt x="1196872" y="1445423"/>
                  <a:pt x="1194695" y="1446539"/>
                  <a:pt x="1192761" y="1447655"/>
                </a:cubicBezTo>
                <a:cubicBezTo>
                  <a:pt x="1192984" y="1440809"/>
                  <a:pt x="1193858" y="1434242"/>
                  <a:pt x="1195384" y="1427954"/>
                </a:cubicBezTo>
                <a:cubicBezTo>
                  <a:pt x="1196909" y="1421666"/>
                  <a:pt x="1199253" y="1416141"/>
                  <a:pt x="1202416" y="1411378"/>
                </a:cubicBezTo>
                <a:cubicBezTo>
                  <a:pt x="1205578" y="1406616"/>
                  <a:pt x="1209653" y="1402821"/>
                  <a:pt x="1214638" y="1399993"/>
                </a:cubicBezTo>
                <a:cubicBezTo>
                  <a:pt x="1219624" y="1397165"/>
                  <a:pt x="1225577" y="1395751"/>
                  <a:pt x="1232498" y="1395751"/>
                </a:cubicBezTo>
                <a:cubicBezTo>
                  <a:pt x="1236293" y="1395751"/>
                  <a:pt x="1239623" y="1396012"/>
                  <a:pt x="1242488" y="1396533"/>
                </a:cubicBezTo>
                <a:cubicBezTo>
                  <a:pt x="1245353" y="1397054"/>
                  <a:pt x="1247790" y="1397630"/>
                  <a:pt x="1249799" y="1398263"/>
                </a:cubicBezTo>
                <a:cubicBezTo>
                  <a:pt x="1251808" y="1398895"/>
                  <a:pt x="1253520" y="1399472"/>
                  <a:pt x="1254933" y="1399993"/>
                </a:cubicBezTo>
                <a:cubicBezTo>
                  <a:pt x="1256347" y="1400514"/>
                  <a:pt x="1257464" y="1400774"/>
                  <a:pt x="1258282" y="1400774"/>
                </a:cubicBezTo>
                <a:cubicBezTo>
                  <a:pt x="1258952" y="1400774"/>
                  <a:pt x="1259491" y="1400625"/>
                  <a:pt x="1259901" y="1400328"/>
                </a:cubicBezTo>
                <a:cubicBezTo>
                  <a:pt x="1260310" y="1400030"/>
                  <a:pt x="1260645" y="1399584"/>
                  <a:pt x="1260905" y="1398988"/>
                </a:cubicBezTo>
                <a:cubicBezTo>
                  <a:pt x="1261166" y="1398393"/>
                  <a:pt x="1261314" y="1397612"/>
                  <a:pt x="1261352" y="1396644"/>
                </a:cubicBezTo>
                <a:cubicBezTo>
                  <a:pt x="1261389" y="1395677"/>
                  <a:pt x="1261407" y="1394524"/>
                  <a:pt x="1261407" y="1393184"/>
                </a:cubicBezTo>
                <a:cubicBezTo>
                  <a:pt x="1261407" y="1392142"/>
                  <a:pt x="1261370" y="1391268"/>
                  <a:pt x="1261296" y="1390561"/>
                </a:cubicBezTo>
                <a:cubicBezTo>
                  <a:pt x="1261221" y="1389854"/>
                  <a:pt x="1261110" y="1389222"/>
                  <a:pt x="1260961" y="1388663"/>
                </a:cubicBezTo>
                <a:cubicBezTo>
                  <a:pt x="1260812" y="1388105"/>
                  <a:pt x="1260608" y="1387584"/>
                  <a:pt x="1260347" y="1387101"/>
                </a:cubicBezTo>
                <a:cubicBezTo>
                  <a:pt x="1260087" y="1386617"/>
                  <a:pt x="1259696" y="1386171"/>
                  <a:pt x="1259175" y="1385761"/>
                </a:cubicBezTo>
                <a:cubicBezTo>
                  <a:pt x="1258654" y="1385352"/>
                  <a:pt x="1257575" y="1384812"/>
                  <a:pt x="1255938" y="1384143"/>
                </a:cubicBezTo>
                <a:cubicBezTo>
                  <a:pt x="1254301" y="1383473"/>
                  <a:pt x="1252292" y="1382859"/>
                  <a:pt x="1249911" y="1382301"/>
                </a:cubicBezTo>
                <a:cubicBezTo>
                  <a:pt x="1247529" y="1381743"/>
                  <a:pt x="1244925" y="1381296"/>
                  <a:pt x="1242097" y="1380962"/>
                </a:cubicBezTo>
                <a:cubicBezTo>
                  <a:pt x="1239269" y="1380627"/>
                  <a:pt x="1236479" y="1380459"/>
                  <a:pt x="1233725" y="1380459"/>
                </a:cubicBezTo>
                <a:close/>
                <a:moveTo>
                  <a:pt x="4360528" y="1371600"/>
                </a:moveTo>
                <a:cubicBezTo>
                  <a:pt x="4405777" y="1371600"/>
                  <a:pt x="4442459" y="1466113"/>
                  <a:pt x="4442459" y="1582702"/>
                </a:cubicBezTo>
                <a:cubicBezTo>
                  <a:pt x="4442459" y="1699291"/>
                  <a:pt x="4405777" y="1793805"/>
                  <a:pt x="4360528" y="1793805"/>
                </a:cubicBezTo>
                <a:cubicBezTo>
                  <a:pt x="4315279" y="1793805"/>
                  <a:pt x="4278597" y="1699291"/>
                  <a:pt x="4278597" y="1582702"/>
                </a:cubicBezTo>
                <a:cubicBezTo>
                  <a:pt x="4278597" y="1466113"/>
                  <a:pt x="4315279" y="1371600"/>
                  <a:pt x="4360528" y="1371600"/>
                </a:cubicBezTo>
                <a:close/>
                <a:moveTo>
                  <a:pt x="3727870" y="1368087"/>
                </a:moveTo>
                <a:lnTo>
                  <a:pt x="3728090" y="1368087"/>
                </a:lnTo>
                <a:lnTo>
                  <a:pt x="3728090" y="1447338"/>
                </a:lnTo>
                <a:lnTo>
                  <a:pt x="3681433" y="1447338"/>
                </a:lnTo>
                <a:close/>
                <a:moveTo>
                  <a:pt x="3828661" y="1365074"/>
                </a:moveTo>
                <a:cubicBezTo>
                  <a:pt x="3833349" y="1365074"/>
                  <a:pt x="3837479" y="1365967"/>
                  <a:pt x="3841051" y="1367753"/>
                </a:cubicBezTo>
                <a:cubicBezTo>
                  <a:pt x="3844623" y="1369539"/>
                  <a:pt x="3847636" y="1372441"/>
                  <a:pt x="3850092" y="1376459"/>
                </a:cubicBezTo>
                <a:cubicBezTo>
                  <a:pt x="3852548" y="1380477"/>
                  <a:pt x="3854408" y="1385742"/>
                  <a:pt x="3855673" y="1392253"/>
                </a:cubicBezTo>
                <a:cubicBezTo>
                  <a:pt x="3856938" y="1398765"/>
                  <a:pt x="3857571" y="1406783"/>
                  <a:pt x="3857571" y="1416308"/>
                </a:cubicBezTo>
                <a:cubicBezTo>
                  <a:pt x="3853776" y="1419061"/>
                  <a:pt x="3849273" y="1421275"/>
                  <a:pt x="3844064" y="1422949"/>
                </a:cubicBezTo>
                <a:cubicBezTo>
                  <a:pt x="3838856" y="1424624"/>
                  <a:pt x="3833460" y="1425461"/>
                  <a:pt x="3827879" y="1425461"/>
                </a:cubicBezTo>
                <a:cubicBezTo>
                  <a:pt x="3822968" y="1425461"/>
                  <a:pt x="3818838" y="1424772"/>
                  <a:pt x="3815490" y="1423396"/>
                </a:cubicBezTo>
                <a:cubicBezTo>
                  <a:pt x="3812141" y="1422019"/>
                  <a:pt x="3809425" y="1420066"/>
                  <a:pt x="3807341" y="1417536"/>
                </a:cubicBezTo>
                <a:cubicBezTo>
                  <a:pt x="3805258" y="1415006"/>
                  <a:pt x="3803751" y="1411917"/>
                  <a:pt x="3802821" y="1408271"/>
                </a:cubicBezTo>
                <a:cubicBezTo>
                  <a:pt x="3801890" y="1404625"/>
                  <a:pt x="3801425" y="1400606"/>
                  <a:pt x="3801425" y="1396216"/>
                </a:cubicBezTo>
                <a:cubicBezTo>
                  <a:pt x="3801425" y="1392272"/>
                  <a:pt x="3801946" y="1388440"/>
                  <a:pt x="3802988" y="1384719"/>
                </a:cubicBezTo>
                <a:cubicBezTo>
                  <a:pt x="3804030" y="1380998"/>
                  <a:pt x="3805648" y="1377668"/>
                  <a:pt x="3807843" y="1374729"/>
                </a:cubicBezTo>
                <a:cubicBezTo>
                  <a:pt x="3810039" y="1371790"/>
                  <a:pt x="3812848" y="1369446"/>
                  <a:pt x="3816271" y="1367697"/>
                </a:cubicBezTo>
                <a:cubicBezTo>
                  <a:pt x="3819694" y="1365948"/>
                  <a:pt x="3823824" y="1365074"/>
                  <a:pt x="3828661" y="1365074"/>
                </a:cubicBezTo>
                <a:close/>
                <a:moveTo>
                  <a:pt x="598789" y="1358168"/>
                </a:moveTo>
                <a:cubicBezTo>
                  <a:pt x="644037" y="1358168"/>
                  <a:pt x="680719" y="1452681"/>
                  <a:pt x="680719" y="1569270"/>
                </a:cubicBezTo>
                <a:cubicBezTo>
                  <a:pt x="680719" y="1685859"/>
                  <a:pt x="644037" y="1780373"/>
                  <a:pt x="598789" y="1780373"/>
                </a:cubicBezTo>
                <a:cubicBezTo>
                  <a:pt x="553540" y="1780373"/>
                  <a:pt x="516858" y="1685859"/>
                  <a:pt x="516858" y="1569270"/>
                </a:cubicBezTo>
                <a:cubicBezTo>
                  <a:pt x="516858" y="1452681"/>
                  <a:pt x="553540" y="1358168"/>
                  <a:pt x="598789" y="1358168"/>
                </a:cubicBezTo>
                <a:close/>
                <a:moveTo>
                  <a:pt x="3732722" y="1351233"/>
                </a:moveTo>
                <a:cubicBezTo>
                  <a:pt x="3730447" y="1351233"/>
                  <a:pt x="3728475" y="1351289"/>
                  <a:pt x="3726806" y="1351400"/>
                </a:cubicBezTo>
                <a:cubicBezTo>
                  <a:pt x="3725137" y="1351512"/>
                  <a:pt x="3723733" y="1351716"/>
                  <a:pt x="3722595" y="1352014"/>
                </a:cubicBezTo>
                <a:cubicBezTo>
                  <a:pt x="3721456" y="1352312"/>
                  <a:pt x="3720527" y="1352684"/>
                  <a:pt x="3719806" y="1353130"/>
                </a:cubicBezTo>
                <a:cubicBezTo>
                  <a:pt x="3719085" y="1353577"/>
                  <a:pt x="3718535" y="1354098"/>
                  <a:pt x="3718156" y="1354693"/>
                </a:cubicBezTo>
                <a:lnTo>
                  <a:pt x="3666671" y="1442427"/>
                </a:lnTo>
                <a:cubicBezTo>
                  <a:pt x="3666154" y="1443395"/>
                  <a:pt x="3665712" y="1444306"/>
                  <a:pt x="3665344" y="1445162"/>
                </a:cubicBezTo>
                <a:cubicBezTo>
                  <a:pt x="3664976" y="1446018"/>
                  <a:pt x="3664682" y="1446911"/>
                  <a:pt x="3664461" y="1447841"/>
                </a:cubicBezTo>
                <a:cubicBezTo>
                  <a:pt x="3664240" y="1448771"/>
                  <a:pt x="3664093" y="1449794"/>
                  <a:pt x="3664019" y="1450910"/>
                </a:cubicBezTo>
                <a:cubicBezTo>
                  <a:pt x="3663945" y="1452027"/>
                  <a:pt x="3663908" y="1453292"/>
                  <a:pt x="3663908" y="1454705"/>
                </a:cubicBezTo>
                <a:cubicBezTo>
                  <a:pt x="3663908" y="1456491"/>
                  <a:pt x="3664000" y="1457942"/>
                  <a:pt x="3664184" y="1459059"/>
                </a:cubicBezTo>
                <a:cubicBezTo>
                  <a:pt x="3664369" y="1460175"/>
                  <a:pt x="3664701" y="1461031"/>
                  <a:pt x="3665180" y="1461626"/>
                </a:cubicBezTo>
                <a:cubicBezTo>
                  <a:pt x="3665660" y="1462221"/>
                  <a:pt x="3666195" y="1462631"/>
                  <a:pt x="3666785" y="1462854"/>
                </a:cubicBezTo>
                <a:cubicBezTo>
                  <a:pt x="3667375" y="1463077"/>
                  <a:pt x="3668113" y="1463189"/>
                  <a:pt x="3668999" y="1463189"/>
                </a:cubicBezTo>
                <a:lnTo>
                  <a:pt x="3728090" y="1463189"/>
                </a:lnTo>
                <a:lnTo>
                  <a:pt x="3728090" y="1493550"/>
                </a:lnTo>
                <a:cubicBezTo>
                  <a:pt x="3728090" y="1494145"/>
                  <a:pt x="3728224" y="1494647"/>
                  <a:pt x="3728492" y="1495056"/>
                </a:cubicBezTo>
                <a:cubicBezTo>
                  <a:pt x="3728760" y="1495466"/>
                  <a:pt x="3729258" y="1495819"/>
                  <a:pt x="3729987" y="1496117"/>
                </a:cubicBezTo>
                <a:cubicBezTo>
                  <a:pt x="3730715" y="1496415"/>
                  <a:pt x="3731693" y="1496638"/>
                  <a:pt x="3732919" y="1496787"/>
                </a:cubicBezTo>
                <a:cubicBezTo>
                  <a:pt x="3734145" y="1496935"/>
                  <a:pt x="3735678" y="1497010"/>
                  <a:pt x="3737517" y="1497010"/>
                </a:cubicBezTo>
                <a:cubicBezTo>
                  <a:pt x="3739433" y="1497010"/>
                  <a:pt x="3741004" y="1496935"/>
                  <a:pt x="3742230" y="1496787"/>
                </a:cubicBezTo>
                <a:cubicBezTo>
                  <a:pt x="3743456" y="1496638"/>
                  <a:pt x="3744453" y="1496415"/>
                  <a:pt x="3745220" y="1496117"/>
                </a:cubicBezTo>
                <a:cubicBezTo>
                  <a:pt x="3745986" y="1495819"/>
                  <a:pt x="3746523" y="1495466"/>
                  <a:pt x="3746829" y="1495056"/>
                </a:cubicBezTo>
                <a:cubicBezTo>
                  <a:pt x="3747136" y="1494647"/>
                  <a:pt x="3747289" y="1494145"/>
                  <a:pt x="3747289" y="1493550"/>
                </a:cubicBezTo>
                <a:lnTo>
                  <a:pt x="3747289" y="1463189"/>
                </a:lnTo>
                <a:lnTo>
                  <a:pt x="3763586" y="1463189"/>
                </a:lnTo>
                <a:cubicBezTo>
                  <a:pt x="3764925" y="1463189"/>
                  <a:pt x="3765967" y="1462482"/>
                  <a:pt x="3766711" y="1461068"/>
                </a:cubicBezTo>
                <a:cubicBezTo>
                  <a:pt x="3767455" y="1459654"/>
                  <a:pt x="3767827" y="1457719"/>
                  <a:pt x="3767827" y="1455264"/>
                </a:cubicBezTo>
                <a:cubicBezTo>
                  <a:pt x="3767827" y="1452585"/>
                  <a:pt x="3767437" y="1450594"/>
                  <a:pt x="3766655" y="1449292"/>
                </a:cubicBezTo>
                <a:cubicBezTo>
                  <a:pt x="3765874" y="1447990"/>
                  <a:pt x="3764851" y="1447338"/>
                  <a:pt x="3763586" y="1447338"/>
                </a:cubicBezTo>
                <a:lnTo>
                  <a:pt x="3747289" y="1447338"/>
                </a:lnTo>
                <a:lnTo>
                  <a:pt x="3747289" y="1355139"/>
                </a:lnTo>
                <a:cubicBezTo>
                  <a:pt x="3747289" y="1354470"/>
                  <a:pt x="3746986" y="1353893"/>
                  <a:pt x="3746379" y="1353409"/>
                </a:cubicBezTo>
                <a:cubicBezTo>
                  <a:pt x="3745772" y="1352926"/>
                  <a:pt x="3744899" y="1352535"/>
                  <a:pt x="3743762" y="1352237"/>
                </a:cubicBezTo>
                <a:cubicBezTo>
                  <a:pt x="3742624" y="1351940"/>
                  <a:pt x="3741125" y="1351698"/>
                  <a:pt x="3739266" y="1351512"/>
                </a:cubicBezTo>
                <a:cubicBezTo>
                  <a:pt x="3737407" y="1351326"/>
                  <a:pt x="3735226" y="1351233"/>
                  <a:pt x="3732722" y="1351233"/>
                </a:cubicBezTo>
                <a:close/>
                <a:moveTo>
                  <a:pt x="3830447" y="1349782"/>
                </a:moveTo>
                <a:cubicBezTo>
                  <a:pt x="3821964" y="1349782"/>
                  <a:pt x="3814671" y="1351084"/>
                  <a:pt x="3808569" y="1353688"/>
                </a:cubicBezTo>
                <a:cubicBezTo>
                  <a:pt x="3802467" y="1356293"/>
                  <a:pt x="3797444" y="1359790"/>
                  <a:pt x="3793500" y="1364181"/>
                </a:cubicBezTo>
                <a:cubicBezTo>
                  <a:pt x="3789556" y="1368571"/>
                  <a:pt x="3786654" y="1373650"/>
                  <a:pt x="3784794" y="1379417"/>
                </a:cubicBezTo>
                <a:cubicBezTo>
                  <a:pt x="3782933" y="1385184"/>
                  <a:pt x="3782003" y="1391267"/>
                  <a:pt x="3782003" y="1397667"/>
                </a:cubicBezTo>
                <a:cubicBezTo>
                  <a:pt x="3782003" y="1403843"/>
                  <a:pt x="3782729" y="1409536"/>
                  <a:pt x="3784180" y="1414745"/>
                </a:cubicBezTo>
                <a:cubicBezTo>
                  <a:pt x="3785631" y="1419954"/>
                  <a:pt x="3788012" y="1424456"/>
                  <a:pt x="3791324" y="1428251"/>
                </a:cubicBezTo>
                <a:cubicBezTo>
                  <a:pt x="3794635" y="1432046"/>
                  <a:pt x="3799025" y="1435042"/>
                  <a:pt x="3804495" y="1437237"/>
                </a:cubicBezTo>
                <a:cubicBezTo>
                  <a:pt x="3809964" y="1439432"/>
                  <a:pt x="3816717" y="1440530"/>
                  <a:pt x="3824754" y="1440530"/>
                </a:cubicBezTo>
                <a:cubicBezTo>
                  <a:pt x="3831898" y="1440530"/>
                  <a:pt x="3838223" y="1439637"/>
                  <a:pt x="3843730" y="1437851"/>
                </a:cubicBezTo>
                <a:cubicBezTo>
                  <a:pt x="3849236" y="1436065"/>
                  <a:pt x="3853962" y="1434018"/>
                  <a:pt x="3857906" y="1431712"/>
                </a:cubicBezTo>
                <a:cubicBezTo>
                  <a:pt x="3857757" y="1438558"/>
                  <a:pt x="3856864" y="1445069"/>
                  <a:pt x="3855227" y="1451245"/>
                </a:cubicBezTo>
                <a:cubicBezTo>
                  <a:pt x="3853589" y="1457422"/>
                  <a:pt x="3851134" y="1462854"/>
                  <a:pt x="3847860" y="1467542"/>
                </a:cubicBezTo>
                <a:cubicBezTo>
                  <a:pt x="3844585" y="1472230"/>
                  <a:pt x="3840362" y="1475969"/>
                  <a:pt x="3835191" y="1478760"/>
                </a:cubicBezTo>
                <a:cubicBezTo>
                  <a:pt x="3830019" y="1481550"/>
                  <a:pt x="3823824" y="1482946"/>
                  <a:pt x="3816606" y="1482946"/>
                </a:cubicBezTo>
                <a:cubicBezTo>
                  <a:pt x="3812811" y="1482946"/>
                  <a:pt x="3809388" y="1482667"/>
                  <a:pt x="3806337" y="1482108"/>
                </a:cubicBezTo>
                <a:cubicBezTo>
                  <a:pt x="3803286" y="1481550"/>
                  <a:pt x="3800625" y="1480936"/>
                  <a:pt x="3798356" y="1480267"/>
                </a:cubicBezTo>
                <a:cubicBezTo>
                  <a:pt x="3796086" y="1479597"/>
                  <a:pt x="3794207" y="1478983"/>
                  <a:pt x="3792719" y="1478425"/>
                </a:cubicBezTo>
                <a:cubicBezTo>
                  <a:pt x="3791231" y="1477867"/>
                  <a:pt x="3790077" y="1477588"/>
                  <a:pt x="3789259" y="1477588"/>
                </a:cubicBezTo>
                <a:cubicBezTo>
                  <a:pt x="3788663" y="1477588"/>
                  <a:pt x="3788161" y="1477681"/>
                  <a:pt x="3787752" y="1477867"/>
                </a:cubicBezTo>
                <a:cubicBezTo>
                  <a:pt x="3787342" y="1478053"/>
                  <a:pt x="3787026" y="1478406"/>
                  <a:pt x="3786803" y="1478927"/>
                </a:cubicBezTo>
                <a:cubicBezTo>
                  <a:pt x="3786580" y="1479448"/>
                  <a:pt x="3786412" y="1480192"/>
                  <a:pt x="3786301" y="1481160"/>
                </a:cubicBezTo>
                <a:cubicBezTo>
                  <a:pt x="3786189" y="1482127"/>
                  <a:pt x="3786133" y="1483429"/>
                  <a:pt x="3786133" y="1485066"/>
                </a:cubicBezTo>
                <a:cubicBezTo>
                  <a:pt x="3786133" y="1487001"/>
                  <a:pt x="3786301" y="1488545"/>
                  <a:pt x="3786635" y="1489699"/>
                </a:cubicBezTo>
                <a:cubicBezTo>
                  <a:pt x="3786970" y="1490852"/>
                  <a:pt x="3787510" y="1491764"/>
                  <a:pt x="3788254" y="1492433"/>
                </a:cubicBezTo>
                <a:cubicBezTo>
                  <a:pt x="3788998" y="1493103"/>
                  <a:pt x="3790189" y="1493773"/>
                  <a:pt x="3791826" y="1494443"/>
                </a:cubicBezTo>
                <a:cubicBezTo>
                  <a:pt x="3793463" y="1495112"/>
                  <a:pt x="3795491" y="1495745"/>
                  <a:pt x="3797909" y="1496340"/>
                </a:cubicBezTo>
                <a:cubicBezTo>
                  <a:pt x="3800328" y="1496935"/>
                  <a:pt x="3803044" y="1497438"/>
                  <a:pt x="3806058" y="1497847"/>
                </a:cubicBezTo>
                <a:cubicBezTo>
                  <a:pt x="3809071" y="1498256"/>
                  <a:pt x="3812178" y="1498461"/>
                  <a:pt x="3815378" y="1498461"/>
                </a:cubicBezTo>
                <a:cubicBezTo>
                  <a:pt x="3823712" y="1498461"/>
                  <a:pt x="3831023" y="1497363"/>
                  <a:pt x="3837311" y="1495168"/>
                </a:cubicBezTo>
                <a:cubicBezTo>
                  <a:pt x="3843599" y="1492973"/>
                  <a:pt x="3849032" y="1489941"/>
                  <a:pt x="3853608" y="1486071"/>
                </a:cubicBezTo>
                <a:cubicBezTo>
                  <a:pt x="3858185" y="1482201"/>
                  <a:pt x="3861980" y="1477681"/>
                  <a:pt x="3864993" y="1472509"/>
                </a:cubicBezTo>
                <a:cubicBezTo>
                  <a:pt x="3868007" y="1467337"/>
                  <a:pt x="3870407" y="1461793"/>
                  <a:pt x="3872193" y="1455877"/>
                </a:cubicBezTo>
                <a:cubicBezTo>
                  <a:pt x="3873979" y="1449962"/>
                  <a:pt x="3875244" y="1443804"/>
                  <a:pt x="3875988" y="1437404"/>
                </a:cubicBezTo>
                <a:cubicBezTo>
                  <a:pt x="3876732" y="1431005"/>
                  <a:pt x="3877104" y="1424679"/>
                  <a:pt x="3877104" y="1418429"/>
                </a:cubicBezTo>
                <a:cubicBezTo>
                  <a:pt x="3877104" y="1411806"/>
                  <a:pt x="3876788" y="1405499"/>
                  <a:pt x="3876156" y="1399509"/>
                </a:cubicBezTo>
                <a:cubicBezTo>
                  <a:pt x="3875523" y="1393518"/>
                  <a:pt x="3874481" y="1387956"/>
                  <a:pt x="3873030" y="1382821"/>
                </a:cubicBezTo>
                <a:cubicBezTo>
                  <a:pt x="3871579" y="1377687"/>
                  <a:pt x="3869663" y="1373092"/>
                  <a:pt x="3867282" y="1369036"/>
                </a:cubicBezTo>
                <a:cubicBezTo>
                  <a:pt x="3864900" y="1364981"/>
                  <a:pt x="3861998" y="1361520"/>
                  <a:pt x="3858575" y="1358656"/>
                </a:cubicBezTo>
                <a:cubicBezTo>
                  <a:pt x="3855152" y="1355791"/>
                  <a:pt x="3851115" y="1353595"/>
                  <a:pt x="3846464" y="1352070"/>
                </a:cubicBezTo>
                <a:cubicBezTo>
                  <a:pt x="3841813" y="1350544"/>
                  <a:pt x="3836474" y="1349782"/>
                  <a:pt x="3830447" y="1349782"/>
                </a:cubicBezTo>
                <a:close/>
                <a:moveTo>
                  <a:pt x="3209908" y="1327602"/>
                </a:moveTo>
                <a:cubicBezTo>
                  <a:pt x="3255157" y="1327602"/>
                  <a:pt x="3291839" y="1422115"/>
                  <a:pt x="3291839" y="1538704"/>
                </a:cubicBezTo>
                <a:cubicBezTo>
                  <a:pt x="3291839" y="1655293"/>
                  <a:pt x="3255157" y="1749807"/>
                  <a:pt x="3209908" y="1749807"/>
                </a:cubicBezTo>
                <a:cubicBezTo>
                  <a:pt x="3164659" y="1749807"/>
                  <a:pt x="3127977" y="1655293"/>
                  <a:pt x="3127977" y="1538704"/>
                </a:cubicBezTo>
                <a:cubicBezTo>
                  <a:pt x="3127977" y="1422115"/>
                  <a:pt x="3164659" y="1327602"/>
                  <a:pt x="3209908" y="1327602"/>
                </a:cubicBezTo>
                <a:close/>
                <a:moveTo>
                  <a:pt x="2690801" y="1320583"/>
                </a:moveTo>
                <a:cubicBezTo>
                  <a:pt x="2686039" y="1320583"/>
                  <a:pt x="2681593" y="1321029"/>
                  <a:pt x="2677463" y="1321922"/>
                </a:cubicBezTo>
                <a:cubicBezTo>
                  <a:pt x="2673333" y="1322815"/>
                  <a:pt x="2669686" y="1323913"/>
                  <a:pt x="2666524" y="1325215"/>
                </a:cubicBezTo>
                <a:cubicBezTo>
                  <a:pt x="2663361" y="1326517"/>
                  <a:pt x="2660701" y="1327838"/>
                  <a:pt x="2658543" y="1329177"/>
                </a:cubicBezTo>
                <a:cubicBezTo>
                  <a:pt x="2656385" y="1330517"/>
                  <a:pt x="2654952" y="1331540"/>
                  <a:pt x="2654246" y="1332247"/>
                </a:cubicBezTo>
                <a:cubicBezTo>
                  <a:pt x="2653539" y="1332954"/>
                  <a:pt x="2653036" y="1333568"/>
                  <a:pt x="2652739" y="1334089"/>
                </a:cubicBezTo>
                <a:cubicBezTo>
                  <a:pt x="2652441" y="1334610"/>
                  <a:pt x="2652181" y="1335186"/>
                  <a:pt x="2651957" y="1335819"/>
                </a:cubicBezTo>
                <a:cubicBezTo>
                  <a:pt x="2651734" y="1336451"/>
                  <a:pt x="2651585" y="1337196"/>
                  <a:pt x="2651511" y="1338051"/>
                </a:cubicBezTo>
                <a:cubicBezTo>
                  <a:pt x="2651436" y="1338907"/>
                  <a:pt x="2651399" y="1339893"/>
                  <a:pt x="2651399" y="1341009"/>
                </a:cubicBezTo>
                <a:cubicBezTo>
                  <a:pt x="2651399" y="1342646"/>
                  <a:pt x="2651455" y="1343967"/>
                  <a:pt x="2651567" y="1344972"/>
                </a:cubicBezTo>
                <a:cubicBezTo>
                  <a:pt x="2651678" y="1345976"/>
                  <a:pt x="2651864" y="1346758"/>
                  <a:pt x="2652125" y="1347316"/>
                </a:cubicBezTo>
                <a:cubicBezTo>
                  <a:pt x="2652385" y="1347874"/>
                  <a:pt x="2652720" y="1348246"/>
                  <a:pt x="2653129" y="1348432"/>
                </a:cubicBezTo>
                <a:cubicBezTo>
                  <a:pt x="2653539" y="1348618"/>
                  <a:pt x="2654004" y="1348711"/>
                  <a:pt x="2654525" y="1348711"/>
                </a:cubicBezTo>
                <a:cubicBezTo>
                  <a:pt x="2655269" y="1348711"/>
                  <a:pt x="2656571" y="1348060"/>
                  <a:pt x="2658431" y="1346758"/>
                </a:cubicBezTo>
                <a:cubicBezTo>
                  <a:pt x="2660292" y="1345456"/>
                  <a:pt x="2662636" y="1344060"/>
                  <a:pt x="2665463" y="1342572"/>
                </a:cubicBezTo>
                <a:cubicBezTo>
                  <a:pt x="2668291" y="1341084"/>
                  <a:pt x="2671510" y="1339688"/>
                  <a:pt x="2675119" y="1338386"/>
                </a:cubicBezTo>
                <a:cubicBezTo>
                  <a:pt x="2678728" y="1337084"/>
                  <a:pt x="2682690" y="1336433"/>
                  <a:pt x="2687006" y="1336433"/>
                </a:cubicBezTo>
                <a:cubicBezTo>
                  <a:pt x="2690950" y="1336433"/>
                  <a:pt x="2694429" y="1337010"/>
                  <a:pt x="2697443" y="1338163"/>
                </a:cubicBezTo>
                <a:cubicBezTo>
                  <a:pt x="2700457" y="1339316"/>
                  <a:pt x="2702931" y="1340898"/>
                  <a:pt x="2704866" y="1342907"/>
                </a:cubicBezTo>
                <a:cubicBezTo>
                  <a:pt x="2706800" y="1344916"/>
                  <a:pt x="2708252" y="1347279"/>
                  <a:pt x="2709219" y="1349995"/>
                </a:cubicBezTo>
                <a:cubicBezTo>
                  <a:pt x="2710186" y="1352711"/>
                  <a:pt x="2710670" y="1355557"/>
                  <a:pt x="2710670" y="1358534"/>
                </a:cubicBezTo>
                <a:cubicBezTo>
                  <a:pt x="2710670" y="1362627"/>
                  <a:pt x="2709944" y="1366329"/>
                  <a:pt x="2708493" y="1369640"/>
                </a:cubicBezTo>
                <a:cubicBezTo>
                  <a:pt x="2707042" y="1372952"/>
                  <a:pt x="2704959" y="1375798"/>
                  <a:pt x="2702243" y="1378179"/>
                </a:cubicBezTo>
                <a:cubicBezTo>
                  <a:pt x="2699526" y="1380560"/>
                  <a:pt x="2696215" y="1382384"/>
                  <a:pt x="2692308" y="1383649"/>
                </a:cubicBezTo>
                <a:cubicBezTo>
                  <a:pt x="2688402" y="1384914"/>
                  <a:pt x="2683993" y="1385546"/>
                  <a:pt x="2679081" y="1385546"/>
                </a:cubicBezTo>
                <a:lnTo>
                  <a:pt x="2666468" y="1385546"/>
                </a:lnTo>
                <a:cubicBezTo>
                  <a:pt x="2665798" y="1385546"/>
                  <a:pt x="2665203" y="1385676"/>
                  <a:pt x="2664682" y="1385937"/>
                </a:cubicBezTo>
                <a:cubicBezTo>
                  <a:pt x="2664161" y="1386197"/>
                  <a:pt x="2663696" y="1386607"/>
                  <a:pt x="2663287" y="1387165"/>
                </a:cubicBezTo>
                <a:cubicBezTo>
                  <a:pt x="2662878" y="1387723"/>
                  <a:pt x="2662561" y="1388467"/>
                  <a:pt x="2662338" y="1389397"/>
                </a:cubicBezTo>
                <a:cubicBezTo>
                  <a:pt x="2662115" y="1390327"/>
                  <a:pt x="2662003" y="1391499"/>
                  <a:pt x="2662003" y="1392913"/>
                </a:cubicBezTo>
                <a:cubicBezTo>
                  <a:pt x="2662003" y="1394476"/>
                  <a:pt x="2662138" y="1395741"/>
                  <a:pt x="2662407" y="1396708"/>
                </a:cubicBezTo>
                <a:cubicBezTo>
                  <a:pt x="2662676" y="1397676"/>
                  <a:pt x="2663022" y="1398457"/>
                  <a:pt x="2663445" y="1399052"/>
                </a:cubicBezTo>
                <a:cubicBezTo>
                  <a:pt x="2663867" y="1399648"/>
                  <a:pt x="2664367" y="1400075"/>
                  <a:pt x="2664943" y="1400336"/>
                </a:cubicBezTo>
                <a:cubicBezTo>
                  <a:pt x="2665519" y="1400596"/>
                  <a:pt x="2666115" y="1400727"/>
                  <a:pt x="2666730" y="1400727"/>
                </a:cubicBezTo>
                <a:lnTo>
                  <a:pt x="2680909" y="1400727"/>
                </a:lnTo>
                <a:cubicBezTo>
                  <a:pt x="2686827" y="1400727"/>
                  <a:pt x="2692111" y="1401359"/>
                  <a:pt x="2696761" y="1402624"/>
                </a:cubicBezTo>
                <a:cubicBezTo>
                  <a:pt x="2701411" y="1403889"/>
                  <a:pt x="2705330" y="1405712"/>
                  <a:pt x="2708520" y="1408094"/>
                </a:cubicBezTo>
                <a:cubicBezTo>
                  <a:pt x="2711709" y="1410475"/>
                  <a:pt x="2714130" y="1413303"/>
                  <a:pt x="2715782" y="1416577"/>
                </a:cubicBezTo>
                <a:cubicBezTo>
                  <a:pt x="2717434" y="1419851"/>
                  <a:pt x="2718260" y="1423534"/>
                  <a:pt x="2718260" y="1427627"/>
                </a:cubicBezTo>
                <a:cubicBezTo>
                  <a:pt x="2718260" y="1431348"/>
                  <a:pt x="2717611" y="1434790"/>
                  <a:pt x="2716314" y="1437952"/>
                </a:cubicBezTo>
                <a:cubicBezTo>
                  <a:pt x="2715016" y="1441115"/>
                  <a:pt x="2713070" y="1443850"/>
                  <a:pt x="2710474" y="1446156"/>
                </a:cubicBezTo>
                <a:cubicBezTo>
                  <a:pt x="2707878" y="1448463"/>
                  <a:pt x="2704672" y="1450249"/>
                  <a:pt x="2700855" y="1451514"/>
                </a:cubicBezTo>
                <a:cubicBezTo>
                  <a:pt x="2697039" y="1452779"/>
                  <a:pt x="2692611" y="1453412"/>
                  <a:pt x="2687573" y="1453412"/>
                </a:cubicBezTo>
                <a:cubicBezTo>
                  <a:pt x="2682382" y="1453412"/>
                  <a:pt x="2677668" y="1452816"/>
                  <a:pt x="2673431" y="1451626"/>
                </a:cubicBezTo>
                <a:cubicBezTo>
                  <a:pt x="2669195" y="1450435"/>
                  <a:pt x="2665493" y="1449152"/>
                  <a:pt x="2662324" y="1447775"/>
                </a:cubicBezTo>
                <a:cubicBezTo>
                  <a:pt x="2659156" y="1446398"/>
                  <a:pt x="2656560" y="1445115"/>
                  <a:pt x="2654538" y="1443924"/>
                </a:cubicBezTo>
                <a:cubicBezTo>
                  <a:pt x="2652515" y="1442733"/>
                  <a:pt x="2651160" y="1442138"/>
                  <a:pt x="2650473" y="1442138"/>
                </a:cubicBezTo>
                <a:cubicBezTo>
                  <a:pt x="2649480" y="1442138"/>
                  <a:pt x="2648717" y="1442659"/>
                  <a:pt x="2648182" y="1443701"/>
                </a:cubicBezTo>
                <a:cubicBezTo>
                  <a:pt x="2647648" y="1444742"/>
                  <a:pt x="2647381" y="1446603"/>
                  <a:pt x="2647381" y="1449282"/>
                </a:cubicBezTo>
                <a:cubicBezTo>
                  <a:pt x="2647381" y="1450844"/>
                  <a:pt x="2647437" y="1452165"/>
                  <a:pt x="2647548" y="1453244"/>
                </a:cubicBezTo>
                <a:cubicBezTo>
                  <a:pt x="2647660" y="1454323"/>
                  <a:pt x="2647827" y="1455235"/>
                  <a:pt x="2648051" y="1455979"/>
                </a:cubicBezTo>
                <a:cubicBezTo>
                  <a:pt x="2648274" y="1456723"/>
                  <a:pt x="2648534" y="1457356"/>
                  <a:pt x="2648832" y="1457877"/>
                </a:cubicBezTo>
                <a:cubicBezTo>
                  <a:pt x="2649130" y="1458397"/>
                  <a:pt x="2649557" y="1458918"/>
                  <a:pt x="2650116" y="1459439"/>
                </a:cubicBezTo>
                <a:cubicBezTo>
                  <a:pt x="2650674" y="1459960"/>
                  <a:pt x="2652032" y="1460797"/>
                  <a:pt x="2654190" y="1461951"/>
                </a:cubicBezTo>
                <a:cubicBezTo>
                  <a:pt x="2656348" y="1463104"/>
                  <a:pt x="2659064" y="1464220"/>
                  <a:pt x="2662338" y="1465299"/>
                </a:cubicBezTo>
                <a:cubicBezTo>
                  <a:pt x="2665612" y="1466378"/>
                  <a:pt x="2669352" y="1467309"/>
                  <a:pt x="2673556" y="1468090"/>
                </a:cubicBezTo>
                <a:cubicBezTo>
                  <a:pt x="2677760" y="1468871"/>
                  <a:pt x="2682281" y="1469262"/>
                  <a:pt x="2687118" y="1469262"/>
                </a:cubicBezTo>
                <a:cubicBezTo>
                  <a:pt x="2695080" y="1469262"/>
                  <a:pt x="2702224" y="1468239"/>
                  <a:pt x="2708549" y="1466192"/>
                </a:cubicBezTo>
                <a:cubicBezTo>
                  <a:pt x="2714874" y="1464146"/>
                  <a:pt x="2720195" y="1461225"/>
                  <a:pt x="2724511" y="1457430"/>
                </a:cubicBezTo>
                <a:cubicBezTo>
                  <a:pt x="2728827" y="1453635"/>
                  <a:pt x="2732138" y="1449077"/>
                  <a:pt x="2734445" y="1443757"/>
                </a:cubicBezTo>
                <a:cubicBezTo>
                  <a:pt x="2736752" y="1438436"/>
                  <a:pt x="2737905" y="1432464"/>
                  <a:pt x="2737905" y="1425841"/>
                </a:cubicBezTo>
                <a:cubicBezTo>
                  <a:pt x="2737905" y="1421302"/>
                  <a:pt x="2737068" y="1417042"/>
                  <a:pt x="2735394" y="1413061"/>
                </a:cubicBezTo>
                <a:cubicBezTo>
                  <a:pt x="2733720" y="1409080"/>
                  <a:pt x="2731394" y="1405601"/>
                  <a:pt x="2728418" y="1402624"/>
                </a:cubicBezTo>
                <a:cubicBezTo>
                  <a:pt x="2725441" y="1399648"/>
                  <a:pt x="2721888" y="1397173"/>
                  <a:pt x="2717758" y="1395201"/>
                </a:cubicBezTo>
                <a:cubicBezTo>
                  <a:pt x="2713628" y="1393229"/>
                  <a:pt x="2709070" y="1391983"/>
                  <a:pt x="2704084" y="1391462"/>
                </a:cubicBezTo>
                <a:lnTo>
                  <a:pt x="2704084" y="1391239"/>
                </a:lnTo>
                <a:cubicBezTo>
                  <a:pt x="2708475" y="1390420"/>
                  <a:pt x="2712344" y="1388951"/>
                  <a:pt x="2715693" y="1386830"/>
                </a:cubicBezTo>
                <a:cubicBezTo>
                  <a:pt x="2719041" y="1384709"/>
                  <a:pt x="2721869" y="1382142"/>
                  <a:pt x="2724176" y="1379128"/>
                </a:cubicBezTo>
                <a:cubicBezTo>
                  <a:pt x="2726483" y="1376114"/>
                  <a:pt x="2728232" y="1372654"/>
                  <a:pt x="2729422" y="1368747"/>
                </a:cubicBezTo>
                <a:cubicBezTo>
                  <a:pt x="2730613" y="1364840"/>
                  <a:pt x="2731208" y="1360617"/>
                  <a:pt x="2731208" y="1356078"/>
                </a:cubicBezTo>
                <a:cubicBezTo>
                  <a:pt x="2731208" y="1350795"/>
                  <a:pt x="2730371" y="1345976"/>
                  <a:pt x="2728697" y="1341623"/>
                </a:cubicBezTo>
                <a:cubicBezTo>
                  <a:pt x="2727022" y="1337270"/>
                  <a:pt x="2724492" y="1333531"/>
                  <a:pt x="2721106" y="1330405"/>
                </a:cubicBezTo>
                <a:cubicBezTo>
                  <a:pt x="2717721" y="1327280"/>
                  <a:pt x="2713498" y="1324861"/>
                  <a:pt x="2708438" y="1323150"/>
                </a:cubicBezTo>
                <a:cubicBezTo>
                  <a:pt x="2703377" y="1321438"/>
                  <a:pt x="2697499" y="1320583"/>
                  <a:pt x="2690801" y="1320583"/>
                </a:cubicBezTo>
                <a:close/>
                <a:moveTo>
                  <a:pt x="2576501" y="1320583"/>
                </a:moveTo>
                <a:cubicBezTo>
                  <a:pt x="2571739" y="1320583"/>
                  <a:pt x="2567293" y="1321029"/>
                  <a:pt x="2563163" y="1321922"/>
                </a:cubicBezTo>
                <a:cubicBezTo>
                  <a:pt x="2559033" y="1322815"/>
                  <a:pt x="2555386" y="1323913"/>
                  <a:pt x="2552224" y="1325215"/>
                </a:cubicBezTo>
                <a:cubicBezTo>
                  <a:pt x="2549061" y="1326517"/>
                  <a:pt x="2546401" y="1327838"/>
                  <a:pt x="2544243" y="1329177"/>
                </a:cubicBezTo>
                <a:cubicBezTo>
                  <a:pt x="2542085" y="1330517"/>
                  <a:pt x="2540652" y="1331540"/>
                  <a:pt x="2539946" y="1332247"/>
                </a:cubicBezTo>
                <a:cubicBezTo>
                  <a:pt x="2539239" y="1332954"/>
                  <a:pt x="2538736" y="1333568"/>
                  <a:pt x="2538439" y="1334089"/>
                </a:cubicBezTo>
                <a:cubicBezTo>
                  <a:pt x="2538141" y="1334610"/>
                  <a:pt x="2537881" y="1335186"/>
                  <a:pt x="2537657" y="1335819"/>
                </a:cubicBezTo>
                <a:cubicBezTo>
                  <a:pt x="2537434" y="1336451"/>
                  <a:pt x="2537285" y="1337196"/>
                  <a:pt x="2537211" y="1338051"/>
                </a:cubicBezTo>
                <a:cubicBezTo>
                  <a:pt x="2537136" y="1338907"/>
                  <a:pt x="2537099" y="1339893"/>
                  <a:pt x="2537099" y="1341009"/>
                </a:cubicBezTo>
                <a:cubicBezTo>
                  <a:pt x="2537099" y="1342646"/>
                  <a:pt x="2537155" y="1343967"/>
                  <a:pt x="2537267" y="1344972"/>
                </a:cubicBezTo>
                <a:cubicBezTo>
                  <a:pt x="2537378" y="1345976"/>
                  <a:pt x="2537564" y="1346758"/>
                  <a:pt x="2537825" y="1347316"/>
                </a:cubicBezTo>
                <a:cubicBezTo>
                  <a:pt x="2538085" y="1347874"/>
                  <a:pt x="2538420" y="1348246"/>
                  <a:pt x="2538829" y="1348432"/>
                </a:cubicBezTo>
                <a:cubicBezTo>
                  <a:pt x="2539239" y="1348618"/>
                  <a:pt x="2539704" y="1348711"/>
                  <a:pt x="2540225" y="1348711"/>
                </a:cubicBezTo>
                <a:cubicBezTo>
                  <a:pt x="2540969" y="1348711"/>
                  <a:pt x="2542271" y="1348060"/>
                  <a:pt x="2544131" y="1346758"/>
                </a:cubicBezTo>
                <a:cubicBezTo>
                  <a:pt x="2545992" y="1345456"/>
                  <a:pt x="2548336" y="1344060"/>
                  <a:pt x="2551163" y="1342572"/>
                </a:cubicBezTo>
                <a:cubicBezTo>
                  <a:pt x="2553991" y="1341084"/>
                  <a:pt x="2557210" y="1339688"/>
                  <a:pt x="2560819" y="1338386"/>
                </a:cubicBezTo>
                <a:cubicBezTo>
                  <a:pt x="2564428" y="1337084"/>
                  <a:pt x="2568390" y="1336433"/>
                  <a:pt x="2572706" y="1336433"/>
                </a:cubicBezTo>
                <a:cubicBezTo>
                  <a:pt x="2576650" y="1336433"/>
                  <a:pt x="2580129" y="1337010"/>
                  <a:pt x="2583143" y="1338163"/>
                </a:cubicBezTo>
                <a:cubicBezTo>
                  <a:pt x="2586157" y="1339316"/>
                  <a:pt x="2588631" y="1340898"/>
                  <a:pt x="2590566" y="1342907"/>
                </a:cubicBezTo>
                <a:cubicBezTo>
                  <a:pt x="2592500" y="1344916"/>
                  <a:pt x="2593952" y="1347279"/>
                  <a:pt x="2594919" y="1349995"/>
                </a:cubicBezTo>
                <a:cubicBezTo>
                  <a:pt x="2595886" y="1352711"/>
                  <a:pt x="2596370" y="1355557"/>
                  <a:pt x="2596370" y="1358534"/>
                </a:cubicBezTo>
                <a:cubicBezTo>
                  <a:pt x="2596370" y="1362627"/>
                  <a:pt x="2595644" y="1366329"/>
                  <a:pt x="2594193" y="1369640"/>
                </a:cubicBezTo>
                <a:cubicBezTo>
                  <a:pt x="2592742" y="1372952"/>
                  <a:pt x="2590659" y="1375798"/>
                  <a:pt x="2587943" y="1378179"/>
                </a:cubicBezTo>
                <a:cubicBezTo>
                  <a:pt x="2585226" y="1380560"/>
                  <a:pt x="2581915" y="1382384"/>
                  <a:pt x="2578008" y="1383649"/>
                </a:cubicBezTo>
                <a:cubicBezTo>
                  <a:pt x="2574102" y="1384914"/>
                  <a:pt x="2569693" y="1385546"/>
                  <a:pt x="2564781" y="1385546"/>
                </a:cubicBezTo>
                <a:lnTo>
                  <a:pt x="2552168" y="1385546"/>
                </a:lnTo>
                <a:cubicBezTo>
                  <a:pt x="2551498" y="1385546"/>
                  <a:pt x="2550903" y="1385676"/>
                  <a:pt x="2550382" y="1385937"/>
                </a:cubicBezTo>
                <a:cubicBezTo>
                  <a:pt x="2549861" y="1386197"/>
                  <a:pt x="2549396" y="1386607"/>
                  <a:pt x="2548987" y="1387165"/>
                </a:cubicBezTo>
                <a:cubicBezTo>
                  <a:pt x="2548578" y="1387723"/>
                  <a:pt x="2548261" y="1388467"/>
                  <a:pt x="2548038" y="1389397"/>
                </a:cubicBezTo>
                <a:cubicBezTo>
                  <a:pt x="2547815" y="1390327"/>
                  <a:pt x="2547703" y="1391499"/>
                  <a:pt x="2547703" y="1392913"/>
                </a:cubicBezTo>
                <a:cubicBezTo>
                  <a:pt x="2547703" y="1394476"/>
                  <a:pt x="2547838" y="1395741"/>
                  <a:pt x="2548107" y="1396708"/>
                </a:cubicBezTo>
                <a:cubicBezTo>
                  <a:pt x="2548376" y="1397676"/>
                  <a:pt x="2548722" y="1398457"/>
                  <a:pt x="2549145" y="1399052"/>
                </a:cubicBezTo>
                <a:cubicBezTo>
                  <a:pt x="2549567" y="1399648"/>
                  <a:pt x="2550067" y="1400075"/>
                  <a:pt x="2550643" y="1400336"/>
                </a:cubicBezTo>
                <a:cubicBezTo>
                  <a:pt x="2551219" y="1400596"/>
                  <a:pt x="2551815" y="1400727"/>
                  <a:pt x="2552430" y="1400727"/>
                </a:cubicBezTo>
                <a:lnTo>
                  <a:pt x="2566609" y="1400727"/>
                </a:lnTo>
                <a:cubicBezTo>
                  <a:pt x="2572527" y="1400727"/>
                  <a:pt x="2577811" y="1401359"/>
                  <a:pt x="2582461" y="1402624"/>
                </a:cubicBezTo>
                <a:cubicBezTo>
                  <a:pt x="2587111" y="1403889"/>
                  <a:pt x="2591030" y="1405712"/>
                  <a:pt x="2594220" y="1408094"/>
                </a:cubicBezTo>
                <a:cubicBezTo>
                  <a:pt x="2597409" y="1410475"/>
                  <a:pt x="2599830" y="1413303"/>
                  <a:pt x="2601482" y="1416577"/>
                </a:cubicBezTo>
                <a:cubicBezTo>
                  <a:pt x="2603134" y="1419851"/>
                  <a:pt x="2603960" y="1423534"/>
                  <a:pt x="2603960" y="1427627"/>
                </a:cubicBezTo>
                <a:cubicBezTo>
                  <a:pt x="2603960" y="1431348"/>
                  <a:pt x="2603311" y="1434790"/>
                  <a:pt x="2602014" y="1437952"/>
                </a:cubicBezTo>
                <a:cubicBezTo>
                  <a:pt x="2600716" y="1441115"/>
                  <a:pt x="2598770" y="1443850"/>
                  <a:pt x="2596174" y="1446156"/>
                </a:cubicBezTo>
                <a:cubicBezTo>
                  <a:pt x="2593578" y="1448463"/>
                  <a:pt x="2590372" y="1450249"/>
                  <a:pt x="2586555" y="1451514"/>
                </a:cubicBezTo>
                <a:cubicBezTo>
                  <a:pt x="2582739" y="1452779"/>
                  <a:pt x="2578311" y="1453412"/>
                  <a:pt x="2573273" y="1453412"/>
                </a:cubicBezTo>
                <a:cubicBezTo>
                  <a:pt x="2568082" y="1453412"/>
                  <a:pt x="2563368" y="1452816"/>
                  <a:pt x="2559131" y="1451626"/>
                </a:cubicBezTo>
                <a:cubicBezTo>
                  <a:pt x="2554895" y="1450435"/>
                  <a:pt x="2551193" y="1449152"/>
                  <a:pt x="2548024" y="1447775"/>
                </a:cubicBezTo>
                <a:cubicBezTo>
                  <a:pt x="2544856" y="1446398"/>
                  <a:pt x="2542260" y="1445115"/>
                  <a:pt x="2540238" y="1443924"/>
                </a:cubicBezTo>
                <a:cubicBezTo>
                  <a:pt x="2538215" y="1442733"/>
                  <a:pt x="2536860" y="1442138"/>
                  <a:pt x="2536173" y="1442138"/>
                </a:cubicBezTo>
                <a:cubicBezTo>
                  <a:pt x="2535180" y="1442138"/>
                  <a:pt x="2534417" y="1442659"/>
                  <a:pt x="2533882" y="1443701"/>
                </a:cubicBezTo>
                <a:cubicBezTo>
                  <a:pt x="2533348" y="1444742"/>
                  <a:pt x="2533081" y="1446603"/>
                  <a:pt x="2533081" y="1449282"/>
                </a:cubicBezTo>
                <a:cubicBezTo>
                  <a:pt x="2533081" y="1450844"/>
                  <a:pt x="2533137" y="1452165"/>
                  <a:pt x="2533248" y="1453244"/>
                </a:cubicBezTo>
                <a:cubicBezTo>
                  <a:pt x="2533360" y="1454323"/>
                  <a:pt x="2533527" y="1455235"/>
                  <a:pt x="2533751" y="1455979"/>
                </a:cubicBezTo>
                <a:cubicBezTo>
                  <a:pt x="2533974" y="1456723"/>
                  <a:pt x="2534234" y="1457356"/>
                  <a:pt x="2534532" y="1457877"/>
                </a:cubicBezTo>
                <a:cubicBezTo>
                  <a:pt x="2534830" y="1458397"/>
                  <a:pt x="2535257" y="1458918"/>
                  <a:pt x="2535816" y="1459439"/>
                </a:cubicBezTo>
                <a:cubicBezTo>
                  <a:pt x="2536374" y="1459960"/>
                  <a:pt x="2537732" y="1460797"/>
                  <a:pt x="2539890" y="1461951"/>
                </a:cubicBezTo>
                <a:cubicBezTo>
                  <a:pt x="2542048" y="1463104"/>
                  <a:pt x="2544764" y="1464220"/>
                  <a:pt x="2548038" y="1465299"/>
                </a:cubicBezTo>
                <a:cubicBezTo>
                  <a:pt x="2551312" y="1466378"/>
                  <a:pt x="2555052" y="1467309"/>
                  <a:pt x="2559256" y="1468090"/>
                </a:cubicBezTo>
                <a:cubicBezTo>
                  <a:pt x="2563460" y="1468871"/>
                  <a:pt x="2567981" y="1469262"/>
                  <a:pt x="2572818" y="1469262"/>
                </a:cubicBezTo>
                <a:cubicBezTo>
                  <a:pt x="2580780" y="1469262"/>
                  <a:pt x="2587924" y="1468239"/>
                  <a:pt x="2594249" y="1466192"/>
                </a:cubicBezTo>
                <a:cubicBezTo>
                  <a:pt x="2600574" y="1464146"/>
                  <a:pt x="2605895" y="1461225"/>
                  <a:pt x="2610211" y="1457430"/>
                </a:cubicBezTo>
                <a:cubicBezTo>
                  <a:pt x="2614527" y="1453635"/>
                  <a:pt x="2617838" y="1449077"/>
                  <a:pt x="2620145" y="1443757"/>
                </a:cubicBezTo>
                <a:cubicBezTo>
                  <a:pt x="2622452" y="1438436"/>
                  <a:pt x="2623606" y="1432464"/>
                  <a:pt x="2623606" y="1425841"/>
                </a:cubicBezTo>
                <a:cubicBezTo>
                  <a:pt x="2623606" y="1421302"/>
                  <a:pt x="2622768" y="1417042"/>
                  <a:pt x="2621094" y="1413061"/>
                </a:cubicBezTo>
                <a:cubicBezTo>
                  <a:pt x="2619420" y="1409080"/>
                  <a:pt x="2617094" y="1405601"/>
                  <a:pt x="2614118" y="1402624"/>
                </a:cubicBezTo>
                <a:cubicBezTo>
                  <a:pt x="2611141" y="1399648"/>
                  <a:pt x="2607588" y="1397173"/>
                  <a:pt x="2603458" y="1395201"/>
                </a:cubicBezTo>
                <a:cubicBezTo>
                  <a:pt x="2599328" y="1393229"/>
                  <a:pt x="2594770" y="1391983"/>
                  <a:pt x="2589784" y="1391462"/>
                </a:cubicBezTo>
                <a:lnTo>
                  <a:pt x="2589784" y="1391239"/>
                </a:lnTo>
                <a:cubicBezTo>
                  <a:pt x="2594175" y="1390420"/>
                  <a:pt x="2598044" y="1388951"/>
                  <a:pt x="2601393" y="1386830"/>
                </a:cubicBezTo>
                <a:cubicBezTo>
                  <a:pt x="2604742" y="1384709"/>
                  <a:pt x="2607569" y="1382142"/>
                  <a:pt x="2609876" y="1379128"/>
                </a:cubicBezTo>
                <a:cubicBezTo>
                  <a:pt x="2612183" y="1376114"/>
                  <a:pt x="2613932" y="1372654"/>
                  <a:pt x="2615122" y="1368747"/>
                </a:cubicBezTo>
                <a:cubicBezTo>
                  <a:pt x="2616313" y="1364840"/>
                  <a:pt x="2616908" y="1360617"/>
                  <a:pt x="2616908" y="1356078"/>
                </a:cubicBezTo>
                <a:cubicBezTo>
                  <a:pt x="2616908" y="1350795"/>
                  <a:pt x="2616071" y="1345976"/>
                  <a:pt x="2614397" y="1341623"/>
                </a:cubicBezTo>
                <a:cubicBezTo>
                  <a:pt x="2612722" y="1337270"/>
                  <a:pt x="2610192" y="1333531"/>
                  <a:pt x="2606807" y="1330405"/>
                </a:cubicBezTo>
                <a:cubicBezTo>
                  <a:pt x="2603421" y="1327280"/>
                  <a:pt x="2599198" y="1324861"/>
                  <a:pt x="2594138" y="1323150"/>
                </a:cubicBezTo>
                <a:cubicBezTo>
                  <a:pt x="2589077" y="1321438"/>
                  <a:pt x="2583199" y="1320583"/>
                  <a:pt x="2576501" y="1320583"/>
                </a:cubicBezTo>
                <a:close/>
                <a:moveTo>
                  <a:pt x="3676931" y="1277637"/>
                </a:moveTo>
                <a:cubicBezTo>
                  <a:pt x="3681991" y="1280093"/>
                  <a:pt x="3686437" y="1282456"/>
                  <a:pt x="3690269" y="1284725"/>
                </a:cubicBezTo>
                <a:cubicBezTo>
                  <a:pt x="3694102" y="1286995"/>
                  <a:pt x="3697301" y="1289339"/>
                  <a:pt x="3699869" y="1291757"/>
                </a:cubicBezTo>
                <a:cubicBezTo>
                  <a:pt x="3702436" y="1294176"/>
                  <a:pt x="3704352" y="1296780"/>
                  <a:pt x="3705617" y="1299571"/>
                </a:cubicBezTo>
                <a:cubicBezTo>
                  <a:pt x="3706882" y="1302361"/>
                  <a:pt x="3707515" y="1305468"/>
                  <a:pt x="3707515" y="1308891"/>
                </a:cubicBezTo>
                <a:cubicBezTo>
                  <a:pt x="3707515" y="1315737"/>
                  <a:pt x="3705078" y="1321151"/>
                  <a:pt x="3700204" y="1325132"/>
                </a:cubicBezTo>
                <a:cubicBezTo>
                  <a:pt x="3695329" y="1329113"/>
                  <a:pt x="3688130" y="1331104"/>
                  <a:pt x="3678605" y="1331104"/>
                </a:cubicBezTo>
                <a:cubicBezTo>
                  <a:pt x="3668782" y="1331104"/>
                  <a:pt x="3661397" y="1329132"/>
                  <a:pt x="3656448" y="1325188"/>
                </a:cubicBezTo>
                <a:cubicBezTo>
                  <a:pt x="3651500" y="1321244"/>
                  <a:pt x="3649025" y="1315663"/>
                  <a:pt x="3649025" y="1308445"/>
                </a:cubicBezTo>
                <a:cubicBezTo>
                  <a:pt x="3649025" y="1305170"/>
                  <a:pt x="3649602" y="1302175"/>
                  <a:pt x="3650755" y="1299459"/>
                </a:cubicBezTo>
                <a:cubicBezTo>
                  <a:pt x="3651909" y="1296743"/>
                  <a:pt x="3653620" y="1294157"/>
                  <a:pt x="3655890" y="1291701"/>
                </a:cubicBezTo>
                <a:cubicBezTo>
                  <a:pt x="3658160" y="1289246"/>
                  <a:pt x="3661062" y="1286865"/>
                  <a:pt x="3664596" y="1284558"/>
                </a:cubicBezTo>
                <a:cubicBezTo>
                  <a:pt x="3668131" y="1282251"/>
                  <a:pt x="3672242" y="1279944"/>
                  <a:pt x="3676931" y="1277637"/>
                </a:cubicBezTo>
                <a:close/>
                <a:moveTo>
                  <a:pt x="1597008" y="1249766"/>
                </a:moveTo>
                <a:cubicBezTo>
                  <a:pt x="1642257" y="1249766"/>
                  <a:pt x="1678939" y="1344279"/>
                  <a:pt x="1678939" y="1460868"/>
                </a:cubicBezTo>
                <a:cubicBezTo>
                  <a:pt x="1678939" y="1577457"/>
                  <a:pt x="1642257" y="1671971"/>
                  <a:pt x="1597008" y="1671971"/>
                </a:cubicBezTo>
                <a:cubicBezTo>
                  <a:pt x="1551759" y="1671971"/>
                  <a:pt x="1515077" y="1577457"/>
                  <a:pt x="1515077" y="1460868"/>
                </a:cubicBezTo>
                <a:cubicBezTo>
                  <a:pt x="1515077" y="1344279"/>
                  <a:pt x="1551759" y="1249766"/>
                  <a:pt x="1597008" y="1249766"/>
                </a:cubicBezTo>
                <a:close/>
                <a:moveTo>
                  <a:pt x="1034668" y="1230068"/>
                </a:moveTo>
                <a:cubicBezTo>
                  <a:pt x="1032510" y="1230068"/>
                  <a:pt x="1030854" y="1230664"/>
                  <a:pt x="1029701" y="1231854"/>
                </a:cubicBezTo>
                <a:cubicBezTo>
                  <a:pt x="1028547" y="1233045"/>
                  <a:pt x="1027971" y="1234868"/>
                  <a:pt x="1027971" y="1237324"/>
                </a:cubicBezTo>
                <a:lnTo>
                  <a:pt x="1027971" y="1296148"/>
                </a:lnTo>
                <a:cubicBezTo>
                  <a:pt x="1027971" y="1298901"/>
                  <a:pt x="1028417" y="1300762"/>
                  <a:pt x="1029310" y="1301729"/>
                </a:cubicBezTo>
                <a:cubicBezTo>
                  <a:pt x="1030203" y="1302697"/>
                  <a:pt x="1031691" y="1303180"/>
                  <a:pt x="1033775" y="1303180"/>
                </a:cubicBezTo>
                <a:cubicBezTo>
                  <a:pt x="1036603" y="1303180"/>
                  <a:pt x="1039654" y="1302957"/>
                  <a:pt x="1042928" y="1302511"/>
                </a:cubicBezTo>
                <a:cubicBezTo>
                  <a:pt x="1046202" y="1302064"/>
                  <a:pt x="1050109" y="1301841"/>
                  <a:pt x="1054648" y="1301841"/>
                </a:cubicBezTo>
                <a:cubicBezTo>
                  <a:pt x="1061048" y="1301841"/>
                  <a:pt x="1066554" y="1302418"/>
                  <a:pt x="1071168" y="1303571"/>
                </a:cubicBezTo>
                <a:cubicBezTo>
                  <a:pt x="1075782" y="1304724"/>
                  <a:pt x="1079595" y="1306473"/>
                  <a:pt x="1082609" y="1308817"/>
                </a:cubicBezTo>
                <a:cubicBezTo>
                  <a:pt x="1085623" y="1311161"/>
                  <a:pt x="1087855" y="1314101"/>
                  <a:pt x="1089306" y="1317635"/>
                </a:cubicBezTo>
                <a:cubicBezTo>
                  <a:pt x="1090757" y="1321170"/>
                  <a:pt x="1091483" y="1325244"/>
                  <a:pt x="1091483" y="1329858"/>
                </a:cubicBezTo>
                <a:cubicBezTo>
                  <a:pt x="1091483" y="1335364"/>
                  <a:pt x="1090627" y="1340034"/>
                  <a:pt x="1088916" y="1343866"/>
                </a:cubicBezTo>
                <a:cubicBezTo>
                  <a:pt x="1087204" y="1347698"/>
                  <a:pt x="1084842" y="1350880"/>
                  <a:pt x="1081828" y="1353410"/>
                </a:cubicBezTo>
                <a:cubicBezTo>
                  <a:pt x="1078814" y="1355940"/>
                  <a:pt x="1075224" y="1357800"/>
                  <a:pt x="1071056" y="1358991"/>
                </a:cubicBezTo>
                <a:cubicBezTo>
                  <a:pt x="1066889" y="1360181"/>
                  <a:pt x="1062313" y="1360777"/>
                  <a:pt x="1057327" y="1360777"/>
                </a:cubicBezTo>
                <a:cubicBezTo>
                  <a:pt x="1051969" y="1360777"/>
                  <a:pt x="1047337" y="1360293"/>
                  <a:pt x="1043430" y="1359326"/>
                </a:cubicBezTo>
                <a:cubicBezTo>
                  <a:pt x="1039523" y="1358358"/>
                  <a:pt x="1036249" y="1357335"/>
                  <a:pt x="1033607" y="1356256"/>
                </a:cubicBezTo>
                <a:cubicBezTo>
                  <a:pt x="1030966" y="1355177"/>
                  <a:pt x="1028864" y="1354172"/>
                  <a:pt x="1027301" y="1353242"/>
                </a:cubicBezTo>
                <a:cubicBezTo>
                  <a:pt x="1025738" y="1352312"/>
                  <a:pt x="1024585" y="1351847"/>
                  <a:pt x="1023841" y="1351847"/>
                </a:cubicBezTo>
                <a:cubicBezTo>
                  <a:pt x="1023320" y="1351847"/>
                  <a:pt x="1022855" y="1351996"/>
                  <a:pt x="1022445" y="1352294"/>
                </a:cubicBezTo>
                <a:cubicBezTo>
                  <a:pt x="1022036" y="1352591"/>
                  <a:pt x="1021683" y="1353056"/>
                  <a:pt x="1021385" y="1353689"/>
                </a:cubicBezTo>
                <a:cubicBezTo>
                  <a:pt x="1021087" y="1354321"/>
                  <a:pt x="1020883" y="1355140"/>
                  <a:pt x="1020771" y="1356144"/>
                </a:cubicBezTo>
                <a:cubicBezTo>
                  <a:pt x="1020659" y="1357149"/>
                  <a:pt x="1020604" y="1358284"/>
                  <a:pt x="1020604" y="1359549"/>
                </a:cubicBezTo>
                <a:cubicBezTo>
                  <a:pt x="1020604" y="1360888"/>
                  <a:pt x="1020641" y="1362042"/>
                  <a:pt x="1020715" y="1363009"/>
                </a:cubicBezTo>
                <a:cubicBezTo>
                  <a:pt x="1020790" y="1363977"/>
                  <a:pt x="1020920" y="1364776"/>
                  <a:pt x="1021106" y="1365409"/>
                </a:cubicBezTo>
                <a:cubicBezTo>
                  <a:pt x="1021292" y="1366042"/>
                  <a:pt x="1021497" y="1366581"/>
                  <a:pt x="1021720" y="1367028"/>
                </a:cubicBezTo>
                <a:cubicBezTo>
                  <a:pt x="1021943" y="1367474"/>
                  <a:pt x="1022334" y="1367958"/>
                  <a:pt x="1022892" y="1368479"/>
                </a:cubicBezTo>
                <a:cubicBezTo>
                  <a:pt x="1023450" y="1368999"/>
                  <a:pt x="1024734" y="1369706"/>
                  <a:pt x="1026743" y="1370599"/>
                </a:cubicBezTo>
                <a:cubicBezTo>
                  <a:pt x="1028752" y="1371492"/>
                  <a:pt x="1031319" y="1372404"/>
                  <a:pt x="1034445" y="1373334"/>
                </a:cubicBezTo>
                <a:cubicBezTo>
                  <a:pt x="1037570" y="1374264"/>
                  <a:pt x="1041142" y="1375046"/>
                  <a:pt x="1045160" y="1375678"/>
                </a:cubicBezTo>
                <a:cubicBezTo>
                  <a:pt x="1049179" y="1376311"/>
                  <a:pt x="1053420" y="1376627"/>
                  <a:pt x="1057885" y="1376627"/>
                </a:cubicBezTo>
                <a:cubicBezTo>
                  <a:pt x="1065922" y="1376627"/>
                  <a:pt x="1073233" y="1375548"/>
                  <a:pt x="1079819" y="1373390"/>
                </a:cubicBezTo>
                <a:cubicBezTo>
                  <a:pt x="1086404" y="1371232"/>
                  <a:pt x="1092078" y="1368088"/>
                  <a:pt x="1096841" y="1363958"/>
                </a:cubicBezTo>
                <a:cubicBezTo>
                  <a:pt x="1101603" y="1359828"/>
                  <a:pt x="1105287" y="1354749"/>
                  <a:pt x="1107891" y="1348722"/>
                </a:cubicBezTo>
                <a:cubicBezTo>
                  <a:pt x="1110496" y="1342694"/>
                  <a:pt x="1111798" y="1335811"/>
                  <a:pt x="1111798" y="1328072"/>
                </a:cubicBezTo>
                <a:cubicBezTo>
                  <a:pt x="1111798" y="1321821"/>
                  <a:pt x="1110777" y="1316128"/>
                  <a:pt x="1108734" y="1310994"/>
                </a:cubicBezTo>
                <a:cubicBezTo>
                  <a:pt x="1106691" y="1305859"/>
                  <a:pt x="1103680" y="1301487"/>
                  <a:pt x="1099701" y="1297878"/>
                </a:cubicBezTo>
                <a:cubicBezTo>
                  <a:pt x="1095722" y="1294269"/>
                  <a:pt x="1090757" y="1291479"/>
                  <a:pt x="1084807" y="1289507"/>
                </a:cubicBezTo>
                <a:cubicBezTo>
                  <a:pt x="1078856" y="1287535"/>
                  <a:pt x="1071902" y="1286549"/>
                  <a:pt x="1063946" y="1286549"/>
                </a:cubicBezTo>
                <a:cubicBezTo>
                  <a:pt x="1060504" y="1286549"/>
                  <a:pt x="1057475" y="1286586"/>
                  <a:pt x="1054858" y="1286660"/>
                </a:cubicBezTo>
                <a:cubicBezTo>
                  <a:pt x="1052241" y="1286735"/>
                  <a:pt x="1049679" y="1286958"/>
                  <a:pt x="1047169" y="1287330"/>
                </a:cubicBezTo>
                <a:lnTo>
                  <a:pt x="1047169" y="1246812"/>
                </a:lnTo>
                <a:lnTo>
                  <a:pt x="1098806" y="1246812"/>
                </a:lnTo>
                <a:cubicBezTo>
                  <a:pt x="1100089" y="1246812"/>
                  <a:pt x="1101086" y="1246067"/>
                  <a:pt x="1101799" y="1244579"/>
                </a:cubicBezTo>
                <a:cubicBezTo>
                  <a:pt x="1102512" y="1243091"/>
                  <a:pt x="1102868" y="1241007"/>
                  <a:pt x="1102868" y="1238328"/>
                </a:cubicBezTo>
                <a:cubicBezTo>
                  <a:pt x="1102868" y="1236915"/>
                  <a:pt x="1102775" y="1235687"/>
                  <a:pt x="1102589" y="1234645"/>
                </a:cubicBezTo>
                <a:cubicBezTo>
                  <a:pt x="1102403" y="1233603"/>
                  <a:pt x="1102124" y="1232747"/>
                  <a:pt x="1101752" y="1232078"/>
                </a:cubicBezTo>
                <a:cubicBezTo>
                  <a:pt x="1101380" y="1231408"/>
                  <a:pt x="1100915" y="1230906"/>
                  <a:pt x="1100357" y="1230571"/>
                </a:cubicBezTo>
                <a:cubicBezTo>
                  <a:pt x="1099799" y="1230236"/>
                  <a:pt x="1099222" y="1230068"/>
                  <a:pt x="1098627" y="1230068"/>
                </a:cubicBezTo>
                <a:close/>
                <a:moveTo>
                  <a:pt x="959435" y="1229064"/>
                </a:moveTo>
                <a:cubicBezTo>
                  <a:pt x="958096" y="1229064"/>
                  <a:pt x="956980" y="1229082"/>
                  <a:pt x="956087" y="1229120"/>
                </a:cubicBezTo>
                <a:cubicBezTo>
                  <a:pt x="955194" y="1229157"/>
                  <a:pt x="954412" y="1229250"/>
                  <a:pt x="953743" y="1229399"/>
                </a:cubicBezTo>
                <a:cubicBezTo>
                  <a:pt x="953073" y="1229548"/>
                  <a:pt x="952515" y="1229696"/>
                  <a:pt x="952068" y="1229845"/>
                </a:cubicBezTo>
                <a:cubicBezTo>
                  <a:pt x="951622" y="1229994"/>
                  <a:pt x="951250" y="1230180"/>
                  <a:pt x="950952" y="1230403"/>
                </a:cubicBezTo>
                <a:lnTo>
                  <a:pt x="917689" y="1251723"/>
                </a:lnTo>
                <a:cubicBezTo>
                  <a:pt x="917019" y="1252169"/>
                  <a:pt x="916480" y="1252616"/>
                  <a:pt x="916070" y="1253062"/>
                </a:cubicBezTo>
                <a:cubicBezTo>
                  <a:pt x="915661" y="1253509"/>
                  <a:pt x="915345" y="1254030"/>
                  <a:pt x="915122" y="1254625"/>
                </a:cubicBezTo>
                <a:cubicBezTo>
                  <a:pt x="914898" y="1255220"/>
                  <a:pt x="914731" y="1255965"/>
                  <a:pt x="914619" y="1256858"/>
                </a:cubicBezTo>
                <a:cubicBezTo>
                  <a:pt x="914508" y="1257750"/>
                  <a:pt x="914452" y="1258829"/>
                  <a:pt x="914452" y="1260095"/>
                </a:cubicBezTo>
                <a:cubicBezTo>
                  <a:pt x="914452" y="1261806"/>
                  <a:pt x="914545" y="1263220"/>
                  <a:pt x="914731" y="1264336"/>
                </a:cubicBezTo>
                <a:cubicBezTo>
                  <a:pt x="914917" y="1265452"/>
                  <a:pt x="915270" y="1266252"/>
                  <a:pt x="915791" y="1266736"/>
                </a:cubicBezTo>
                <a:cubicBezTo>
                  <a:pt x="916312" y="1267220"/>
                  <a:pt x="917001" y="1267387"/>
                  <a:pt x="917856" y="1267238"/>
                </a:cubicBezTo>
                <a:cubicBezTo>
                  <a:pt x="918712" y="1267089"/>
                  <a:pt x="919847" y="1266643"/>
                  <a:pt x="921261" y="1265899"/>
                </a:cubicBezTo>
                <a:lnTo>
                  <a:pt x="949166" y="1249267"/>
                </a:lnTo>
                <a:lnTo>
                  <a:pt x="949166" y="1359102"/>
                </a:lnTo>
                <a:lnTo>
                  <a:pt x="919028" y="1359102"/>
                </a:lnTo>
                <a:cubicBezTo>
                  <a:pt x="918433" y="1359102"/>
                  <a:pt x="917894" y="1359270"/>
                  <a:pt x="917410" y="1359605"/>
                </a:cubicBezTo>
                <a:cubicBezTo>
                  <a:pt x="916926" y="1359940"/>
                  <a:pt x="916517" y="1360423"/>
                  <a:pt x="916182" y="1361056"/>
                </a:cubicBezTo>
                <a:cubicBezTo>
                  <a:pt x="915847" y="1361688"/>
                  <a:pt x="915568" y="1362488"/>
                  <a:pt x="915345" y="1363456"/>
                </a:cubicBezTo>
                <a:cubicBezTo>
                  <a:pt x="915122" y="1364423"/>
                  <a:pt x="915010" y="1365576"/>
                  <a:pt x="915010" y="1366916"/>
                </a:cubicBezTo>
                <a:cubicBezTo>
                  <a:pt x="915010" y="1368330"/>
                  <a:pt x="915122" y="1369520"/>
                  <a:pt x="915345" y="1370488"/>
                </a:cubicBezTo>
                <a:cubicBezTo>
                  <a:pt x="915568" y="1371455"/>
                  <a:pt x="915884" y="1372237"/>
                  <a:pt x="916294" y="1372832"/>
                </a:cubicBezTo>
                <a:cubicBezTo>
                  <a:pt x="916703" y="1373427"/>
                  <a:pt x="917131" y="1373855"/>
                  <a:pt x="917577" y="1374115"/>
                </a:cubicBezTo>
                <a:cubicBezTo>
                  <a:pt x="918024" y="1374376"/>
                  <a:pt x="918508" y="1374506"/>
                  <a:pt x="919028" y="1374506"/>
                </a:cubicBezTo>
                <a:lnTo>
                  <a:pt x="994484" y="1374506"/>
                </a:lnTo>
                <a:cubicBezTo>
                  <a:pt x="995005" y="1374506"/>
                  <a:pt x="995507" y="1374376"/>
                  <a:pt x="995991" y="1374115"/>
                </a:cubicBezTo>
                <a:cubicBezTo>
                  <a:pt x="996475" y="1373855"/>
                  <a:pt x="996903" y="1373427"/>
                  <a:pt x="997275" y="1372832"/>
                </a:cubicBezTo>
                <a:cubicBezTo>
                  <a:pt x="997647" y="1372237"/>
                  <a:pt x="997945" y="1371455"/>
                  <a:pt x="998168" y="1370488"/>
                </a:cubicBezTo>
                <a:cubicBezTo>
                  <a:pt x="998391" y="1369520"/>
                  <a:pt x="998503" y="1368330"/>
                  <a:pt x="998503" y="1366916"/>
                </a:cubicBezTo>
                <a:cubicBezTo>
                  <a:pt x="998503" y="1365576"/>
                  <a:pt x="998410" y="1364423"/>
                  <a:pt x="998224" y="1363456"/>
                </a:cubicBezTo>
                <a:cubicBezTo>
                  <a:pt x="998038" y="1362488"/>
                  <a:pt x="997777" y="1361688"/>
                  <a:pt x="997442" y="1361056"/>
                </a:cubicBezTo>
                <a:cubicBezTo>
                  <a:pt x="997107" y="1360423"/>
                  <a:pt x="996679" y="1359940"/>
                  <a:pt x="996159" y="1359605"/>
                </a:cubicBezTo>
                <a:cubicBezTo>
                  <a:pt x="995638" y="1359270"/>
                  <a:pt x="995080" y="1359102"/>
                  <a:pt x="994484" y="1359102"/>
                </a:cubicBezTo>
                <a:lnTo>
                  <a:pt x="968365" y="1359102"/>
                </a:lnTo>
                <a:lnTo>
                  <a:pt x="968365" y="1232189"/>
                </a:lnTo>
                <a:cubicBezTo>
                  <a:pt x="968365" y="1231743"/>
                  <a:pt x="968253" y="1231315"/>
                  <a:pt x="968030" y="1230906"/>
                </a:cubicBezTo>
                <a:cubicBezTo>
                  <a:pt x="967807" y="1230496"/>
                  <a:pt x="967360" y="1230161"/>
                  <a:pt x="966691" y="1229901"/>
                </a:cubicBezTo>
                <a:cubicBezTo>
                  <a:pt x="966021" y="1229641"/>
                  <a:pt x="965091" y="1229436"/>
                  <a:pt x="963900" y="1229287"/>
                </a:cubicBezTo>
                <a:cubicBezTo>
                  <a:pt x="962709" y="1229138"/>
                  <a:pt x="961221" y="1229064"/>
                  <a:pt x="959435" y="1229064"/>
                </a:cubicBezTo>
                <a:close/>
                <a:moveTo>
                  <a:pt x="4208128" y="1219200"/>
                </a:moveTo>
                <a:cubicBezTo>
                  <a:pt x="4253377" y="1219200"/>
                  <a:pt x="4290059" y="1313713"/>
                  <a:pt x="4290059" y="1430302"/>
                </a:cubicBezTo>
                <a:cubicBezTo>
                  <a:pt x="4290059" y="1546891"/>
                  <a:pt x="4253377" y="1641405"/>
                  <a:pt x="4208128" y="1641405"/>
                </a:cubicBezTo>
                <a:cubicBezTo>
                  <a:pt x="4162879" y="1641405"/>
                  <a:pt x="4126197" y="1546891"/>
                  <a:pt x="4126197" y="1430302"/>
                </a:cubicBezTo>
                <a:cubicBezTo>
                  <a:pt x="4126197" y="1313713"/>
                  <a:pt x="4162879" y="1219200"/>
                  <a:pt x="4208128" y="1219200"/>
                </a:cubicBezTo>
                <a:close/>
                <a:moveTo>
                  <a:pt x="3575470" y="1215688"/>
                </a:moveTo>
                <a:lnTo>
                  <a:pt x="3575690" y="1215688"/>
                </a:lnTo>
                <a:lnTo>
                  <a:pt x="3575690" y="1294938"/>
                </a:lnTo>
                <a:lnTo>
                  <a:pt x="3529033" y="1294938"/>
                </a:lnTo>
                <a:close/>
                <a:moveTo>
                  <a:pt x="1014501" y="1214772"/>
                </a:moveTo>
                <a:cubicBezTo>
                  <a:pt x="1107661" y="1214772"/>
                  <a:pt x="1183183" y="1257858"/>
                  <a:pt x="1183183" y="1311008"/>
                </a:cubicBezTo>
                <a:cubicBezTo>
                  <a:pt x="1183183" y="1324296"/>
                  <a:pt x="1178463" y="1336955"/>
                  <a:pt x="1169927" y="1348469"/>
                </a:cubicBezTo>
                <a:lnTo>
                  <a:pt x="1144820" y="1369715"/>
                </a:lnTo>
                <a:lnTo>
                  <a:pt x="1166901" y="1367171"/>
                </a:lnTo>
                <a:cubicBezTo>
                  <a:pt x="1260061" y="1367171"/>
                  <a:pt x="1335583" y="1410258"/>
                  <a:pt x="1335583" y="1463408"/>
                </a:cubicBezTo>
                <a:cubicBezTo>
                  <a:pt x="1335583" y="1476696"/>
                  <a:pt x="1330863" y="1489355"/>
                  <a:pt x="1322327" y="1500868"/>
                </a:cubicBezTo>
                <a:lnTo>
                  <a:pt x="1297220" y="1522114"/>
                </a:lnTo>
                <a:lnTo>
                  <a:pt x="1319301" y="1519571"/>
                </a:lnTo>
                <a:cubicBezTo>
                  <a:pt x="1342591" y="1519571"/>
                  <a:pt x="1364779" y="1522264"/>
                  <a:pt x="1384959" y="1527134"/>
                </a:cubicBezTo>
                <a:lnTo>
                  <a:pt x="1405067" y="1534868"/>
                </a:lnTo>
                <a:lnTo>
                  <a:pt x="1329422" y="1534868"/>
                </a:lnTo>
                <a:cubicBezTo>
                  <a:pt x="1328752" y="1534868"/>
                  <a:pt x="1328157" y="1535036"/>
                  <a:pt x="1327636" y="1535371"/>
                </a:cubicBezTo>
                <a:cubicBezTo>
                  <a:pt x="1327115" y="1535706"/>
                  <a:pt x="1326669" y="1536226"/>
                  <a:pt x="1326297" y="1536933"/>
                </a:cubicBezTo>
                <a:cubicBezTo>
                  <a:pt x="1325924" y="1537640"/>
                  <a:pt x="1325645" y="1538515"/>
                  <a:pt x="1325459" y="1539557"/>
                </a:cubicBezTo>
                <a:cubicBezTo>
                  <a:pt x="1325273" y="1540598"/>
                  <a:pt x="1325180" y="1541826"/>
                  <a:pt x="1325180" y="1543240"/>
                </a:cubicBezTo>
                <a:cubicBezTo>
                  <a:pt x="1325180" y="1545919"/>
                  <a:pt x="1325534" y="1548003"/>
                  <a:pt x="1326241" y="1549491"/>
                </a:cubicBezTo>
                <a:cubicBezTo>
                  <a:pt x="1326948" y="1550979"/>
                  <a:pt x="1328008" y="1551723"/>
                  <a:pt x="1329422" y="1551723"/>
                </a:cubicBezTo>
                <a:lnTo>
                  <a:pt x="1398739" y="1551723"/>
                </a:lnTo>
                <a:lnTo>
                  <a:pt x="1344044" y="1674283"/>
                </a:lnTo>
                <a:cubicBezTo>
                  <a:pt x="1343598" y="1675251"/>
                  <a:pt x="1343337" y="1676088"/>
                  <a:pt x="1343263" y="1676795"/>
                </a:cubicBezTo>
                <a:cubicBezTo>
                  <a:pt x="1343189" y="1677502"/>
                  <a:pt x="1343468" y="1678097"/>
                  <a:pt x="1344100" y="1678581"/>
                </a:cubicBezTo>
                <a:cubicBezTo>
                  <a:pt x="1344733" y="1679064"/>
                  <a:pt x="1345756" y="1679418"/>
                  <a:pt x="1347170" y="1679641"/>
                </a:cubicBezTo>
                <a:cubicBezTo>
                  <a:pt x="1348584" y="1679864"/>
                  <a:pt x="1350556" y="1679976"/>
                  <a:pt x="1353086" y="1679976"/>
                </a:cubicBezTo>
                <a:cubicBezTo>
                  <a:pt x="1355020" y="1679976"/>
                  <a:pt x="1356658" y="1679920"/>
                  <a:pt x="1357997" y="1679808"/>
                </a:cubicBezTo>
                <a:cubicBezTo>
                  <a:pt x="1359336" y="1679697"/>
                  <a:pt x="1360434" y="1679474"/>
                  <a:pt x="1361290" y="1679139"/>
                </a:cubicBezTo>
                <a:cubicBezTo>
                  <a:pt x="1362146" y="1678804"/>
                  <a:pt x="1362852" y="1678357"/>
                  <a:pt x="1363411" y="1677799"/>
                </a:cubicBezTo>
                <a:cubicBezTo>
                  <a:pt x="1363969" y="1677241"/>
                  <a:pt x="1364434" y="1676516"/>
                  <a:pt x="1364806" y="1675623"/>
                </a:cubicBezTo>
                <a:lnTo>
                  <a:pt x="1416821" y="1555742"/>
                </a:lnTo>
                <a:cubicBezTo>
                  <a:pt x="1417268" y="1554700"/>
                  <a:pt x="1417658" y="1553714"/>
                  <a:pt x="1417993" y="1552784"/>
                </a:cubicBezTo>
                <a:cubicBezTo>
                  <a:pt x="1418328" y="1551853"/>
                  <a:pt x="1418589" y="1550886"/>
                  <a:pt x="1418775" y="1549881"/>
                </a:cubicBezTo>
                <a:cubicBezTo>
                  <a:pt x="1418961" y="1548877"/>
                  <a:pt x="1419109" y="1547835"/>
                  <a:pt x="1419221" y="1546756"/>
                </a:cubicBezTo>
                <a:cubicBezTo>
                  <a:pt x="1419333" y="1545677"/>
                  <a:pt x="1419389" y="1544468"/>
                  <a:pt x="1419389" y="1543128"/>
                </a:cubicBezTo>
                <a:lnTo>
                  <a:pt x="1419152" y="1540286"/>
                </a:lnTo>
                <a:lnTo>
                  <a:pt x="1438577" y="1547758"/>
                </a:lnTo>
                <a:cubicBezTo>
                  <a:pt x="1469102" y="1565174"/>
                  <a:pt x="1487983" y="1589233"/>
                  <a:pt x="1487983" y="1615808"/>
                </a:cubicBezTo>
                <a:cubicBezTo>
                  <a:pt x="1487983" y="1629096"/>
                  <a:pt x="1483263" y="1641755"/>
                  <a:pt x="1474727" y="1653268"/>
                </a:cubicBezTo>
                <a:lnTo>
                  <a:pt x="1449620" y="1674514"/>
                </a:lnTo>
                <a:lnTo>
                  <a:pt x="1471701" y="1671971"/>
                </a:lnTo>
                <a:cubicBezTo>
                  <a:pt x="1564861" y="1671971"/>
                  <a:pt x="1640383" y="1715058"/>
                  <a:pt x="1640383" y="1768208"/>
                </a:cubicBezTo>
                <a:cubicBezTo>
                  <a:pt x="1640383" y="1781496"/>
                  <a:pt x="1635663" y="1794155"/>
                  <a:pt x="1627127" y="1805668"/>
                </a:cubicBezTo>
                <a:lnTo>
                  <a:pt x="1602020" y="1826914"/>
                </a:lnTo>
                <a:lnTo>
                  <a:pt x="1624101" y="1824371"/>
                </a:lnTo>
                <a:cubicBezTo>
                  <a:pt x="1717261" y="1824371"/>
                  <a:pt x="1792783" y="1867458"/>
                  <a:pt x="1792783" y="1920608"/>
                </a:cubicBezTo>
                <a:cubicBezTo>
                  <a:pt x="1792783" y="1933896"/>
                  <a:pt x="1788063" y="1946555"/>
                  <a:pt x="1779527" y="1958068"/>
                </a:cubicBezTo>
                <a:lnTo>
                  <a:pt x="1754420" y="1979314"/>
                </a:lnTo>
                <a:lnTo>
                  <a:pt x="1776501" y="1976771"/>
                </a:lnTo>
                <a:cubicBezTo>
                  <a:pt x="1869661" y="1976771"/>
                  <a:pt x="1945183" y="2019858"/>
                  <a:pt x="1945183" y="2073008"/>
                </a:cubicBezTo>
                <a:cubicBezTo>
                  <a:pt x="1945183" y="2086296"/>
                  <a:pt x="1940463" y="2098955"/>
                  <a:pt x="1931927" y="2110468"/>
                </a:cubicBezTo>
                <a:lnTo>
                  <a:pt x="1906820" y="2131714"/>
                </a:lnTo>
                <a:lnTo>
                  <a:pt x="1928901" y="2129171"/>
                </a:lnTo>
                <a:cubicBezTo>
                  <a:pt x="2022061" y="2129171"/>
                  <a:pt x="2097583" y="2172258"/>
                  <a:pt x="2097583" y="2225408"/>
                </a:cubicBezTo>
                <a:cubicBezTo>
                  <a:pt x="2097583" y="2238696"/>
                  <a:pt x="2092863" y="2251355"/>
                  <a:pt x="2084327" y="2262868"/>
                </a:cubicBezTo>
                <a:lnTo>
                  <a:pt x="2059220" y="2284114"/>
                </a:lnTo>
                <a:lnTo>
                  <a:pt x="2081301" y="2281571"/>
                </a:lnTo>
                <a:cubicBezTo>
                  <a:pt x="2174461" y="2281571"/>
                  <a:pt x="2249983" y="2324658"/>
                  <a:pt x="2249983" y="2377808"/>
                </a:cubicBezTo>
                <a:cubicBezTo>
                  <a:pt x="2249983" y="2391096"/>
                  <a:pt x="2245263" y="2403755"/>
                  <a:pt x="2236727" y="2415269"/>
                </a:cubicBezTo>
                <a:lnTo>
                  <a:pt x="2211620" y="2436514"/>
                </a:lnTo>
                <a:lnTo>
                  <a:pt x="2233701" y="2433971"/>
                </a:lnTo>
                <a:cubicBezTo>
                  <a:pt x="2326861" y="2433971"/>
                  <a:pt x="2402383" y="2477058"/>
                  <a:pt x="2402383" y="2530208"/>
                </a:cubicBezTo>
                <a:cubicBezTo>
                  <a:pt x="2402383" y="2543496"/>
                  <a:pt x="2397663" y="2556155"/>
                  <a:pt x="2389127" y="2567668"/>
                </a:cubicBezTo>
                <a:lnTo>
                  <a:pt x="2364020" y="2588914"/>
                </a:lnTo>
                <a:lnTo>
                  <a:pt x="2386101" y="2586371"/>
                </a:lnTo>
                <a:cubicBezTo>
                  <a:pt x="2479261" y="2586371"/>
                  <a:pt x="2554783" y="2629458"/>
                  <a:pt x="2554783" y="2682608"/>
                </a:cubicBezTo>
                <a:cubicBezTo>
                  <a:pt x="2554783" y="2695896"/>
                  <a:pt x="2550063" y="2708555"/>
                  <a:pt x="2541527" y="2720068"/>
                </a:cubicBezTo>
                <a:lnTo>
                  <a:pt x="2516420" y="2741314"/>
                </a:lnTo>
                <a:lnTo>
                  <a:pt x="2538501" y="2738771"/>
                </a:lnTo>
                <a:cubicBezTo>
                  <a:pt x="2631661" y="2738771"/>
                  <a:pt x="2707183" y="2781858"/>
                  <a:pt x="2707183" y="2835008"/>
                </a:cubicBezTo>
                <a:cubicBezTo>
                  <a:pt x="2707183" y="2848296"/>
                  <a:pt x="2702463" y="2860955"/>
                  <a:pt x="2693927" y="2872469"/>
                </a:cubicBezTo>
                <a:lnTo>
                  <a:pt x="2668820" y="2893714"/>
                </a:lnTo>
                <a:lnTo>
                  <a:pt x="2690901" y="2891171"/>
                </a:lnTo>
                <a:cubicBezTo>
                  <a:pt x="2784061" y="2891171"/>
                  <a:pt x="2859583" y="2934258"/>
                  <a:pt x="2859583" y="2987408"/>
                </a:cubicBezTo>
                <a:cubicBezTo>
                  <a:pt x="2859583" y="3000696"/>
                  <a:pt x="2854863" y="3013355"/>
                  <a:pt x="2846327" y="3024868"/>
                </a:cubicBezTo>
                <a:lnTo>
                  <a:pt x="2821220" y="3046114"/>
                </a:lnTo>
                <a:lnTo>
                  <a:pt x="2843301" y="3043571"/>
                </a:lnTo>
                <a:cubicBezTo>
                  <a:pt x="2936461" y="3043571"/>
                  <a:pt x="3011983" y="3086658"/>
                  <a:pt x="3011983" y="3139808"/>
                </a:cubicBezTo>
                <a:cubicBezTo>
                  <a:pt x="3011983" y="3153096"/>
                  <a:pt x="3007263" y="3165755"/>
                  <a:pt x="2998727" y="3177269"/>
                </a:cubicBezTo>
                <a:lnTo>
                  <a:pt x="2973620" y="3198514"/>
                </a:lnTo>
                <a:lnTo>
                  <a:pt x="2995701" y="3195971"/>
                </a:lnTo>
                <a:cubicBezTo>
                  <a:pt x="3088862" y="3195971"/>
                  <a:pt x="3164383" y="3239058"/>
                  <a:pt x="3164383" y="3292208"/>
                </a:cubicBezTo>
                <a:cubicBezTo>
                  <a:pt x="3164383" y="3345359"/>
                  <a:pt x="3088862" y="3388446"/>
                  <a:pt x="2995701" y="3388446"/>
                </a:cubicBezTo>
                <a:cubicBezTo>
                  <a:pt x="2972411" y="3388446"/>
                  <a:pt x="2950224" y="3385753"/>
                  <a:pt x="2930043" y="3380883"/>
                </a:cubicBezTo>
                <a:lnTo>
                  <a:pt x="2901383" y="3369859"/>
                </a:lnTo>
                <a:lnTo>
                  <a:pt x="2901986" y="3369945"/>
                </a:lnTo>
                <a:lnTo>
                  <a:pt x="2981796" y="3369945"/>
                </a:lnTo>
                <a:cubicBezTo>
                  <a:pt x="2982465" y="3369945"/>
                  <a:pt x="2983079" y="3369778"/>
                  <a:pt x="2983637" y="3369443"/>
                </a:cubicBezTo>
                <a:cubicBezTo>
                  <a:pt x="2984195" y="3369108"/>
                  <a:pt x="2984642" y="3368587"/>
                  <a:pt x="2984977" y="3367880"/>
                </a:cubicBezTo>
                <a:cubicBezTo>
                  <a:pt x="2985312" y="3367173"/>
                  <a:pt x="2985572" y="3366299"/>
                  <a:pt x="2985758" y="3365257"/>
                </a:cubicBezTo>
                <a:cubicBezTo>
                  <a:pt x="2985944" y="3364215"/>
                  <a:pt x="2986037" y="3363025"/>
                  <a:pt x="2986037" y="3361685"/>
                </a:cubicBezTo>
                <a:cubicBezTo>
                  <a:pt x="2986037" y="3360346"/>
                  <a:pt x="2985944" y="3359174"/>
                  <a:pt x="2985758" y="3358169"/>
                </a:cubicBezTo>
                <a:cubicBezTo>
                  <a:pt x="2985572" y="3357165"/>
                  <a:pt x="2985274" y="3356327"/>
                  <a:pt x="2984865" y="3355658"/>
                </a:cubicBezTo>
                <a:cubicBezTo>
                  <a:pt x="2984456" y="3354988"/>
                  <a:pt x="2983972" y="3354486"/>
                  <a:pt x="2983414" y="3354151"/>
                </a:cubicBezTo>
                <a:cubicBezTo>
                  <a:pt x="2982856" y="3353816"/>
                  <a:pt x="2982279" y="3353649"/>
                  <a:pt x="2981684" y="3353649"/>
                </a:cubicBezTo>
                <a:lnTo>
                  <a:pt x="2918841" y="3353649"/>
                </a:lnTo>
                <a:lnTo>
                  <a:pt x="2941724" y="3329762"/>
                </a:lnTo>
                <a:cubicBezTo>
                  <a:pt x="2949984" y="3321278"/>
                  <a:pt x="2956606" y="3313781"/>
                  <a:pt x="2961592" y="3307270"/>
                </a:cubicBezTo>
                <a:cubicBezTo>
                  <a:pt x="2966578" y="3300759"/>
                  <a:pt x="2970392" y="3294843"/>
                  <a:pt x="2973033" y="3289522"/>
                </a:cubicBezTo>
                <a:cubicBezTo>
                  <a:pt x="2975675" y="3284202"/>
                  <a:pt x="2977405" y="3279253"/>
                  <a:pt x="2978224" y="3274677"/>
                </a:cubicBezTo>
                <a:cubicBezTo>
                  <a:pt x="2979042" y="3270100"/>
                  <a:pt x="2979451" y="3265505"/>
                  <a:pt x="2979451" y="3260891"/>
                </a:cubicBezTo>
                <a:cubicBezTo>
                  <a:pt x="2979451" y="3255757"/>
                  <a:pt x="2978596" y="3250920"/>
                  <a:pt x="2976884" y="3246381"/>
                </a:cubicBezTo>
                <a:cubicBezTo>
                  <a:pt x="2975173" y="3241841"/>
                  <a:pt x="2972587" y="3237860"/>
                  <a:pt x="2969127" y="3234437"/>
                </a:cubicBezTo>
                <a:cubicBezTo>
                  <a:pt x="2965666" y="3231014"/>
                  <a:pt x="2961313" y="3228317"/>
                  <a:pt x="2956067" y="3226345"/>
                </a:cubicBezTo>
                <a:cubicBezTo>
                  <a:pt x="2950821" y="3224373"/>
                  <a:pt x="2944700" y="3223387"/>
                  <a:pt x="2937705" y="3223387"/>
                </a:cubicBezTo>
                <a:cubicBezTo>
                  <a:pt x="2933315" y="3223387"/>
                  <a:pt x="2929129" y="3223833"/>
                  <a:pt x="2925148" y="3224726"/>
                </a:cubicBezTo>
                <a:cubicBezTo>
                  <a:pt x="2921167" y="3225619"/>
                  <a:pt x="2917520" y="3226717"/>
                  <a:pt x="2914209" y="3228019"/>
                </a:cubicBezTo>
                <a:cubicBezTo>
                  <a:pt x="2910898" y="3229321"/>
                  <a:pt x="2908144" y="3230642"/>
                  <a:pt x="2905949" y="3231981"/>
                </a:cubicBezTo>
                <a:cubicBezTo>
                  <a:pt x="2903754" y="3233321"/>
                  <a:pt x="2902210" y="3234381"/>
                  <a:pt x="2901317" y="3235163"/>
                </a:cubicBezTo>
                <a:cubicBezTo>
                  <a:pt x="2900424" y="3235944"/>
                  <a:pt x="2899828" y="3236595"/>
                  <a:pt x="2899531" y="3237116"/>
                </a:cubicBezTo>
                <a:cubicBezTo>
                  <a:pt x="2899233" y="3237637"/>
                  <a:pt x="2898991" y="3238195"/>
                  <a:pt x="2898805" y="3238790"/>
                </a:cubicBezTo>
                <a:cubicBezTo>
                  <a:pt x="2898619" y="3239386"/>
                  <a:pt x="2898489" y="3240093"/>
                  <a:pt x="2898415" y="3240911"/>
                </a:cubicBezTo>
                <a:cubicBezTo>
                  <a:pt x="2898340" y="3241730"/>
                  <a:pt x="2898303" y="3242697"/>
                  <a:pt x="2898303" y="3243813"/>
                </a:cubicBezTo>
                <a:cubicBezTo>
                  <a:pt x="2898303" y="3245376"/>
                  <a:pt x="2898380" y="3246715"/>
                  <a:pt x="2898533" y="3247832"/>
                </a:cubicBezTo>
                <a:cubicBezTo>
                  <a:pt x="2898687" y="3248948"/>
                  <a:pt x="2898898" y="3249841"/>
                  <a:pt x="2899166" y="3250511"/>
                </a:cubicBezTo>
                <a:cubicBezTo>
                  <a:pt x="2899435" y="3251180"/>
                  <a:pt x="2899780" y="3251664"/>
                  <a:pt x="2900203" y="3251962"/>
                </a:cubicBezTo>
                <a:cubicBezTo>
                  <a:pt x="2900626" y="3252259"/>
                  <a:pt x="2901106" y="3252408"/>
                  <a:pt x="2901643" y="3252408"/>
                </a:cubicBezTo>
                <a:cubicBezTo>
                  <a:pt x="2902565" y="3252408"/>
                  <a:pt x="2903966" y="3251776"/>
                  <a:pt x="2905847" y="3250511"/>
                </a:cubicBezTo>
                <a:cubicBezTo>
                  <a:pt x="2907728" y="3249246"/>
                  <a:pt x="2910069" y="3247869"/>
                  <a:pt x="2912872" y="3246381"/>
                </a:cubicBezTo>
                <a:cubicBezTo>
                  <a:pt x="2915675" y="3244892"/>
                  <a:pt x="2918938" y="3243516"/>
                  <a:pt x="2922663" y="3242251"/>
                </a:cubicBezTo>
                <a:cubicBezTo>
                  <a:pt x="2926387" y="3240986"/>
                  <a:pt x="2930591" y="3240353"/>
                  <a:pt x="2935274" y="3240353"/>
                </a:cubicBezTo>
                <a:cubicBezTo>
                  <a:pt x="2939267" y="3240353"/>
                  <a:pt x="2942799" y="3240986"/>
                  <a:pt x="2945870" y="3242251"/>
                </a:cubicBezTo>
                <a:cubicBezTo>
                  <a:pt x="2948941" y="3243516"/>
                  <a:pt x="2951494" y="3245227"/>
                  <a:pt x="2953529" y="3247385"/>
                </a:cubicBezTo>
                <a:cubicBezTo>
                  <a:pt x="2955564" y="3249543"/>
                  <a:pt x="2957119" y="3252055"/>
                  <a:pt x="2958194" y="3254920"/>
                </a:cubicBezTo>
                <a:cubicBezTo>
                  <a:pt x="2959269" y="3257785"/>
                  <a:pt x="2959806" y="3260817"/>
                  <a:pt x="2959806" y="3264017"/>
                </a:cubicBezTo>
                <a:cubicBezTo>
                  <a:pt x="2959806" y="3267217"/>
                  <a:pt x="2959461" y="3270640"/>
                  <a:pt x="2958771" y="3274286"/>
                </a:cubicBezTo>
                <a:cubicBezTo>
                  <a:pt x="2958081" y="3277932"/>
                  <a:pt x="2956643" y="3281988"/>
                  <a:pt x="2954458" y="3286453"/>
                </a:cubicBezTo>
                <a:cubicBezTo>
                  <a:pt x="2952273" y="3290917"/>
                  <a:pt x="2949167" y="3295866"/>
                  <a:pt x="2945141" y="3301298"/>
                </a:cubicBezTo>
                <a:cubicBezTo>
                  <a:pt x="2941115" y="3306730"/>
                  <a:pt x="2935766" y="3312870"/>
                  <a:pt x="2929095" y="3319716"/>
                </a:cubicBezTo>
                <a:lnTo>
                  <a:pt x="2900225" y="3349407"/>
                </a:lnTo>
                <a:cubicBezTo>
                  <a:pt x="2899305" y="3350374"/>
                  <a:pt x="2898558" y="3351286"/>
                  <a:pt x="2897982" y="3352142"/>
                </a:cubicBezTo>
                <a:cubicBezTo>
                  <a:pt x="2897407" y="3352997"/>
                  <a:pt x="2896927" y="3353853"/>
                  <a:pt x="2896544" y="3354709"/>
                </a:cubicBezTo>
                <a:cubicBezTo>
                  <a:pt x="2896161" y="3355565"/>
                  <a:pt x="2895912" y="3356551"/>
                  <a:pt x="2895797" y="3357667"/>
                </a:cubicBezTo>
                <a:cubicBezTo>
                  <a:pt x="2895682" y="3358783"/>
                  <a:pt x="2895624" y="3360085"/>
                  <a:pt x="2895624" y="3361574"/>
                </a:cubicBezTo>
                <a:cubicBezTo>
                  <a:pt x="2895624" y="3363211"/>
                  <a:pt x="2895754" y="3364587"/>
                  <a:pt x="2896015" y="3365704"/>
                </a:cubicBezTo>
                <a:lnTo>
                  <a:pt x="2897240" y="3368266"/>
                </a:lnTo>
                <a:lnTo>
                  <a:pt x="2876425" y="3360259"/>
                </a:lnTo>
                <a:cubicBezTo>
                  <a:pt x="2845900" y="3342843"/>
                  <a:pt x="2827019" y="3318784"/>
                  <a:pt x="2827019" y="3292208"/>
                </a:cubicBezTo>
                <a:cubicBezTo>
                  <a:pt x="2827019" y="3278921"/>
                  <a:pt x="2831739" y="3266262"/>
                  <a:pt x="2840275" y="3254748"/>
                </a:cubicBezTo>
                <a:lnTo>
                  <a:pt x="2865382" y="3233503"/>
                </a:lnTo>
                <a:lnTo>
                  <a:pt x="2843301" y="3236046"/>
                </a:lnTo>
                <a:cubicBezTo>
                  <a:pt x="2820011" y="3236046"/>
                  <a:pt x="2797823" y="3233353"/>
                  <a:pt x="2777642" y="3228483"/>
                </a:cubicBezTo>
                <a:lnTo>
                  <a:pt x="2748982" y="3217459"/>
                </a:lnTo>
                <a:lnTo>
                  <a:pt x="2749586" y="3217545"/>
                </a:lnTo>
                <a:lnTo>
                  <a:pt x="2829396" y="3217545"/>
                </a:lnTo>
                <a:cubicBezTo>
                  <a:pt x="2830065" y="3217545"/>
                  <a:pt x="2830679" y="3217378"/>
                  <a:pt x="2831237" y="3217043"/>
                </a:cubicBezTo>
                <a:cubicBezTo>
                  <a:pt x="2831795" y="3216708"/>
                  <a:pt x="2832242" y="3216187"/>
                  <a:pt x="2832577" y="3215480"/>
                </a:cubicBezTo>
                <a:cubicBezTo>
                  <a:pt x="2832912" y="3214773"/>
                  <a:pt x="2833172" y="3213899"/>
                  <a:pt x="2833358" y="3212857"/>
                </a:cubicBezTo>
                <a:cubicBezTo>
                  <a:pt x="2833544" y="3211815"/>
                  <a:pt x="2833637" y="3210625"/>
                  <a:pt x="2833637" y="3209285"/>
                </a:cubicBezTo>
                <a:cubicBezTo>
                  <a:pt x="2833637" y="3207946"/>
                  <a:pt x="2833544" y="3206774"/>
                  <a:pt x="2833358" y="3205769"/>
                </a:cubicBezTo>
                <a:cubicBezTo>
                  <a:pt x="2833172" y="3204765"/>
                  <a:pt x="2832874" y="3203927"/>
                  <a:pt x="2832465" y="3203258"/>
                </a:cubicBezTo>
                <a:cubicBezTo>
                  <a:pt x="2832056" y="3202588"/>
                  <a:pt x="2831572" y="3202086"/>
                  <a:pt x="2831014" y="3201751"/>
                </a:cubicBezTo>
                <a:cubicBezTo>
                  <a:pt x="2830456" y="3201416"/>
                  <a:pt x="2829879" y="3201248"/>
                  <a:pt x="2829284" y="3201248"/>
                </a:cubicBezTo>
                <a:lnTo>
                  <a:pt x="2766441" y="3201248"/>
                </a:lnTo>
                <a:lnTo>
                  <a:pt x="2789323" y="3177362"/>
                </a:lnTo>
                <a:cubicBezTo>
                  <a:pt x="2797583" y="3168878"/>
                  <a:pt x="2804206" y="3161381"/>
                  <a:pt x="2809192" y="3154870"/>
                </a:cubicBezTo>
                <a:cubicBezTo>
                  <a:pt x="2814178" y="3148359"/>
                  <a:pt x="2817992" y="3142443"/>
                  <a:pt x="2820633" y="3137122"/>
                </a:cubicBezTo>
                <a:cubicBezTo>
                  <a:pt x="2823275" y="3131802"/>
                  <a:pt x="2825005" y="3126853"/>
                  <a:pt x="2825824" y="3122277"/>
                </a:cubicBezTo>
                <a:cubicBezTo>
                  <a:pt x="2826642" y="3117700"/>
                  <a:pt x="2827051" y="3113105"/>
                  <a:pt x="2827051" y="3108491"/>
                </a:cubicBezTo>
                <a:cubicBezTo>
                  <a:pt x="2827051" y="3103357"/>
                  <a:pt x="2826196" y="3098520"/>
                  <a:pt x="2824484" y="3093981"/>
                </a:cubicBezTo>
                <a:cubicBezTo>
                  <a:pt x="2822773" y="3089441"/>
                  <a:pt x="2820187" y="3085460"/>
                  <a:pt x="2816727" y="3082037"/>
                </a:cubicBezTo>
                <a:cubicBezTo>
                  <a:pt x="2813266" y="3078614"/>
                  <a:pt x="2808913" y="3075917"/>
                  <a:pt x="2803667" y="3073945"/>
                </a:cubicBezTo>
                <a:cubicBezTo>
                  <a:pt x="2798420" y="3071973"/>
                  <a:pt x="2792300" y="3070987"/>
                  <a:pt x="2785305" y="3070987"/>
                </a:cubicBezTo>
                <a:cubicBezTo>
                  <a:pt x="2780914" y="3070987"/>
                  <a:pt x="2776728" y="3071433"/>
                  <a:pt x="2772747" y="3072326"/>
                </a:cubicBezTo>
                <a:cubicBezTo>
                  <a:pt x="2768766" y="3073219"/>
                  <a:pt x="2765120" y="3074317"/>
                  <a:pt x="2761808" y="3075619"/>
                </a:cubicBezTo>
                <a:cubicBezTo>
                  <a:pt x="2758497" y="3076921"/>
                  <a:pt x="2755744" y="3078242"/>
                  <a:pt x="2753549" y="3079581"/>
                </a:cubicBezTo>
                <a:cubicBezTo>
                  <a:pt x="2751353" y="3080921"/>
                  <a:pt x="2749809" y="3081981"/>
                  <a:pt x="2748916" y="3082763"/>
                </a:cubicBezTo>
                <a:cubicBezTo>
                  <a:pt x="2748023" y="3083544"/>
                  <a:pt x="2747428" y="3084195"/>
                  <a:pt x="2747130" y="3084716"/>
                </a:cubicBezTo>
                <a:cubicBezTo>
                  <a:pt x="2746833" y="3085237"/>
                  <a:pt x="2746591" y="3085795"/>
                  <a:pt x="2746405" y="3086390"/>
                </a:cubicBezTo>
                <a:cubicBezTo>
                  <a:pt x="2746219" y="3086986"/>
                  <a:pt x="2746089" y="3087693"/>
                  <a:pt x="2746014" y="3088511"/>
                </a:cubicBezTo>
                <a:cubicBezTo>
                  <a:pt x="2745940" y="3089330"/>
                  <a:pt x="2745902" y="3090297"/>
                  <a:pt x="2745902" y="3091413"/>
                </a:cubicBezTo>
                <a:cubicBezTo>
                  <a:pt x="2745902" y="3092976"/>
                  <a:pt x="2745979" y="3094315"/>
                  <a:pt x="2746133" y="3095432"/>
                </a:cubicBezTo>
                <a:cubicBezTo>
                  <a:pt x="2746286" y="3096548"/>
                  <a:pt x="2746497" y="3097441"/>
                  <a:pt x="2746766" y="3098111"/>
                </a:cubicBezTo>
                <a:cubicBezTo>
                  <a:pt x="2747034" y="3098780"/>
                  <a:pt x="2747380" y="3099264"/>
                  <a:pt x="2747803" y="3099562"/>
                </a:cubicBezTo>
                <a:cubicBezTo>
                  <a:pt x="2748225" y="3099859"/>
                  <a:pt x="2748705" y="3100008"/>
                  <a:pt x="2749242" y="3100008"/>
                </a:cubicBezTo>
                <a:cubicBezTo>
                  <a:pt x="2750164" y="3100008"/>
                  <a:pt x="2751566" y="3099376"/>
                  <a:pt x="2753446" y="3098111"/>
                </a:cubicBezTo>
                <a:cubicBezTo>
                  <a:pt x="2755327" y="3096846"/>
                  <a:pt x="2757669" y="3095469"/>
                  <a:pt x="2760472" y="3093981"/>
                </a:cubicBezTo>
                <a:cubicBezTo>
                  <a:pt x="2763274" y="3092492"/>
                  <a:pt x="2766538" y="3091116"/>
                  <a:pt x="2770262" y="3089851"/>
                </a:cubicBezTo>
                <a:cubicBezTo>
                  <a:pt x="2773986" y="3088586"/>
                  <a:pt x="2778190" y="3087953"/>
                  <a:pt x="2782873" y="3087953"/>
                </a:cubicBezTo>
                <a:cubicBezTo>
                  <a:pt x="2786866" y="3087953"/>
                  <a:pt x="2790398" y="3088586"/>
                  <a:pt x="2793470" y="3089851"/>
                </a:cubicBezTo>
                <a:cubicBezTo>
                  <a:pt x="2796541" y="3091116"/>
                  <a:pt x="2799094" y="3092827"/>
                  <a:pt x="2801129" y="3094985"/>
                </a:cubicBezTo>
                <a:cubicBezTo>
                  <a:pt x="2803164" y="3097143"/>
                  <a:pt x="2804719" y="3099655"/>
                  <a:pt x="2805794" y="3102520"/>
                </a:cubicBezTo>
                <a:cubicBezTo>
                  <a:pt x="2806869" y="3105385"/>
                  <a:pt x="2807406" y="3108417"/>
                  <a:pt x="2807406" y="3111617"/>
                </a:cubicBezTo>
                <a:cubicBezTo>
                  <a:pt x="2807406" y="3114817"/>
                  <a:pt x="2807061" y="3118240"/>
                  <a:pt x="2806371" y="3121886"/>
                </a:cubicBezTo>
                <a:cubicBezTo>
                  <a:pt x="2805681" y="3125532"/>
                  <a:pt x="2804243" y="3129588"/>
                  <a:pt x="2802058" y="3134053"/>
                </a:cubicBezTo>
                <a:cubicBezTo>
                  <a:pt x="2799872" y="3138517"/>
                  <a:pt x="2796767" y="3143466"/>
                  <a:pt x="2792741" y="3148898"/>
                </a:cubicBezTo>
                <a:cubicBezTo>
                  <a:pt x="2788715" y="3154330"/>
                  <a:pt x="2783366" y="3160470"/>
                  <a:pt x="2776694" y="3167316"/>
                </a:cubicBezTo>
                <a:lnTo>
                  <a:pt x="2747824" y="3197007"/>
                </a:lnTo>
                <a:cubicBezTo>
                  <a:pt x="2746905" y="3197974"/>
                  <a:pt x="2746157" y="3198886"/>
                  <a:pt x="2745582" y="3199742"/>
                </a:cubicBezTo>
                <a:cubicBezTo>
                  <a:pt x="2745006" y="3200597"/>
                  <a:pt x="2744527" y="3201453"/>
                  <a:pt x="2744144" y="3202309"/>
                </a:cubicBezTo>
                <a:cubicBezTo>
                  <a:pt x="2743760" y="3203165"/>
                  <a:pt x="2743511" y="3204151"/>
                  <a:pt x="2743396" y="3205267"/>
                </a:cubicBezTo>
                <a:cubicBezTo>
                  <a:pt x="2743281" y="3206383"/>
                  <a:pt x="2743224" y="3207685"/>
                  <a:pt x="2743224" y="3209174"/>
                </a:cubicBezTo>
                <a:cubicBezTo>
                  <a:pt x="2743224" y="3210811"/>
                  <a:pt x="2743354" y="3212187"/>
                  <a:pt x="2743614" y="3213304"/>
                </a:cubicBezTo>
                <a:lnTo>
                  <a:pt x="2744840" y="3215865"/>
                </a:lnTo>
                <a:lnTo>
                  <a:pt x="2724025" y="3207859"/>
                </a:lnTo>
                <a:cubicBezTo>
                  <a:pt x="2693499" y="3190443"/>
                  <a:pt x="2674619" y="3166384"/>
                  <a:pt x="2674619" y="3139808"/>
                </a:cubicBezTo>
                <a:cubicBezTo>
                  <a:pt x="2674619" y="3126521"/>
                  <a:pt x="2679339" y="3113862"/>
                  <a:pt x="2687875" y="3102348"/>
                </a:cubicBezTo>
                <a:lnTo>
                  <a:pt x="2712982" y="3081103"/>
                </a:lnTo>
                <a:lnTo>
                  <a:pt x="2690901" y="3083646"/>
                </a:lnTo>
                <a:cubicBezTo>
                  <a:pt x="2667611" y="3083646"/>
                  <a:pt x="2645423" y="3080953"/>
                  <a:pt x="2625242" y="3076083"/>
                </a:cubicBezTo>
                <a:lnTo>
                  <a:pt x="2596806" y="3065145"/>
                </a:lnTo>
                <a:lnTo>
                  <a:pt x="2654135" y="3065145"/>
                </a:lnTo>
                <a:cubicBezTo>
                  <a:pt x="2654805" y="3065145"/>
                  <a:pt x="2655419" y="3064978"/>
                  <a:pt x="2655977" y="3064643"/>
                </a:cubicBezTo>
                <a:cubicBezTo>
                  <a:pt x="2656535" y="3064308"/>
                  <a:pt x="2656981" y="3063787"/>
                  <a:pt x="2657316" y="3063080"/>
                </a:cubicBezTo>
                <a:cubicBezTo>
                  <a:pt x="2657651" y="3062373"/>
                  <a:pt x="2657912" y="3061499"/>
                  <a:pt x="2658098" y="3060457"/>
                </a:cubicBezTo>
                <a:cubicBezTo>
                  <a:pt x="2658284" y="3059415"/>
                  <a:pt x="2658377" y="3058225"/>
                  <a:pt x="2658377" y="3056885"/>
                </a:cubicBezTo>
                <a:cubicBezTo>
                  <a:pt x="2658377" y="3055546"/>
                  <a:pt x="2658284" y="3054374"/>
                  <a:pt x="2658098" y="3053369"/>
                </a:cubicBezTo>
                <a:cubicBezTo>
                  <a:pt x="2657912" y="3052365"/>
                  <a:pt x="2657614" y="3051527"/>
                  <a:pt x="2657205" y="3050858"/>
                </a:cubicBezTo>
                <a:cubicBezTo>
                  <a:pt x="2656795" y="3050188"/>
                  <a:pt x="2656312" y="3049686"/>
                  <a:pt x="2655754" y="3049351"/>
                </a:cubicBezTo>
                <a:cubicBezTo>
                  <a:pt x="2655196" y="3049016"/>
                  <a:pt x="2654619" y="3048848"/>
                  <a:pt x="2654024" y="3048848"/>
                </a:cubicBezTo>
                <a:lnTo>
                  <a:pt x="2591181" y="3048848"/>
                </a:lnTo>
                <a:lnTo>
                  <a:pt x="2614063" y="3024962"/>
                </a:lnTo>
                <a:cubicBezTo>
                  <a:pt x="2622323" y="3016478"/>
                  <a:pt x="2628946" y="3008981"/>
                  <a:pt x="2633932" y="3002470"/>
                </a:cubicBezTo>
                <a:cubicBezTo>
                  <a:pt x="2638917" y="2995959"/>
                  <a:pt x="2642731" y="2990043"/>
                  <a:pt x="2645373" y="2984722"/>
                </a:cubicBezTo>
                <a:cubicBezTo>
                  <a:pt x="2648015" y="2979402"/>
                  <a:pt x="2649745" y="2974453"/>
                  <a:pt x="2650563" y="2969877"/>
                </a:cubicBezTo>
                <a:cubicBezTo>
                  <a:pt x="2651382" y="2965300"/>
                  <a:pt x="2651791" y="2960705"/>
                  <a:pt x="2651791" y="2956091"/>
                </a:cubicBezTo>
                <a:cubicBezTo>
                  <a:pt x="2651791" y="2950957"/>
                  <a:pt x="2650935" y="2946120"/>
                  <a:pt x="2649224" y="2941581"/>
                </a:cubicBezTo>
                <a:cubicBezTo>
                  <a:pt x="2647512" y="2937041"/>
                  <a:pt x="2644926" y="2933060"/>
                  <a:pt x="2641466" y="2929637"/>
                </a:cubicBezTo>
                <a:cubicBezTo>
                  <a:pt x="2638006" y="2926214"/>
                  <a:pt x="2633653" y="2923517"/>
                  <a:pt x="2628406" y="2921545"/>
                </a:cubicBezTo>
                <a:cubicBezTo>
                  <a:pt x="2623160" y="2919573"/>
                  <a:pt x="2617040" y="2918587"/>
                  <a:pt x="2610045" y="2918587"/>
                </a:cubicBezTo>
                <a:cubicBezTo>
                  <a:pt x="2605654" y="2918587"/>
                  <a:pt x="2601469" y="2919033"/>
                  <a:pt x="2597487" y="2919926"/>
                </a:cubicBezTo>
                <a:cubicBezTo>
                  <a:pt x="2593506" y="2920819"/>
                  <a:pt x="2589860" y="2921917"/>
                  <a:pt x="2586549" y="2923219"/>
                </a:cubicBezTo>
                <a:cubicBezTo>
                  <a:pt x="2583237" y="2924521"/>
                  <a:pt x="2580484" y="2925842"/>
                  <a:pt x="2578289" y="2927181"/>
                </a:cubicBezTo>
                <a:cubicBezTo>
                  <a:pt x="2576093" y="2928521"/>
                  <a:pt x="2574549" y="2929581"/>
                  <a:pt x="2573656" y="2930363"/>
                </a:cubicBezTo>
                <a:cubicBezTo>
                  <a:pt x="2572763" y="2931144"/>
                  <a:pt x="2572168" y="2931795"/>
                  <a:pt x="2571870" y="2932316"/>
                </a:cubicBezTo>
                <a:cubicBezTo>
                  <a:pt x="2571573" y="2932837"/>
                  <a:pt x="2571331" y="2933395"/>
                  <a:pt x="2571145" y="2933990"/>
                </a:cubicBezTo>
                <a:cubicBezTo>
                  <a:pt x="2570959" y="2934586"/>
                  <a:pt x="2570829" y="2935293"/>
                  <a:pt x="2570754" y="2936111"/>
                </a:cubicBezTo>
                <a:cubicBezTo>
                  <a:pt x="2570680" y="2936930"/>
                  <a:pt x="2570643" y="2937897"/>
                  <a:pt x="2570643" y="2939013"/>
                </a:cubicBezTo>
                <a:cubicBezTo>
                  <a:pt x="2570643" y="2940576"/>
                  <a:pt x="2570719" y="2941915"/>
                  <a:pt x="2570873" y="2943032"/>
                </a:cubicBezTo>
                <a:cubicBezTo>
                  <a:pt x="2571026" y="2944148"/>
                  <a:pt x="2571237" y="2945041"/>
                  <a:pt x="2571506" y="2945711"/>
                </a:cubicBezTo>
                <a:cubicBezTo>
                  <a:pt x="2571774" y="2946380"/>
                  <a:pt x="2572120" y="2946864"/>
                  <a:pt x="2572543" y="2947162"/>
                </a:cubicBezTo>
                <a:cubicBezTo>
                  <a:pt x="2572965" y="2947459"/>
                  <a:pt x="2573445" y="2947608"/>
                  <a:pt x="2573982" y="2947608"/>
                </a:cubicBezTo>
                <a:cubicBezTo>
                  <a:pt x="2574905" y="2947608"/>
                  <a:pt x="2576306" y="2946976"/>
                  <a:pt x="2578187" y="2945711"/>
                </a:cubicBezTo>
                <a:cubicBezTo>
                  <a:pt x="2580067" y="2944446"/>
                  <a:pt x="2582409" y="2943069"/>
                  <a:pt x="2585212" y="2941581"/>
                </a:cubicBezTo>
                <a:cubicBezTo>
                  <a:pt x="2588014" y="2940092"/>
                  <a:pt x="2591278" y="2938716"/>
                  <a:pt x="2595002" y="2937451"/>
                </a:cubicBezTo>
                <a:cubicBezTo>
                  <a:pt x="2598726" y="2936186"/>
                  <a:pt x="2602930" y="2935553"/>
                  <a:pt x="2607614" y="2935553"/>
                </a:cubicBezTo>
                <a:cubicBezTo>
                  <a:pt x="2611606" y="2935553"/>
                  <a:pt x="2615138" y="2936186"/>
                  <a:pt x="2618210" y="2937451"/>
                </a:cubicBezTo>
                <a:cubicBezTo>
                  <a:pt x="2621281" y="2938716"/>
                  <a:pt x="2623834" y="2940427"/>
                  <a:pt x="2625869" y="2942585"/>
                </a:cubicBezTo>
                <a:cubicBezTo>
                  <a:pt x="2627904" y="2944743"/>
                  <a:pt x="2629458" y="2947255"/>
                  <a:pt x="2630533" y="2950120"/>
                </a:cubicBezTo>
                <a:cubicBezTo>
                  <a:pt x="2631608" y="2952985"/>
                  <a:pt x="2632146" y="2956017"/>
                  <a:pt x="2632146" y="2959217"/>
                </a:cubicBezTo>
                <a:cubicBezTo>
                  <a:pt x="2632146" y="2962417"/>
                  <a:pt x="2631801" y="2965840"/>
                  <a:pt x="2631111" y="2969486"/>
                </a:cubicBezTo>
                <a:cubicBezTo>
                  <a:pt x="2630421" y="2973132"/>
                  <a:pt x="2628983" y="2977188"/>
                  <a:pt x="2626798" y="2981653"/>
                </a:cubicBezTo>
                <a:cubicBezTo>
                  <a:pt x="2624612" y="2986117"/>
                  <a:pt x="2621507" y="2991066"/>
                  <a:pt x="2617481" y="2996498"/>
                </a:cubicBezTo>
                <a:cubicBezTo>
                  <a:pt x="2613455" y="3001930"/>
                  <a:pt x="2608106" y="3008070"/>
                  <a:pt x="2601434" y="3014916"/>
                </a:cubicBezTo>
                <a:lnTo>
                  <a:pt x="2572565" y="3044607"/>
                </a:lnTo>
                <a:cubicBezTo>
                  <a:pt x="2571645" y="3045574"/>
                  <a:pt x="2570897" y="3046486"/>
                  <a:pt x="2570322" y="3047342"/>
                </a:cubicBezTo>
                <a:cubicBezTo>
                  <a:pt x="2569746" y="3048197"/>
                  <a:pt x="2569267" y="3049053"/>
                  <a:pt x="2568884" y="3049909"/>
                </a:cubicBezTo>
                <a:lnTo>
                  <a:pt x="2568211" y="3052570"/>
                </a:lnTo>
                <a:lnTo>
                  <a:pt x="2535475" y="3024868"/>
                </a:lnTo>
                <a:cubicBezTo>
                  <a:pt x="2526939" y="3013355"/>
                  <a:pt x="2522219" y="3000696"/>
                  <a:pt x="2522219" y="2987408"/>
                </a:cubicBezTo>
                <a:cubicBezTo>
                  <a:pt x="2522219" y="2974121"/>
                  <a:pt x="2526939" y="2961462"/>
                  <a:pt x="2535475" y="2949948"/>
                </a:cubicBezTo>
                <a:lnTo>
                  <a:pt x="2560582" y="2928703"/>
                </a:lnTo>
                <a:lnTo>
                  <a:pt x="2538501" y="2931246"/>
                </a:lnTo>
                <a:cubicBezTo>
                  <a:pt x="2515211" y="2931246"/>
                  <a:pt x="2493023" y="2928553"/>
                  <a:pt x="2472842" y="2923683"/>
                </a:cubicBezTo>
                <a:lnTo>
                  <a:pt x="2444182" y="2912659"/>
                </a:lnTo>
                <a:lnTo>
                  <a:pt x="2444786" y="2912745"/>
                </a:lnTo>
                <a:lnTo>
                  <a:pt x="2524595" y="2912745"/>
                </a:lnTo>
                <a:cubicBezTo>
                  <a:pt x="2525265" y="2912745"/>
                  <a:pt x="2525879" y="2912578"/>
                  <a:pt x="2526437" y="2912243"/>
                </a:cubicBezTo>
                <a:cubicBezTo>
                  <a:pt x="2526995" y="2911908"/>
                  <a:pt x="2527441" y="2911387"/>
                  <a:pt x="2527776" y="2910680"/>
                </a:cubicBezTo>
                <a:cubicBezTo>
                  <a:pt x="2528111" y="2909973"/>
                  <a:pt x="2528372" y="2909099"/>
                  <a:pt x="2528558" y="2908057"/>
                </a:cubicBezTo>
                <a:cubicBezTo>
                  <a:pt x="2528744" y="2907015"/>
                  <a:pt x="2528837" y="2905825"/>
                  <a:pt x="2528837" y="2904485"/>
                </a:cubicBezTo>
                <a:cubicBezTo>
                  <a:pt x="2528837" y="2903146"/>
                  <a:pt x="2528744" y="2901974"/>
                  <a:pt x="2528558" y="2900969"/>
                </a:cubicBezTo>
                <a:cubicBezTo>
                  <a:pt x="2528372" y="2899965"/>
                  <a:pt x="2528074" y="2899127"/>
                  <a:pt x="2527665" y="2898458"/>
                </a:cubicBezTo>
                <a:cubicBezTo>
                  <a:pt x="2527255" y="2897788"/>
                  <a:pt x="2526772" y="2897286"/>
                  <a:pt x="2526214" y="2896951"/>
                </a:cubicBezTo>
                <a:cubicBezTo>
                  <a:pt x="2525656" y="2896616"/>
                  <a:pt x="2525079" y="2896448"/>
                  <a:pt x="2524484" y="2896448"/>
                </a:cubicBezTo>
                <a:lnTo>
                  <a:pt x="2461641" y="2896448"/>
                </a:lnTo>
                <a:lnTo>
                  <a:pt x="2484523" y="2872562"/>
                </a:lnTo>
                <a:cubicBezTo>
                  <a:pt x="2492783" y="2864078"/>
                  <a:pt x="2499406" y="2856581"/>
                  <a:pt x="2504392" y="2850070"/>
                </a:cubicBezTo>
                <a:cubicBezTo>
                  <a:pt x="2509377" y="2843559"/>
                  <a:pt x="2513191" y="2837643"/>
                  <a:pt x="2515833" y="2832322"/>
                </a:cubicBezTo>
                <a:cubicBezTo>
                  <a:pt x="2518475" y="2827002"/>
                  <a:pt x="2520205" y="2822053"/>
                  <a:pt x="2521023" y="2817477"/>
                </a:cubicBezTo>
                <a:cubicBezTo>
                  <a:pt x="2521842" y="2812900"/>
                  <a:pt x="2522251" y="2808305"/>
                  <a:pt x="2522251" y="2803691"/>
                </a:cubicBezTo>
                <a:cubicBezTo>
                  <a:pt x="2522251" y="2798557"/>
                  <a:pt x="2521395" y="2793720"/>
                  <a:pt x="2519684" y="2789181"/>
                </a:cubicBezTo>
                <a:cubicBezTo>
                  <a:pt x="2517972" y="2784641"/>
                  <a:pt x="2515386" y="2780660"/>
                  <a:pt x="2511926" y="2777237"/>
                </a:cubicBezTo>
                <a:cubicBezTo>
                  <a:pt x="2508466" y="2773814"/>
                  <a:pt x="2504113" y="2771117"/>
                  <a:pt x="2498866" y="2769145"/>
                </a:cubicBezTo>
                <a:cubicBezTo>
                  <a:pt x="2493620" y="2767173"/>
                  <a:pt x="2487500" y="2766187"/>
                  <a:pt x="2480505" y="2766187"/>
                </a:cubicBezTo>
                <a:cubicBezTo>
                  <a:pt x="2476114" y="2766187"/>
                  <a:pt x="2471929" y="2766633"/>
                  <a:pt x="2467947" y="2767526"/>
                </a:cubicBezTo>
                <a:cubicBezTo>
                  <a:pt x="2463966" y="2768419"/>
                  <a:pt x="2460320" y="2769517"/>
                  <a:pt x="2457009" y="2770819"/>
                </a:cubicBezTo>
                <a:cubicBezTo>
                  <a:pt x="2453697" y="2772121"/>
                  <a:pt x="2450944" y="2773442"/>
                  <a:pt x="2448749" y="2774781"/>
                </a:cubicBezTo>
                <a:cubicBezTo>
                  <a:pt x="2446553" y="2776121"/>
                  <a:pt x="2445009" y="2777181"/>
                  <a:pt x="2444116" y="2777963"/>
                </a:cubicBezTo>
                <a:cubicBezTo>
                  <a:pt x="2443223" y="2778744"/>
                  <a:pt x="2442628" y="2779395"/>
                  <a:pt x="2442330" y="2779916"/>
                </a:cubicBezTo>
                <a:cubicBezTo>
                  <a:pt x="2442033" y="2780437"/>
                  <a:pt x="2441791" y="2780995"/>
                  <a:pt x="2441605" y="2781590"/>
                </a:cubicBezTo>
                <a:cubicBezTo>
                  <a:pt x="2441419" y="2782186"/>
                  <a:pt x="2441289" y="2782893"/>
                  <a:pt x="2441214" y="2783711"/>
                </a:cubicBezTo>
                <a:cubicBezTo>
                  <a:pt x="2441140" y="2784530"/>
                  <a:pt x="2441103" y="2785497"/>
                  <a:pt x="2441103" y="2786613"/>
                </a:cubicBezTo>
                <a:cubicBezTo>
                  <a:pt x="2441103" y="2788176"/>
                  <a:pt x="2441179" y="2789515"/>
                  <a:pt x="2441333" y="2790632"/>
                </a:cubicBezTo>
                <a:cubicBezTo>
                  <a:pt x="2441486" y="2791748"/>
                  <a:pt x="2441697" y="2792641"/>
                  <a:pt x="2441966" y="2793311"/>
                </a:cubicBezTo>
                <a:cubicBezTo>
                  <a:pt x="2442234" y="2793980"/>
                  <a:pt x="2442580" y="2794464"/>
                  <a:pt x="2443003" y="2794762"/>
                </a:cubicBezTo>
                <a:cubicBezTo>
                  <a:pt x="2443425" y="2795059"/>
                  <a:pt x="2443905" y="2795208"/>
                  <a:pt x="2444442" y="2795208"/>
                </a:cubicBezTo>
                <a:cubicBezTo>
                  <a:pt x="2445365" y="2795208"/>
                  <a:pt x="2446766" y="2794576"/>
                  <a:pt x="2448647" y="2793311"/>
                </a:cubicBezTo>
                <a:cubicBezTo>
                  <a:pt x="2450527" y="2792046"/>
                  <a:pt x="2452869" y="2790669"/>
                  <a:pt x="2455672" y="2789181"/>
                </a:cubicBezTo>
                <a:cubicBezTo>
                  <a:pt x="2458474" y="2787692"/>
                  <a:pt x="2461738" y="2786316"/>
                  <a:pt x="2465462" y="2785051"/>
                </a:cubicBezTo>
                <a:cubicBezTo>
                  <a:pt x="2469186" y="2783786"/>
                  <a:pt x="2473390" y="2783153"/>
                  <a:pt x="2478074" y="2783153"/>
                </a:cubicBezTo>
                <a:cubicBezTo>
                  <a:pt x="2482066" y="2783153"/>
                  <a:pt x="2485598" y="2783786"/>
                  <a:pt x="2488670" y="2785051"/>
                </a:cubicBezTo>
                <a:cubicBezTo>
                  <a:pt x="2491741" y="2786316"/>
                  <a:pt x="2494294" y="2788027"/>
                  <a:pt x="2496329" y="2790185"/>
                </a:cubicBezTo>
                <a:cubicBezTo>
                  <a:pt x="2498364" y="2792343"/>
                  <a:pt x="2499918" y="2794855"/>
                  <a:pt x="2500993" y="2797720"/>
                </a:cubicBezTo>
                <a:cubicBezTo>
                  <a:pt x="2502068" y="2800585"/>
                  <a:pt x="2502606" y="2803617"/>
                  <a:pt x="2502606" y="2806817"/>
                </a:cubicBezTo>
                <a:cubicBezTo>
                  <a:pt x="2502606" y="2810017"/>
                  <a:pt x="2502261" y="2813440"/>
                  <a:pt x="2501571" y="2817086"/>
                </a:cubicBezTo>
                <a:cubicBezTo>
                  <a:pt x="2500881" y="2820732"/>
                  <a:pt x="2499443" y="2824788"/>
                  <a:pt x="2497258" y="2829253"/>
                </a:cubicBezTo>
                <a:cubicBezTo>
                  <a:pt x="2495072" y="2833717"/>
                  <a:pt x="2491967" y="2838666"/>
                  <a:pt x="2487941" y="2844098"/>
                </a:cubicBezTo>
                <a:cubicBezTo>
                  <a:pt x="2483915" y="2849530"/>
                  <a:pt x="2478566" y="2855670"/>
                  <a:pt x="2471894" y="2862516"/>
                </a:cubicBezTo>
                <a:lnTo>
                  <a:pt x="2443025" y="2892207"/>
                </a:lnTo>
                <a:cubicBezTo>
                  <a:pt x="2442105" y="2893174"/>
                  <a:pt x="2441357" y="2894086"/>
                  <a:pt x="2440782" y="2894942"/>
                </a:cubicBezTo>
                <a:cubicBezTo>
                  <a:pt x="2440206" y="2895797"/>
                  <a:pt x="2439727" y="2896653"/>
                  <a:pt x="2439344" y="2897509"/>
                </a:cubicBezTo>
                <a:cubicBezTo>
                  <a:pt x="2438961" y="2898365"/>
                  <a:pt x="2438711" y="2899351"/>
                  <a:pt x="2438596" y="2900467"/>
                </a:cubicBezTo>
                <a:cubicBezTo>
                  <a:pt x="2438481" y="2901583"/>
                  <a:pt x="2438424" y="2902885"/>
                  <a:pt x="2438424" y="2904374"/>
                </a:cubicBezTo>
                <a:cubicBezTo>
                  <a:pt x="2438424" y="2906011"/>
                  <a:pt x="2438554" y="2907387"/>
                  <a:pt x="2438814" y="2908504"/>
                </a:cubicBezTo>
                <a:lnTo>
                  <a:pt x="2440039" y="2911065"/>
                </a:lnTo>
                <a:lnTo>
                  <a:pt x="2419225" y="2903059"/>
                </a:lnTo>
                <a:cubicBezTo>
                  <a:pt x="2388699" y="2885643"/>
                  <a:pt x="2369819" y="2861584"/>
                  <a:pt x="2369819" y="2835008"/>
                </a:cubicBezTo>
                <a:cubicBezTo>
                  <a:pt x="2369819" y="2821721"/>
                  <a:pt x="2374539" y="2809062"/>
                  <a:pt x="2383075" y="2797548"/>
                </a:cubicBezTo>
                <a:lnTo>
                  <a:pt x="2408182" y="2776303"/>
                </a:lnTo>
                <a:lnTo>
                  <a:pt x="2386101" y="2778846"/>
                </a:lnTo>
                <a:cubicBezTo>
                  <a:pt x="2362811" y="2778846"/>
                  <a:pt x="2340623" y="2776153"/>
                  <a:pt x="2320442" y="2771283"/>
                </a:cubicBezTo>
                <a:lnTo>
                  <a:pt x="2291782" y="2760259"/>
                </a:lnTo>
                <a:lnTo>
                  <a:pt x="2292386" y="2760345"/>
                </a:lnTo>
                <a:lnTo>
                  <a:pt x="2372195" y="2760345"/>
                </a:lnTo>
                <a:cubicBezTo>
                  <a:pt x="2372865" y="2760345"/>
                  <a:pt x="2373479" y="2760178"/>
                  <a:pt x="2374037" y="2759843"/>
                </a:cubicBezTo>
                <a:cubicBezTo>
                  <a:pt x="2374595" y="2759508"/>
                  <a:pt x="2375041" y="2758987"/>
                  <a:pt x="2375376" y="2758280"/>
                </a:cubicBezTo>
                <a:cubicBezTo>
                  <a:pt x="2375711" y="2757573"/>
                  <a:pt x="2375972" y="2756699"/>
                  <a:pt x="2376158" y="2755657"/>
                </a:cubicBezTo>
                <a:cubicBezTo>
                  <a:pt x="2376344" y="2754615"/>
                  <a:pt x="2376437" y="2753425"/>
                  <a:pt x="2376437" y="2752085"/>
                </a:cubicBezTo>
                <a:cubicBezTo>
                  <a:pt x="2376437" y="2750746"/>
                  <a:pt x="2376344" y="2749574"/>
                  <a:pt x="2376158" y="2748569"/>
                </a:cubicBezTo>
                <a:cubicBezTo>
                  <a:pt x="2375972" y="2747565"/>
                  <a:pt x="2375674" y="2746727"/>
                  <a:pt x="2375265" y="2746058"/>
                </a:cubicBezTo>
                <a:cubicBezTo>
                  <a:pt x="2374855" y="2745388"/>
                  <a:pt x="2374372" y="2744886"/>
                  <a:pt x="2373814" y="2744551"/>
                </a:cubicBezTo>
                <a:cubicBezTo>
                  <a:pt x="2373256" y="2744216"/>
                  <a:pt x="2372679" y="2744048"/>
                  <a:pt x="2372084" y="2744048"/>
                </a:cubicBezTo>
                <a:lnTo>
                  <a:pt x="2309241" y="2744048"/>
                </a:lnTo>
                <a:lnTo>
                  <a:pt x="2332123" y="2720162"/>
                </a:lnTo>
                <a:cubicBezTo>
                  <a:pt x="2340383" y="2711678"/>
                  <a:pt x="2347006" y="2704181"/>
                  <a:pt x="2351992" y="2697670"/>
                </a:cubicBezTo>
                <a:cubicBezTo>
                  <a:pt x="2356977" y="2691159"/>
                  <a:pt x="2360791" y="2685243"/>
                  <a:pt x="2363433" y="2679922"/>
                </a:cubicBezTo>
                <a:cubicBezTo>
                  <a:pt x="2366075" y="2674602"/>
                  <a:pt x="2367805" y="2669653"/>
                  <a:pt x="2368623" y="2665077"/>
                </a:cubicBezTo>
                <a:cubicBezTo>
                  <a:pt x="2369442" y="2660500"/>
                  <a:pt x="2369851" y="2655905"/>
                  <a:pt x="2369851" y="2651291"/>
                </a:cubicBezTo>
                <a:cubicBezTo>
                  <a:pt x="2369851" y="2646157"/>
                  <a:pt x="2368995" y="2641320"/>
                  <a:pt x="2367284" y="2636781"/>
                </a:cubicBezTo>
                <a:cubicBezTo>
                  <a:pt x="2365572" y="2632241"/>
                  <a:pt x="2362986" y="2628260"/>
                  <a:pt x="2359526" y="2624837"/>
                </a:cubicBezTo>
                <a:cubicBezTo>
                  <a:pt x="2356066" y="2621414"/>
                  <a:pt x="2351713" y="2618717"/>
                  <a:pt x="2346466" y="2616745"/>
                </a:cubicBezTo>
                <a:cubicBezTo>
                  <a:pt x="2341220" y="2614773"/>
                  <a:pt x="2335100" y="2613787"/>
                  <a:pt x="2328105" y="2613787"/>
                </a:cubicBezTo>
                <a:cubicBezTo>
                  <a:pt x="2323714" y="2613787"/>
                  <a:pt x="2319529" y="2614233"/>
                  <a:pt x="2315547" y="2615126"/>
                </a:cubicBezTo>
                <a:cubicBezTo>
                  <a:pt x="2311566" y="2616019"/>
                  <a:pt x="2307920" y="2617117"/>
                  <a:pt x="2304609" y="2618419"/>
                </a:cubicBezTo>
                <a:cubicBezTo>
                  <a:pt x="2301297" y="2619721"/>
                  <a:pt x="2298544" y="2621042"/>
                  <a:pt x="2296349" y="2622381"/>
                </a:cubicBezTo>
                <a:cubicBezTo>
                  <a:pt x="2294153" y="2623721"/>
                  <a:pt x="2292609" y="2624781"/>
                  <a:pt x="2291716" y="2625563"/>
                </a:cubicBezTo>
                <a:cubicBezTo>
                  <a:pt x="2290823" y="2626344"/>
                  <a:pt x="2290228" y="2626995"/>
                  <a:pt x="2289930" y="2627516"/>
                </a:cubicBezTo>
                <a:cubicBezTo>
                  <a:pt x="2289633" y="2628037"/>
                  <a:pt x="2289391" y="2628595"/>
                  <a:pt x="2289205" y="2629190"/>
                </a:cubicBezTo>
                <a:cubicBezTo>
                  <a:pt x="2289019" y="2629786"/>
                  <a:pt x="2288889" y="2630493"/>
                  <a:pt x="2288814" y="2631311"/>
                </a:cubicBezTo>
                <a:cubicBezTo>
                  <a:pt x="2288740" y="2632130"/>
                  <a:pt x="2288703" y="2633097"/>
                  <a:pt x="2288703" y="2634213"/>
                </a:cubicBezTo>
                <a:cubicBezTo>
                  <a:pt x="2288703" y="2635776"/>
                  <a:pt x="2288779" y="2637115"/>
                  <a:pt x="2288933" y="2638232"/>
                </a:cubicBezTo>
                <a:cubicBezTo>
                  <a:pt x="2289086" y="2639348"/>
                  <a:pt x="2289297" y="2640241"/>
                  <a:pt x="2289566" y="2640911"/>
                </a:cubicBezTo>
                <a:cubicBezTo>
                  <a:pt x="2289834" y="2641580"/>
                  <a:pt x="2290180" y="2642064"/>
                  <a:pt x="2290603" y="2642362"/>
                </a:cubicBezTo>
                <a:cubicBezTo>
                  <a:pt x="2291025" y="2642659"/>
                  <a:pt x="2291505" y="2642808"/>
                  <a:pt x="2292042" y="2642808"/>
                </a:cubicBezTo>
                <a:cubicBezTo>
                  <a:pt x="2292965" y="2642808"/>
                  <a:pt x="2294366" y="2642176"/>
                  <a:pt x="2296247" y="2640911"/>
                </a:cubicBezTo>
                <a:cubicBezTo>
                  <a:pt x="2298127" y="2639646"/>
                  <a:pt x="2300469" y="2638269"/>
                  <a:pt x="2303272" y="2636781"/>
                </a:cubicBezTo>
                <a:cubicBezTo>
                  <a:pt x="2306074" y="2635292"/>
                  <a:pt x="2309338" y="2633916"/>
                  <a:pt x="2313062" y="2632651"/>
                </a:cubicBezTo>
                <a:cubicBezTo>
                  <a:pt x="2316786" y="2631386"/>
                  <a:pt x="2320990" y="2630753"/>
                  <a:pt x="2325674" y="2630753"/>
                </a:cubicBezTo>
                <a:cubicBezTo>
                  <a:pt x="2329666" y="2630753"/>
                  <a:pt x="2333198" y="2631386"/>
                  <a:pt x="2336270" y="2632651"/>
                </a:cubicBezTo>
                <a:cubicBezTo>
                  <a:pt x="2339341" y="2633916"/>
                  <a:pt x="2341894" y="2635627"/>
                  <a:pt x="2343929" y="2637785"/>
                </a:cubicBezTo>
                <a:cubicBezTo>
                  <a:pt x="2345964" y="2639943"/>
                  <a:pt x="2347518" y="2642455"/>
                  <a:pt x="2348593" y="2645320"/>
                </a:cubicBezTo>
                <a:cubicBezTo>
                  <a:pt x="2349668" y="2648185"/>
                  <a:pt x="2350206" y="2651217"/>
                  <a:pt x="2350206" y="2654417"/>
                </a:cubicBezTo>
                <a:cubicBezTo>
                  <a:pt x="2350206" y="2657617"/>
                  <a:pt x="2349861" y="2661040"/>
                  <a:pt x="2349171" y="2664686"/>
                </a:cubicBezTo>
                <a:cubicBezTo>
                  <a:pt x="2348481" y="2668332"/>
                  <a:pt x="2347043" y="2672388"/>
                  <a:pt x="2344858" y="2676853"/>
                </a:cubicBezTo>
                <a:cubicBezTo>
                  <a:pt x="2342672" y="2681317"/>
                  <a:pt x="2339567" y="2686266"/>
                  <a:pt x="2335541" y="2691698"/>
                </a:cubicBezTo>
                <a:cubicBezTo>
                  <a:pt x="2331515" y="2697130"/>
                  <a:pt x="2326166" y="2703270"/>
                  <a:pt x="2319494" y="2710116"/>
                </a:cubicBezTo>
                <a:lnTo>
                  <a:pt x="2290625" y="2739807"/>
                </a:lnTo>
                <a:cubicBezTo>
                  <a:pt x="2289705" y="2740774"/>
                  <a:pt x="2288957" y="2741686"/>
                  <a:pt x="2288382" y="2742542"/>
                </a:cubicBezTo>
                <a:cubicBezTo>
                  <a:pt x="2287806" y="2743397"/>
                  <a:pt x="2287327" y="2744253"/>
                  <a:pt x="2286944" y="2745109"/>
                </a:cubicBezTo>
                <a:cubicBezTo>
                  <a:pt x="2286561" y="2745965"/>
                  <a:pt x="2286311" y="2746951"/>
                  <a:pt x="2286196" y="2748067"/>
                </a:cubicBezTo>
                <a:cubicBezTo>
                  <a:pt x="2286081" y="2749183"/>
                  <a:pt x="2286024" y="2750485"/>
                  <a:pt x="2286024" y="2751974"/>
                </a:cubicBezTo>
                <a:cubicBezTo>
                  <a:pt x="2286024" y="2753611"/>
                  <a:pt x="2286154" y="2754987"/>
                  <a:pt x="2286414" y="2756104"/>
                </a:cubicBezTo>
                <a:lnTo>
                  <a:pt x="2287639" y="2758665"/>
                </a:lnTo>
                <a:lnTo>
                  <a:pt x="2266825" y="2750659"/>
                </a:lnTo>
                <a:cubicBezTo>
                  <a:pt x="2236299" y="2733243"/>
                  <a:pt x="2217419" y="2709184"/>
                  <a:pt x="2217419" y="2682608"/>
                </a:cubicBezTo>
                <a:cubicBezTo>
                  <a:pt x="2217419" y="2669321"/>
                  <a:pt x="2222139" y="2656662"/>
                  <a:pt x="2230675" y="2645148"/>
                </a:cubicBezTo>
                <a:lnTo>
                  <a:pt x="2255782" y="2623903"/>
                </a:lnTo>
                <a:lnTo>
                  <a:pt x="2233701" y="2626446"/>
                </a:lnTo>
                <a:cubicBezTo>
                  <a:pt x="2140541" y="2626446"/>
                  <a:pt x="2065019" y="2583359"/>
                  <a:pt x="2065019" y="2530208"/>
                </a:cubicBezTo>
                <a:cubicBezTo>
                  <a:pt x="2065019" y="2516921"/>
                  <a:pt x="2069739" y="2504262"/>
                  <a:pt x="2078275" y="2492748"/>
                </a:cubicBezTo>
                <a:lnTo>
                  <a:pt x="2103382" y="2471503"/>
                </a:lnTo>
                <a:lnTo>
                  <a:pt x="2081301" y="2474046"/>
                </a:lnTo>
                <a:cubicBezTo>
                  <a:pt x="1988141" y="2474046"/>
                  <a:pt x="1912619" y="2430959"/>
                  <a:pt x="1912619" y="2377808"/>
                </a:cubicBezTo>
                <a:cubicBezTo>
                  <a:pt x="1912619" y="2364521"/>
                  <a:pt x="1917339" y="2351862"/>
                  <a:pt x="1925875" y="2340348"/>
                </a:cubicBezTo>
                <a:lnTo>
                  <a:pt x="1950982" y="2319103"/>
                </a:lnTo>
                <a:lnTo>
                  <a:pt x="1928901" y="2321646"/>
                </a:lnTo>
                <a:cubicBezTo>
                  <a:pt x="1835741" y="2321646"/>
                  <a:pt x="1760219" y="2278559"/>
                  <a:pt x="1760219" y="2225408"/>
                </a:cubicBezTo>
                <a:cubicBezTo>
                  <a:pt x="1760219" y="2212121"/>
                  <a:pt x="1764939" y="2199462"/>
                  <a:pt x="1773475" y="2187948"/>
                </a:cubicBezTo>
                <a:lnTo>
                  <a:pt x="1798582" y="2166703"/>
                </a:lnTo>
                <a:lnTo>
                  <a:pt x="1776501" y="2169246"/>
                </a:lnTo>
                <a:cubicBezTo>
                  <a:pt x="1683341" y="2169246"/>
                  <a:pt x="1607819" y="2126159"/>
                  <a:pt x="1607819" y="2073008"/>
                </a:cubicBezTo>
                <a:cubicBezTo>
                  <a:pt x="1607819" y="2059721"/>
                  <a:pt x="1612539" y="2047062"/>
                  <a:pt x="1621075" y="2035548"/>
                </a:cubicBezTo>
                <a:lnTo>
                  <a:pt x="1646182" y="2014303"/>
                </a:lnTo>
                <a:lnTo>
                  <a:pt x="1624101" y="2016846"/>
                </a:lnTo>
                <a:cubicBezTo>
                  <a:pt x="1530941" y="2016846"/>
                  <a:pt x="1455419" y="1973759"/>
                  <a:pt x="1455419" y="1920608"/>
                </a:cubicBezTo>
                <a:cubicBezTo>
                  <a:pt x="1455419" y="1907321"/>
                  <a:pt x="1460139" y="1894662"/>
                  <a:pt x="1468675" y="1883148"/>
                </a:cubicBezTo>
                <a:lnTo>
                  <a:pt x="1493782" y="1861903"/>
                </a:lnTo>
                <a:lnTo>
                  <a:pt x="1471701" y="1864446"/>
                </a:lnTo>
                <a:cubicBezTo>
                  <a:pt x="1378541" y="1864446"/>
                  <a:pt x="1303019" y="1821359"/>
                  <a:pt x="1303019" y="1768208"/>
                </a:cubicBezTo>
                <a:cubicBezTo>
                  <a:pt x="1303019" y="1754921"/>
                  <a:pt x="1307739" y="1742262"/>
                  <a:pt x="1316275" y="1730748"/>
                </a:cubicBezTo>
                <a:lnTo>
                  <a:pt x="1341382" y="1709503"/>
                </a:lnTo>
                <a:lnTo>
                  <a:pt x="1319301" y="1712046"/>
                </a:lnTo>
                <a:cubicBezTo>
                  <a:pt x="1226141" y="1712046"/>
                  <a:pt x="1150619" y="1668959"/>
                  <a:pt x="1150619" y="1615808"/>
                </a:cubicBezTo>
                <a:cubicBezTo>
                  <a:pt x="1150619" y="1602521"/>
                  <a:pt x="1155339" y="1589862"/>
                  <a:pt x="1163875" y="1578348"/>
                </a:cubicBezTo>
                <a:lnTo>
                  <a:pt x="1188982" y="1557103"/>
                </a:lnTo>
                <a:lnTo>
                  <a:pt x="1166901" y="1559646"/>
                </a:lnTo>
                <a:cubicBezTo>
                  <a:pt x="1073741" y="1559646"/>
                  <a:pt x="998219" y="1516559"/>
                  <a:pt x="998219" y="1463408"/>
                </a:cubicBezTo>
                <a:cubicBezTo>
                  <a:pt x="998219" y="1450121"/>
                  <a:pt x="1002939" y="1437462"/>
                  <a:pt x="1011475" y="1425948"/>
                </a:cubicBezTo>
                <a:lnTo>
                  <a:pt x="1036582" y="1404703"/>
                </a:lnTo>
                <a:lnTo>
                  <a:pt x="1014501" y="1407246"/>
                </a:lnTo>
                <a:cubicBezTo>
                  <a:pt x="921341" y="1407246"/>
                  <a:pt x="845819" y="1364159"/>
                  <a:pt x="845819" y="1311008"/>
                </a:cubicBezTo>
                <a:cubicBezTo>
                  <a:pt x="845819" y="1257858"/>
                  <a:pt x="921341" y="1214772"/>
                  <a:pt x="1014501" y="1214772"/>
                </a:cubicBezTo>
                <a:close/>
                <a:moveTo>
                  <a:pt x="3678158" y="1212339"/>
                </a:moveTo>
                <a:cubicBezTo>
                  <a:pt x="3682102" y="1212339"/>
                  <a:pt x="3685618" y="1212804"/>
                  <a:pt x="3688707" y="1213734"/>
                </a:cubicBezTo>
                <a:cubicBezTo>
                  <a:pt x="3691795" y="1214664"/>
                  <a:pt x="3694381" y="1216022"/>
                  <a:pt x="3696464" y="1217808"/>
                </a:cubicBezTo>
                <a:cubicBezTo>
                  <a:pt x="3698548" y="1219594"/>
                  <a:pt x="3700129" y="1221752"/>
                  <a:pt x="3701208" y="1224282"/>
                </a:cubicBezTo>
                <a:cubicBezTo>
                  <a:pt x="3702287" y="1226812"/>
                  <a:pt x="3702827" y="1229640"/>
                  <a:pt x="3702827" y="1232766"/>
                </a:cubicBezTo>
                <a:cubicBezTo>
                  <a:pt x="3702827" y="1238421"/>
                  <a:pt x="3700817" y="1243593"/>
                  <a:pt x="3696799" y="1248281"/>
                </a:cubicBezTo>
                <a:cubicBezTo>
                  <a:pt x="3692781" y="1252969"/>
                  <a:pt x="3687014" y="1257248"/>
                  <a:pt x="3679498" y="1261117"/>
                </a:cubicBezTo>
                <a:cubicBezTo>
                  <a:pt x="3675033" y="1258810"/>
                  <a:pt x="3671182" y="1256597"/>
                  <a:pt x="3667945" y="1254476"/>
                </a:cubicBezTo>
                <a:cubicBezTo>
                  <a:pt x="3664708" y="1252355"/>
                  <a:pt x="3662029" y="1250178"/>
                  <a:pt x="3659908" y="1247946"/>
                </a:cubicBezTo>
                <a:cubicBezTo>
                  <a:pt x="3657788" y="1245714"/>
                  <a:pt x="3656225" y="1243351"/>
                  <a:pt x="3655220" y="1240858"/>
                </a:cubicBezTo>
                <a:cubicBezTo>
                  <a:pt x="3654216" y="1238365"/>
                  <a:pt x="3653713" y="1235668"/>
                  <a:pt x="3653713" y="1232766"/>
                </a:cubicBezTo>
                <a:cubicBezTo>
                  <a:pt x="3653713" y="1226440"/>
                  <a:pt x="3655778" y="1221455"/>
                  <a:pt x="3659908" y="1217808"/>
                </a:cubicBezTo>
                <a:cubicBezTo>
                  <a:pt x="3664038" y="1214162"/>
                  <a:pt x="3670122" y="1212339"/>
                  <a:pt x="3678158" y="1212339"/>
                </a:cubicBezTo>
                <a:close/>
                <a:moveTo>
                  <a:pt x="446389" y="1205769"/>
                </a:moveTo>
                <a:cubicBezTo>
                  <a:pt x="491637" y="1205769"/>
                  <a:pt x="528320" y="1300281"/>
                  <a:pt x="528320" y="1416870"/>
                </a:cubicBezTo>
                <a:cubicBezTo>
                  <a:pt x="528320" y="1533459"/>
                  <a:pt x="491637" y="1627973"/>
                  <a:pt x="446389" y="1627973"/>
                </a:cubicBezTo>
                <a:cubicBezTo>
                  <a:pt x="401140" y="1627973"/>
                  <a:pt x="364457" y="1533459"/>
                  <a:pt x="364457" y="1416870"/>
                </a:cubicBezTo>
                <a:cubicBezTo>
                  <a:pt x="364457" y="1300281"/>
                  <a:pt x="401140" y="1205769"/>
                  <a:pt x="446389" y="1205769"/>
                </a:cubicBezTo>
                <a:close/>
                <a:moveTo>
                  <a:pt x="3580322" y="1198833"/>
                </a:moveTo>
                <a:cubicBezTo>
                  <a:pt x="3578047" y="1198833"/>
                  <a:pt x="3576075" y="1198889"/>
                  <a:pt x="3574406" y="1199000"/>
                </a:cubicBezTo>
                <a:cubicBezTo>
                  <a:pt x="3572737" y="1199112"/>
                  <a:pt x="3571333" y="1199316"/>
                  <a:pt x="3570195" y="1199614"/>
                </a:cubicBezTo>
                <a:cubicBezTo>
                  <a:pt x="3569056" y="1199912"/>
                  <a:pt x="3568127" y="1200284"/>
                  <a:pt x="3567406" y="1200730"/>
                </a:cubicBezTo>
                <a:cubicBezTo>
                  <a:pt x="3566685" y="1201177"/>
                  <a:pt x="3566135" y="1201698"/>
                  <a:pt x="3565756" y="1202293"/>
                </a:cubicBezTo>
                <a:lnTo>
                  <a:pt x="3514271" y="1290027"/>
                </a:lnTo>
                <a:cubicBezTo>
                  <a:pt x="3513754" y="1290995"/>
                  <a:pt x="3513312" y="1291906"/>
                  <a:pt x="3512944" y="1292762"/>
                </a:cubicBezTo>
                <a:cubicBezTo>
                  <a:pt x="3512576" y="1293618"/>
                  <a:pt x="3512282" y="1294511"/>
                  <a:pt x="3512061" y="1295441"/>
                </a:cubicBezTo>
                <a:cubicBezTo>
                  <a:pt x="3511840" y="1296371"/>
                  <a:pt x="3511693" y="1297394"/>
                  <a:pt x="3511619" y="1298510"/>
                </a:cubicBezTo>
                <a:cubicBezTo>
                  <a:pt x="3511545" y="1299627"/>
                  <a:pt x="3511508" y="1300892"/>
                  <a:pt x="3511508" y="1302305"/>
                </a:cubicBezTo>
                <a:cubicBezTo>
                  <a:pt x="3511508" y="1304091"/>
                  <a:pt x="3511600" y="1305542"/>
                  <a:pt x="3511784" y="1306659"/>
                </a:cubicBezTo>
                <a:cubicBezTo>
                  <a:pt x="3511969" y="1307775"/>
                  <a:pt x="3512301" y="1308631"/>
                  <a:pt x="3512780" y="1309226"/>
                </a:cubicBezTo>
                <a:cubicBezTo>
                  <a:pt x="3513260" y="1309821"/>
                  <a:pt x="3513795" y="1310231"/>
                  <a:pt x="3514385" y="1310454"/>
                </a:cubicBezTo>
                <a:cubicBezTo>
                  <a:pt x="3514975" y="1310677"/>
                  <a:pt x="3515713" y="1310789"/>
                  <a:pt x="3516599" y="1310789"/>
                </a:cubicBezTo>
                <a:lnTo>
                  <a:pt x="3575690" y="1310789"/>
                </a:lnTo>
                <a:lnTo>
                  <a:pt x="3575690" y="1341150"/>
                </a:lnTo>
                <a:cubicBezTo>
                  <a:pt x="3575690" y="1341745"/>
                  <a:pt x="3575824" y="1342247"/>
                  <a:pt x="3576092" y="1342656"/>
                </a:cubicBezTo>
                <a:cubicBezTo>
                  <a:pt x="3576360" y="1343066"/>
                  <a:pt x="3576858" y="1343419"/>
                  <a:pt x="3577587" y="1343717"/>
                </a:cubicBezTo>
                <a:cubicBezTo>
                  <a:pt x="3578315" y="1344015"/>
                  <a:pt x="3579293" y="1344238"/>
                  <a:pt x="3580519" y="1344387"/>
                </a:cubicBezTo>
                <a:cubicBezTo>
                  <a:pt x="3581745" y="1344535"/>
                  <a:pt x="3583278" y="1344610"/>
                  <a:pt x="3585117" y="1344610"/>
                </a:cubicBezTo>
                <a:cubicBezTo>
                  <a:pt x="3587033" y="1344610"/>
                  <a:pt x="3588604" y="1344535"/>
                  <a:pt x="3589830" y="1344387"/>
                </a:cubicBezTo>
                <a:cubicBezTo>
                  <a:pt x="3591056" y="1344238"/>
                  <a:pt x="3592053" y="1344015"/>
                  <a:pt x="3592820" y="1343717"/>
                </a:cubicBezTo>
                <a:cubicBezTo>
                  <a:pt x="3593586" y="1343419"/>
                  <a:pt x="3594123" y="1343066"/>
                  <a:pt x="3594429" y="1342656"/>
                </a:cubicBezTo>
                <a:cubicBezTo>
                  <a:pt x="3594736" y="1342247"/>
                  <a:pt x="3594889" y="1341745"/>
                  <a:pt x="3594889" y="1341150"/>
                </a:cubicBezTo>
                <a:lnTo>
                  <a:pt x="3594889" y="1310789"/>
                </a:lnTo>
                <a:lnTo>
                  <a:pt x="3611186" y="1310789"/>
                </a:lnTo>
                <a:cubicBezTo>
                  <a:pt x="3612525" y="1310789"/>
                  <a:pt x="3613567" y="1310082"/>
                  <a:pt x="3614311" y="1308668"/>
                </a:cubicBezTo>
                <a:cubicBezTo>
                  <a:pt x="3615055" y="1307254"/>
                  <a:pt x="3615427" y="1305319"/>
                  <a:pt x="3615427" y="1302864"/>
                </a:cubicBezTo>
                <a:cubicBezTo>
                  <a:pt x="3615427" y="1300185"/>
                  <a:pt x="3615037" y="1298194"/>
                  <a:pt x="3614255" y="1296892"/>
                </a:cubicBezTo>
                <a:cubicBezTo>
                  <a:pt x="3613474" y="1295590"/>
                  <a:pt x="3612451" y="1294938"/>
                  <a:pt x="3611186" y="1294938"/>
                </a:cubicBezTo>
                <a:lnTo>
                  <a:pt x="3594889" y="1294938"/>
                </a:lnTo>
                <a:lnTo>
                  <a:pt x="3594889" y="1202739"/>
                </a:lnTo>
                <a:cubicBezTo>
                  <a:pt x="3594889" y="1202070"/>
                  <a:pt x="3594586" y="1201493"/>
                  <a:pt x="3593979" y="1201009"/>
                </a:cubicBezTo>
                <a:cubicBezTo>
                  <a:pt x="3593372" y="1200526"/>
                  <a:pt x="3592499" y="1200135"/>
                  <a:pt x="3591362" y="1199837"/>
                </a:cubicBezTo>
                <a:cubicBezTo>
                  <a:pt x="3590224" y="1199540"/>
                  <a:pt x="3588725" y="1199298"/>
                  <a:pt x="3586866" y="1199112"/>
                </a:cubicBezTo>
                <a:cubicBezTo>
                  <a:pt x="3585007" y="1198926"/>
                  <a:pt x="3582826" y="1198833"/>
                  <a:pt x="3580322" y="1198833"/>
                </a:cubicBezTo>
                <a:close/>
                <a:moveTo>
                  <a:pt x="3679609" y="1197382"/>
                </a:moveTo>
                <a:cubicBezTo>
                  <a:pt x="3672019" y="1197382"/>
                  <a:pt x="3665378" y="1198330"/>
                  <a:pt x="3659685" y="1200228"/>
                </a:cubicBezTo>
                <a:cubicBezTo>
                  <a:pt x="3653992" y="1202126"/>
                  <a:pt x="3649304" y="1204711"/>
                  <a:pt x="3645621" y="1207986"/>
                </a:cubicBezTo>
                <a:cubicBezTo>
                  <a:pt x="3641937" y="1211260"/>
                  <a:pt x="3639184" y="1215111"/>
                  <a:pt x="3637361" y="1219538"/>
                </a:cubicBezTo>
                <a:cubicBezTo>
                  <a:pt x="3635538" y="1223966"/>
                  <a:pt x="3634626" y="1228710"/>
                  <a:pt x="3634626" y="1233770"/>
                </a:cubicBezTo>
                <a:cubicBezTo>
                  <a:pt x="3634626" y="1237788"/>
                  <a:pt x="3635240" y="1241509"/>
                  <a:pt x="3636468" y="1244932"/>
                </a:cubicBezTo>
                <a:cubicBezTo>
                  <a:pt x="3637696" y="1248355"/>
                  <a:pt x="3639500" y="1251574"/>
                  <a:pt x="3641881" y="1254587"/>
                </a:cubicBezTo>
                <a:cubicBezTo>
                  <a:pt x="3644263" y="1257601"/>
                  <a:pt x="3647165" y="1260392"/>
                  <a:pt x="3650588" y="1262959"/>
                </a:cubicBezTo>
                <a:cubicBezTo>
                  <a:pt x="3654011" y="1265526"/>
                  <a:pt x="3657955" y="1267963"/>
                  <a:pt x="3662420" y="1270270"/>
                </a:cubicBezTo>
                <a:cubicBezTo>
                  <a:pt x="3657285" y="1272800"/>
                  <a:pt x="3652672" y="1275461"/>
                  <a:pt x="3648579" y="1278251"/>
                </a:cubicBezTo>
                <a:cubicBezTo>
                  <a:pt x="3644486" y="1281042"/>
                  <a:pt x="3641044" y="1284037"/>
                  <a:pt x="3638254" y="1287237"/>
                </a:cubicBezTo>
                <a:cubicBezTo>
                  <a:pt x="3635463" y="1290436"/>
                  <a:pt x="3633324" y="1293934"/>
                  <a:pt x="3631836" y="1297729"/>
                </a:cubicBezTo>
                <a:cubicBezTo>
                  <a:pt x="3630347" y="1301524"/>
                  <a:pt x="3629603" y="1305691"/>
                  <a:pt x="3629603" y="1310231"/>
                </a:cubicBezTo>
                <a:cubicBezTo>
                  <a:pt x="3629603" y="1315960"/>
                  <a:pt x="3630682" y="1321058"/>
                  <a:pt x="3632840" y="1325523"/>
                </a:cubicBezTo>
                <a:cubicBezTo>
                  <a:pt x="3634998" y="1329987"/>
                  <a:pt x="3638124" y="1333745"/>
                  <a:pt x="3642216" y="1336796"/>
                </a:cubicBezTo>
                <a:cubicBezTo>
                  <a:pt x="3646309" y="1339847"/>
                  <a:pt x="3651295" y="1342154"/>
                  <a:pt x="3657174" y="1343717"/>
                </a:cubicBezTo>
                <a:cubicBezTo>
                  <a:pt x="3663052" y="1345280"/>
                  <a:pt x="3669712" y="1346061"/>
                  <a:pt x="3677154" y="1346061"/>
                </a:cubicBezTo>
                <a:cubicBezTo>
                  <a:pt x="3685116" y="1346061"/>
                  <a:pt x="3692185" y="1345205"/>
                  <a:pt x="3698362" y="1343494"/>
                </a:cubicBezTo>
                <a:cubicBezTo>
                  <a:pt x="3704538" y="1341782"/>
                  <a:pt x="3709729" y="1339252"/>
                  <a:pt x="3713933" y="1335903"/>
                </a:cubicBezTo>
                <a:cubicBezTo>
                  <a:pt x="3718137" y="1332555"/>
                  <a:pt x="3721356" y="1328443"/>
                  <a:pt x="3723588" y="1323569"/>
                </a:cubicBezTo>
                <a:cubicBezTo>
                  <a:pt x="3725821" y="1318695"/>
                  <a:pt x="3726937" y="1313133"/>
                  <a:pt x="3726937" y="1306882"/>
                </a:cubicBezTo>
                <a:cubicBezTo>
                  <a:pt x="3726937" y="1302640"/>
                  <a:pt x="3726211" y="1298752"/>
                  <a:pt x="3724760" y="1295218"/>
                </a:cubicBezTo>
                <a:cubicBezTo>
                  <a:pt x="3723309" y="1291683"/>
                  <a:pt x="3721188" y="1288334"/>
                  <a:pt x="3718398" y="1285172"/>
                </a:cubicBezTo>
                <a:cubicBezTo>
                  <a:pt x="3715607" y="1282009"/>
                  <a:pt x="3712147" y="1279051"/>
                  <a:pt x="3708017" y="1276298"/>
                </a:cubicBezTo>
                <a:cubicBezTo>
                  <a:pt x="3703887" y="1273544"/>
                  <a:pt x="3699180" y="1270866"/>
                  <a:pt x="3693897" y="1268261"/>
                </a:cubicBezTo>
                <a:cubicBezTo>
                  <a:pt x="3698362" y="1265880"/>
                  <a:pt x="3702324" y="1263331"/>
                  <a:pt x="3705785" y="1260615"/>
                </a:cubicBezTo>
                <a:cubicBezTo>
                  <a:pt x="3709245" y="1257899"/>
                  <a:pt x="3712166" y="1254978"/>
                  <a:pt x="3714547" y="1251853"/>
                </a:cubicBezTo>
                <a:cubicBezTo>
                  <a:pt x="3716928" y="1248727"/>
                  <a:pt x="3718733" y="1245416"/>
                  <a:pt x="3719960" y="1241918"/>
                </a:cubicBezTo>
                <a:cubicBezTo>
                  <a:pt x="3721188" y="1238421"/>
                  <a:pt x="3721802" y="1234775"/>
                  <a:pt x="3721802" y="1230980"/>
                </a:cubicBezTo>
                <a:cubicBezTo>
                  <a:pt x="3721802" y="1226292"/>
                  <a:pt x="3720984" y="1221901"/>
                  <a:pt x="3719347" y="1217808"/>
                </a:cubicBezTo>
                <a:cubicBezTo>
                  <a:pt x="3717709" y="1213715"/>
                  <a:pt x="3715161" y="1210162"/>
                  <a:pt x="3711700" y="1207148"/>
                </a:cubicBezTo>
                <a:cubicBezTo>
                  <a:pt x="3708240" y="1204135"/>
                  <a:pt x="3703850" y="1201754"/>
                  <a:pt x="3698529" y="1200005"/>
                </a:cubicBezTo>
                <a:cubicBezTo>
                  <a:pt x="3693209" y="1198256"/>
                  <a:pt x="3686902" y="1197382"/>
                  <a:pt x="3679609" y="1197382"/>
                </a:cubicBezTo>
                <a:close/>
                <a:moveTo>
                  <a:pt x="3057508" y="1175203"/>
                </a:moveTo>
                <a:cubicBezTo>
                  <a:pt x="3102757" y="1175203"/>
                  <a:pt x="3139439" y="1269715"/>
                  <a:pt x="3139439" y="1386304"/>
                </a:cubicBezTo>
                <a:cubicBezTo>
                  <a:pt x="3139439" y="1502893"/>
                  <a:pt x="3102757" y="1597407"/>
                  <a:pt x="3057508" y="1597407"/>
                </a:cubicBezTo>
                <a:cubicBezTo>
                  <a:pt x="3012259" y="1597407"/>
                  <a:pt x="2975577" y="1502893"/>
                  <a:pt x="2975577" y="1386304"/>
                </a:cubicBezTo>
                <a:cubicBezTo>
                  <a:pt x="2975577" y="1269715"/>
                  <a:pt x="3012259" y="1175203"/>
                  <a:pt x="3057508" y="1175203"/>
                </a:cubicBezTo>
                <a:close/>
                <a:moveTo>
                  <a:pt x="2538290" y="1168183"/>
                </a:moveTo>
                <a:cubicBezTo>
                  <a:pt x="2533899" y="1168183"/>
                  <a:pt x="2529714" y="1168629"/>
                  <a:pt x="2525732" y="1169522"/>
                </a:cubicBezTo>
                <a:cubicBezTo>
                  <a:pt x="2521751" y="1170415"/>
                  <a:pt x="2518105" y="1171513"/>
                  <a:pt x="2514794" y="1172815"/>
                </a:cubicBezTo>
                <a:cubicBezTo>
                  <a:pt x="2511482" y="1174117"/>
                  <a:pt x="2508729" y="1175438"/>
                  <a:pt x="2506534" y="1176777"/>
                </a:cubicBezTo>
                <a:cubicBezTo>
                  <a:pt x="2504338" y="1178117"/>
                  <a:pt x="2502794" y="1179177"/>
                  <a:pt x="2501901" y="1179959"/>
                </a:cubicBezTo>
                <a:cubicBezTo>
                  <a:pt x="2501008" y="1180740"/>
                  <a:pt x="2500413" y="1181391"/>
                  <a:pt x="2500115" y="1181912"/>
                </a:cubicBezTo>
                <a:cubicBezTo>
                  <a:pt x="2499818" y="1182433"/>
                  <a:pt x="2499576" y="1182991"/>
                  <a:pt x="2499390" y="1183586"/>
                </a:cubicBezTo>
                <a:cubicBezTo>
                  <a:pt x="2499204" y="1184182"/>
                  <a:pt x="2499074" y="1184889"/>
                  <a:pt x="2498999" y="1185707"/>
                </a:cubicBezTo>
                <a:cubicBezTo>
                  <a:pt x="2498925" y="1186526"/>
                  <a:pt x="2498888" y="1187493"/>
                  <a:pt x="2498888" y="1188609"/>
                </a:cubicBezTo>
                <a:cubicBezTo>
                  <a:pt x="2498888" y="1190172"/>
                  <a:pt x="2498964" y="1191511"/>
                  <a:pt x="2499118" y="1192628"/>
                </a:cubicBezTo>
                <a:cubicBezTo>
                  <a:pt x="2499271" y="1193744"/>
                  <a:pt x="2499482" y="1194637"/>
                  <a:pt x="2499751" y="1195307"/>
                </a:cubicBezTo>
                <a:cubicBezTo>
                  <a:pt x="2500019" y="1195976"/>
                  <a:pt x="2500365" y="1196460"/>
                  <a:pt x="2500788" y="1196758"/>
                </a:cubicBezTo>
                <a:cubicBezTo>
                  <a:pt x="2501210" y="1197055"/>
                  <a:pt x="2501690" y="1197204"/>
                  <a:pt x="2502227" y="1197204"/>
                </a:cubicBezTo>
                <a:cubicBezTo>
                  <a:pt x="2503150" y="1197204"/>
                  <a:pt x="2504551" y="1196572"/>
                  <a:pt x="2506432" y="1195307"/>
                </a:cubicBezTo>
                <a:cubicBezTo>
                  <a:pt x="2508312" y="1194042"/>
                  <a:pt x="2510654" y="1192665"/>
                  <a:pt x="2513457" y="1191177"/>
                </a:cubicBezTo>
                <a:cubicBezTo>
                  <a:pt x="2516259" y="1189688"/>
                  <a:pt x="2519523" y="1188312"/>
                  <a:pt x="2523247" y="1187047"/>
                </a:cubicBezTo>
                <a:cubicBezTo>
                  <a:pt x="2526971" y="1185782"/>
                  <a:pt x="2531175" y="1185149"/>
                  <a:pt x="2535859" y="1185149"/>
                </a:cubicBezTo>
                <a:cubicBezTo>
                  <a:pt x="2539851" y="1185149"/>
                  <a:pt x="2543383" y="1185782"/>
                  <a:pt x="2546455" y="1187047"/>
                </a:cubicBezTo>
                <a:cubicBezTo>
                  <a:pt x="2549526" y="1188312"/>
                  <a:pt x="2552079" y="1190023"/>
                  <a:pt x="2554114" y="1192181"/>
                </a:cubicBezTo>
                <a:cubicBezTo>
                  <a:pt x="2556149" y="1194339"/>
                  <a:pt x="2557703" y="1196851"/>
                  <a:pt x="2558778" y="1199716"/>
                </a:cubicBezTo>
                <a:cubicBezTo>
                  <a:pt x="2559853" y="1202580"/>
                  <a:pt x="2560391" y="1205613"/>
                  <a:pt x="2560391" y="1208813"/>
                </a:cubicBezTo>
                <a:cubicBezTo>
                  <a:pt x="2560391" y="1212012"/>
                  <a:pt x="2560046" y="1215436"/>
                  <a:pt x="2559356" y="1219082"/>
                </a:cubicBezTo>
                <a:cubicBezTo>
                  <a:pt x="2558666" y="1222728"/>
                  <a:pt x="2557228" y="1226784"/>
                  <a:pt x="2555043" y="1231249"/>
                </a:cubicBezTo>
                <a:cubicBezTo>
                  <a:pt x="2552857" y="1235713"/>
                  <a:pt x="2549752" y="1240662"/>
                  <a:pt x="2545726" y="1246094"/>
                </a:cubicBezTo>
                <a:cubicBezTo>
                  <a:pt x="2541700" y="1251526"/>
                  <a:pt x="2536351" y="1257666"/>
                  <a:pt x="2529679" y="1264512"/>
                </a:cubicBezTo>
                <a:lnTo>
                  <a:pt x="2500810" y="1294203"/>
                </a:lnTo>
                <a:cubicBezTo>
                  <a:pt x="2499890" y="1295170"/>
                  <a:pt x="2499142" y="1296082"/>
                  <a:pt x="2498567" y="1296938"/>
                </a:cubicBezTo>
                <a:cubicBezTo>
                  <a:pt x="2497991" y="1297793"/>
                  <a:pt x="2497512" y="1298649"/>
                  <a:pt x="2497129" y="1299505"/>
                </a:cubicBezTo>
                <a:cubicBezTo>
                  <a:pt x="2496746" y="1300361"/>
                  <a:pt x="2496496" y="1301347"/>
                  <a:pt x="2496381" y="1302463"/>
                </a:cubicBezTo>
                <a:cubicBezTo>
                  <a:pt x="2496266" y="1303579"/>
                  <a:pt x="2496209" y="1304881"/>
                  <a:pt x="2496209" y="1306370"/>
                </a:cubicBezTo>
                <a:cubicBezTo>
                  <a:pt x="2496209" y="1308007"/>
                  <a:pt x="2496339" y="1309383"/>
                  <a:pt x="2496599" y="1310500"/>
                </a:cubicBezTo>
                <a:cubicBezTo>
                  <a:pt x="2496860" y="1311616"/>
                  <a:pt x="2497269" y="1312472"/>
                  <a:pt x="2497827" y="1313067"/>
                </a:cubicBezTo>
                <a:cubicBezTo>
                  <a:pt x="2498385" y="1313662"/>
                  <a:pt x="2499055" y="1314090"/>
                  <a:pt x="2499836" y="1314350"/>
                </a:cubicBezTo>
                <a:cubicBezTo>
                  <a:pt x="2500618" y="1314611"/>
                  <a:pt x="2501529" y="1314741"/>
                  <a:pt x="2502571" y="1314741"/>
                </a:cubicBezTo>
                <a:lnTo>
                  <a:pt x="2582380" y="1314741"/>
                </a:lnTo>
                <a:cubicBezTo>
                  <a:pt x="2583050" y="1314741"/>
                  <a:pt x="2583664" y="1314574"/>
                  <a:pt x="2584222" y="1314239"/>
                </a:cubicBezTo>
                <a:cubicBezTo>
                  <a:pt x="2584780" y="1313904"/>
                  <a:pt x="2585226" y="1313383"/>
                  <a:pt x="2585561" y="1312676"/>
                </a:cubicBezTo>
                <a:cubicBezTo>
                  <a:pt x="2585896" y="1311969"/>
                  <a:pt x="2586157" y="1311095"/>
                  <a:pt x="2586343" y="1310053"/>
                </a:cubicBezTo>
                <a:cubicBezTo>
                  <a:pt x="2586529" y="1309011"/>
                  <a:pt x="2586622" y="1307821"/>
                  <a:pt x="2586622" y="1306481"/>
                </a:cubicBezTo>
                <a:cubicBezTo>
                  <a:pt x="2586622" y="1305142"/>
                  <a:pt x="2586529" y="1303970"/>
                  <a:pt x="2586343" y="1302965"/>
                </a:cubicBezTo>
                <a:cubicBezTo>
                  <a:pt x="2586157" y="1301961"/>
                  <a:pt x="2585859" y="1301123"/>
                  <a:pt x="2585450" y="1300454"/>
                </a:cubicBezTo>
                <a:cubicBezTo>
                  <a:pt x="2585040" y="1299784"/>
                  <a:pt x="2584557" y="1299282"/>
                  <a:pt x="2583999" y="1298947"/>
                </a:cubicBezTo>
                <a:cubicBezTo>
                  <a:pt x="2583441" y="1298612"/>
                  <a:pt x="2582864" y="1298444"/>
                  <a:pt x="2582269" y="1298444"/>
                </a:cubicBezTo>
                <a:lnTo>
                  <a:pt x="2519426" y="1298444"/>
                </a:lnTo>
                <a:lnTo>
                  <a:pt x="2542308" y="1274558"/>
                </a:lnTo>
                <a:cubicBezTo>
                  <a:pt x="2550568" y="1266074"/>
                  <a:pt x="2557191" y="1258577"/>
                  <a:pt x="2562177" y="1252066"/>
                </a:cubicBezTo>
                <a:cubicBezTo>
                  <a:pt x="2567162" y="1245555"/>
                  <a:pt x="2570976" y="1239639"/>
                  <a:pt x="2573618" y="1234318"/>
                </a:cubicBezTo>
                <a:cubicBezTo>
                  <a:pt x="2576260" y="1228998"/>
                  <a:pt x="2577990" y="1224049"/>
                  <a:pt x="2578808" y="1219473"/>
                </a:cubicBezTo>
                <a:cubicBezTo>
                  <a:pt x="2579627" y="1214896"/>
                  <a:pt x="2580036" y="1210301"/>
                  <a:pt x="2580036" y="1205687"/>
                </a:cubicBezTo>
                <a:cubicBezTo>
                  <a:pt x="2580036" y="1200553"/>
                  <a:pt x="2579180" y="1195716"/>
                  <a:pt x="2577469" y="1191177"/>
                </a:cubicBezTo>
                <a:cubicBezTo>
                  <a:pt x="2575757" y="1186637"/>
                  <a:pt x="2573171" y="1182656"/>
                  <a:pt x="2569711" y="1179233"/>
                </a:cubicBezTo>
                <a:cubicBezTo>
                  <a:pt x="2566251" y="1175810"/>
                  <a:pt x="2561898" y="1173113"/>
                  <a:pt x="2556651" y="1171141"/>
                </a:cubicBezTo>
                <a:cubicBezTo>
                  <a:pt x="2551405" y="1169169"/>
                  <a:pt x="2545285" y="1168183"/>
                  <a:pt x="2538290" y="1168183"/>
                </a:cubicBezTo>
                <a:close/>
                <a:moveTo>
                  <a:pt x="2424101" y="1168183"/>
                </a:moveTo>
                <a:cubicBezTo>
                  <a:pt x="2419339" y="1168183"/>
                  <a:pt x="2414893" y="1168629"/>
                  <a:pt x="2410763" y="1169522"/>
                </a:cubicBezTo>
                <a:cubicBezTo>
                  <a:pt x="2406633" y="1170415"/>
                  <a:pt x="2402986" y="1171513"/>
                  <a:pt x="2399824" y="1172815"/>
                </a:cubicBezTo>
                <a:cubicBezTo>
                  <a:pt x="2396661" y="1174117"/>
                  <a:pt x="2394001" y="1175438"/>
                  <a:pt x="2391843" y="1176777"/>
                </a:cubicBezTo>
                <a:cubicBezTo>
                  <a:pt x="2389685" y="1178117"/>
                  <a:pt x="2388252" y="1179140"/>
                  <a:pt x="2387546" y="1179847"/>
                </a:cubicBezTo>
                <a:cubicBezTo>
                  <a:pt x="2386839" y="1180554"/>
                  <a:pt x="2386336" y="1181168"/>
                  <a:pt x="2386039" y="1181689"/>
                </a:cubicBezTo>
                <a:cubicBezTo>
                  <a:pt x="2385741" y="1182210"/>
                  <a:pt x="2385481" y="1182786"/>
                  <a:pt x="2385257" y="1183419"/>
                </a:cubicBezTo>
                <a:cubicBezTo>
                  <a:pt x="2385034" y="1184051"/>
                  <a:pt x="2384885" y="1184796"/>
                  <a:pt x="2384811" y="1185651"/>
                </a:cubicBezTo>
                <a:cubicBezTo>
                  <a:pt x="2384736" y="1186507"/>
                  <a:pt x="2384699" y="1187493"/>
                  <a:pt x="2384699" y="1188609"/>
                </a:cubicBezTo>
                <a:cubicBezTo>
                  <a:pt x="2384699" y="1190246"/>
                  <a:pt x="2384755" y="1191567"/>
                  <a:pt x="2384867" y="1192572"/>
                </a:cubicBezTo>
                <a:cubicBezTo>
                  <a:pt x="2384978" y="1193576"/>
                  <a:pt x="2385164" y="1194358"/>
                  <a:pt x="2385425" y="1194916"/>
                </a:cubicBezTo>
                <a:cubicBezTo>
                  <a:pt x="2385685" y="1195474"/>
                  <a:pt x="2386020" y="1195846"/>
                  <a:pt x="2386429" y="1196032"/>
                </a:cubicBezTo>
                <a:cubicBezTo>
                  <a:pt x="2386839" y="1196218"/>
                  <a:pt x="2387304" y="1196311"/>
                  <a:pt x="2387825" y="1196311"/>
                </a:cubicBezTo>
                <a:cubicBezTo>
                  <a:pt x="2388569" y="1196311"/>
                  <a:pt x="2389871" y="1195660"/>
                  <a:pt x="2391731" y="1194358"/>
                </a:cubicBezTo>
                <a:cubicBezTo>
                  <a:pt x="2393592" y="1193055"/>
                  <a:pt x="2395936" y="1191660"/>
                  <a:pt x="2398763" y="1190172"/>
                </a:cubicBezTo>
                <a:cubicBezTo>
                  <a:pt x="2401591" y="1188684"/>
                  <a:pt x="2404810" y="1187288"/>
                  <a:pt x="2408419" y="1185986"/>
                </a:cubicBezTo>
                <a:cubicBezTo>
                  <a:pt x="2412028" y="1184684"/>
                  <a:pt x="2415990" y="1184033"/>
                  <a:pt x="2420306" y="1184033"/>
                </a:cubicBezTo>
                <a:cubicBezTo>
                  <a:pt x="2424250" y="1184033"/>
                  <a:pt x="2427729" y="1184609"/>
                  <a:pt x="2430743" y="1185763"/>
                </a:cubicBezTo>
                <a:cubicBezTo>
                  <a:pt x="2433757" y="1186916"/>
                  <a:pt x="2436231" y="1188498"/>
                  <a:pt x="2438166" y="1190507"/>
                </a:cubicBezTo>
                <a:cubicBezTo>
                  <a:pt x="2440100" y="1192516"/>
                  <a:pt x="2441552" y="1194879"/>
                  <a:pt x="2442519" y="1197595"/>
                </a:cubicBezTo>
                <a:cubicBezTo>
                  <a:pt x="2443486" y="1200311"/>
                  <a:pt x="2443970" y="1203157"/>
                  <a:pt x="2443970" y="1206134"/>
                </a:cubicBezTo>
                <a:cubicBezTo>
                  <a:pt x="2443970" y="1210227"/>
                  <a:pt x="2443244" y="1213929"/>
                  <a:pt x="2441793" y="1217240"/>
                </a:cubicBezTo>
                <a:cubicBezTo>
                  <a:pt x="2440342" y="1220552"/>
                  <a:pt x="2438259" y="1223398"/>
                  <a:pt x="2435543" y="1225779"/>
                </a:cubicBezTo>
                <a:cubicBezTo>
                  <a:pt x="2432826" y="1228160"/>
                  <a:pt x="2429515" y="1229984"/>
                  <a:pt x="2425608" y="1231249"/>
                </a:cubicBezTo>
                <a:cubicBezTo>
                  <a:pt x="2421702" y="1232514"/>
                  <a:pt x="2417293" y="1233146"/>
                  <a:pt x="2412381" y="1233146"/>
                </a:cubicBezTo>
                <a:lnTo>
                  <a:pt x="2399768" y="1233146"/>
                </a:lnTo>
                <a:cubicBezTo>
                  <a:pt x="2399098" y="1233146"/>
                  <a:pt x="2398503" y="1233276"/>
                  <a:pt x="2397982" y="1233537"/>
                </a:cubicBezTo>
                <a:cubicBezTo>
                  <a:pt x="2397461" y="1233797"/>
                  <a:pt x="2396996" y="1234207"/>
                  <a:pt x="2396587" y="1234765"/>
                </a:cubicBezTo>
                <a:cubicBezTo>
                  <a:pt x="2396178" y="1235323"/>
                  <a:pt x="2395861" y="1236067"/>
                  <a:pt x="2395638" y="1236997"/>
                </a:cubicBezTo>
                <a:cubicBezTo>
                  <a:pt x="2395415" y="1237927"/>
                  <a:pt x="2395303" y="1239099"/>
                  <a:pt x="2395303" y="1240513"/>
                </a:cubicBezTo>
                <a:cubicBezTo>
                  <a:pt x="2395303" y="1242076"/>
                  <a:pt x="2395438" y="1243341"/>
                  <a:pt x="2395707" y="1244308"/>
                </a:cubicBezTo>
                <a:cubicBezTo>
                  <a:pt x="2395976" y="1245276"/>
                  <a:pt x="2396322" y="1246057"/>
                  <a:pt x="2396745" y="1246652"/>
                </a:cubicBezTo>
                <a:cubicBezTo>
                  <a:pt x="2397167" y="1247248"/>
                  <a:pt x="2397667" y="1247675"/>
                  <a:pt x="2398243" y="1247936"/>
                </a:cubicBezTo>
                <a:cubicBezTo>
                  <a:pt x="2398819" y="1248196"/>
                  <a:pt x="2399415" y="1248327"/>
                  <a:pt x="2400030" y="1248327"/>
                </a:cubicBezTo>
                <a:lnTo>
                  <a:pt x="2414209" y="1248327"/>
                </a:lnTo>
                <a:cubicBezTo>
                  <a:pt x="2420127" y="1248327"/>
                  <a:pt x="2425411" y="1248959"/>
                  <a:pt x="2430061" y="1250224"/>
                </a:cubicBezTo>
                <a:cubicBezTo>
                  <a:pt x="2434711" y="1251489"/>
                  <a:pt x="2438630" y="1253312"/>
                  <a:pt x="2441820" y="1255694"/>
                </a:cubicBezTo>
                <a:cubicBezTo>
                  <a:pt x="2445009" y="1258075"/>
                  <a:pt x="2447430" y="1260903"/>
                  <a:pt x="2449082" y="1264177"/>
                </a:cubicBezTo>
                <a:cubicBezTo>
                  <a:pt x="2450734" y="1267451"/>
                  <a:pt x="2451560" y="1271134"/>
                  <a:pt x="2451560" y="1275227"/>
                </a:cubicBezTo>
                <a:cubicBezTo>
                  <a:pt x="2451560" y="1278948"/>
                  <a:pt x="2450911" y="1282390"/>
                  <a:pt x="2449614" y="1285552"/>
                </a:cubicBezTo>
                <a:cubicBezTo>
                  <a:pt x="2448316" y="1288715"/>
                  <a:pt x="2446370" y="1291450"/>
                  <a:pt x="2443774" y="1293756"/>
                </a:cubicBezTo>
                <a:cubicBezTo>
                  <a:pt x="2441178" y="1296063"/>
                  <a:pt x="2437972" y="1297849"/>
                  <a:pt x="2434155" y="1299114"/>
                </a:cubicBezTo>
                <a:cubicBezTo>
                  <a:pt x="2430339" y="1300379"/>
                  <a:pt x="2425911" y="1301012"/>
                  <a:pt x="2420873" y="1301012"/>
                </a:cubicBezTo>
                <a:cubicBezTo>
                  <a:pt x="2415682" y="1301012"/>
                  <a:pt x="2410968" y="1300416"/>
                  <a:pt x="2406731" y="1299226"/>
                </a:cubicBezTo>
                <a:cubicBezTo>
                  <a:pt x="2402495" y="1298035"/>
                  <a:pt x="2398793" y="1296752"/>
                  <a:pt x="2395624" y="1295375"/>
                </a:cubicBezTo>
                <a:cubicBezTo>
                  <a:pt x="2392456" y="1293998"/>
                  <a:pt x="2389860" y="1292715"/>
                  <a:pt x="2387838" y="1291524"/>
                </a:cubicBezTo>
                <a:cubicBezTo>
                  <a:pt x="2385815" y="1290333"/>
                  <a:pt x="2384460" y="1289738"/>
                  <a:pt x="2383773" y="1289738"/>
                </a:cubicBezTo>
                <a:cubicBezTo>
                  <a:pt x="2382780" y="1289738"/>
                  <a:pt x="2382017" y="1290259"/>
                  <a:pt x="2381482" y="1291301"/>
                </a:cubicBezTo>
                <a:cubicBezTo>
                  <a:pt x="2380948" y="1292342"/>
                  <a:pt x="2380681" y="1294203"/>
                  <a:pt x="2380681" y="1296882"/>
                </a:cubicBezTo>
                <a:cubicBezTo>
                  <a:pt x="2380681" y="1298444"/>
                  <a:pt x="2380737" y="1299765"/>
                  <a:pt x="2380848" y="1300844"/>
                </a:cubicBezTo>
                <a:cubicBezTo>
                  <a:pt x="2380960" y="1301923"/>
                  <a:pt x="2381127" y="1302835"/>
                  <a:pt x="2381351" y="1303579"/>
                </a:cubicBezTo>
                <a:cubicBezTo>
                  <a:pt x="2381574" y="1304323"/>
                  <a:pt x="2381834" y="1304956"/>
                  <a:pt x="2382132" y="1305477"/>
                </a:cubicBezTo>
                <a:cubicBezTo>
                  <a:pt x="2382430" y="1305997"/>
                  <a:pt x="2382857" y="1306518"/>
                  <a:pt x="2383416" y="1307039"/>
                </a:cubicBezTo>
                <a:cubicBezTo>
                  <a:pt x="2383974" y="1307560"/>
                  <a:pt x="2385332" y="1308397"/>
                  <a:pt x="2387490" y="1309551"/>
                </a:cubicBezTo>
                <a:cubicBezTo>
                  <a:pt x="2389648" y="1310704"/>
                  <a:pt x="2392364" y="1311820"/>
                  <a:pt x="2395638" y="1312899"/>
                </a:cubicBezTo>
                <a:cubicBezTo>
                  <a:pt x="2398912" y="1313978"/>
                  <a:pt x="2402652" y="1314909"/>
                  <a:pt x="2406856" y="1315690"/>
                </a:cubicBezTo>
                <a:cubicBezTo>
                  <a:pt x="2411060" y="1316471"/>
                  <a:pt x="2415581" y="1316862"/>
                  <a:pt x="2420418" y="1316862"/>
                </a:cubicBezTo>
                <a:cubicBezTo>
                  <a:pt x="2428380" y="1316862"/>
                  <a:pt x="2435524" y="1315839"/>
                  <a:pt x="2441849" y="1313792"/>
                </a:cubicBezTo>
                <a:cubicBezTo>
                  <a:pt x="2448174" y="1311746"/>
                  <a:pt x="2453495" y="1308825"/>
                  <a:pt x="2457811" y="1305030"/>
                </a:cubicBezTo>
                <a:cubicBezTo>
                  <a:pt x="2462127" y="1301235"/>
                  <a:pt x="2465438" y="1296677"/>
                  <a:pt x="2467745" y="1291357"/>
                </a:cubicBezTo>
                <a:cubicBezTo>
                  <a:pt x="2470052" y="1286036"/>
                  <a:pt x="2471206" y="1280064"/>
                  <a:pt x="2471206" y="1273441"/>
                </a:cubicBezTo>
                <a:cubicBezTo>
                  <a:pt x="2471206" y="1268902"/>
                  <a:pt x="2470368" y="1264642"/>
                  <a:pt x="2468694" y="1260661"/>
                </a:cubicBezTo>
                <a:cubicBezTo>
                  <a:pt x="2467020" y="1256680"/>
                  <a:pt x="2464694" y="1253201"/>
                  <a:pt x="2461718" y="1250224"/>
                </a:cubicBezTo>
                <a:cubicBezTo>
                  <a:pt x="2458741" y="1247248"/>
                  <a:pt x="2455188" y="1244773"/>
                  <a:pt x="2451058" y="1242801"/>
                </a:cubicBezTo>
                <a:cubicBezTo>
                  <a:pt x="2446928" y="1240829"/>
                  <a:pt x="2442370" y="1239583"/>
                  <a:pt x="2437384" y="1239062"/>
                </a:cubicBezTo>
                <a:lnTo>
                  <a:pt x="2437384" y="1238839"/>
                </a:lnTo>
                <a:cubicBezTo>
                  <a:pt x="2441775" y="1238020"/>
                  <a:pt x="2445644" y="1236551"/>
                  <a:pt x="2448993" y="1234430"/>
                </a:cubicBezTo>
                <a:cubicBezTo>
                  <a:pt x="2452342" y="1232309"/>
                  <a:pt x="2455169" y="1229742"/>
                  <a:pt x="2457476" y="1226728"/>
                </a:cubicBezTo>
                <a:cubicBezTo>
                  <a:pt x="2459783" y="1223714"/>
                  <a:pt x="2461532" y="1220254"/>
                  <a:pt x="2462722" y="1216347"/>
                </a:cubicBezTo>
                <a:cubicBezTo>
                  <a:pt x="2463913" y="1212440"/>
                  <a:pt x="2464508" y="1208217"/>
                  <a:pt x="2464508" y="1203678"/>
                </a:cubicBezTo>
                <a:cubicBezTo>
                  <a:pt x="2464508" y="1198395"/>
                  <a:pt x="2463671" y="1193576"/>
                  <a:pt x="2461997" y="1189223"/>
                </a:cubicBezTo>
                <a:cubicBezTo>
                  <a:pt x="2460322" y="1184870"/>
                  <a:pt x="2457792" y="1181131"/>
                  <a:pt x="2454407" y="1178005"/>
                </a:cubicBezTo>
                <a:cubicBezTo>
                  <a:pt x="2451021" y="1174880"/>
                  <a:pt x="2446798" y="1172461"/>
                  <a:pt x="2441738" y="1170750"/>
                </a:cubicBezTo>
                <a:cubicBezTo>
                  <a:pt x="2436677" y="1169038"/>
                  <a:pt x="2430799" y="1168183"/>
                  <a:pt x="2424101" y="1168183"/>
                </a:cubicBezTo>
                <a:close/>
                <a:moveTo>
                  <a:pt x="1444608" y="1097367"/>
                </a:moveTo>
                <a:cubicBezTo>
                  <a:pt x="1489857" y="1097367"/>
                  <a:pt x="1526539" y="1191880"/>
                  <a:pt x="1526539" y="1308468"/>
                </a:cubicBezTo>
                <a:cubicBezTo>
                  <a:pt x="1526539" y="1425057"/>
                  <a:pt x="1489857" y="1519571"/>
                  <a:pt x="1444608" y="1519571"/>
                </a:cubicBezTo>
                <a:cubicBezTo>
                  <a:pt x="1399359" y="1519571"/>
                  <a:pt x="1362677" y="1425057"/>
                  <a:pt x="1362677" y="1308468"/>
                </a:cubicBezTo>
                <a:cubicBezTo>
                  <a:pt x="1362677" y="1191880"/>
                  <a:pt x="1399359" y="1097367"/>
                  <a:pt x="1444608" y="1097367"/>
                </a:cubicBezTo>
                <a:close/>
                <a:moveTo>
                  <a:pt x="4055728" y="1066800"/>
                </a:moveTo>
                <a:cubicBezTo>
                  <a:pt x="4100977" y="1066800"/>
                  <a:pt x="4137659" y="1161314"/>
                  <a:pt x="4137659" y="1277902"/>
                </a:cubicBezTo>
                <a:cubicBezTo>
                  <a:pt x="4137659" y="1394491"/>
                  <a:pt x="4100977" y="1489005"/>
                  <a:pt x="4055728" y="1489005"/>
                </a:cubicBezTo>
                <a:cubicBezTo>
                  <a:pt x="4010479" y="1489005"/>
                  <a:pt x="3973797" y="1394491"/>
                  <a:pt x="3973797" y="1277902"/>
                </a:cubicBezTo>
                <a:cubicBezTo>
                  <a:pt x="3973797" y="1161314"/>
                  <a:pt x="4010479" y="1066800"/>
                  <a:pt x="4055728" y="1066800"/>
                </a:cubicBezTo>
                <a:close/>
                <a:moveTo>
                  <a:pt x="3423070" y="1063287"/>
                </a:moveTo>
                <a:lnTo>
                  <a:pt x="3423290" y="1063287"/>
                </a:lnTo>
                <a:lnTo>
                  <a:pt x="3423290" y="1142539"/>
                </a:lnTo>
                <a:lnTo>
                  <a:pt x="3376633" y="1142539"/>
                </a:lnTo>
                <a:close/>
                <a:moveTo>
                  <a:pt x="293989" y="1053368"/>
                </a:moveTo>
                <a:cubicBezTo>
                  <a:pt x="339237" y="1053368"/>
                  <a:pt x="375920" y="1147882"/>
                  <a:pt x="375920" y="1264470"/>
                </a:cubicBezTo>
                <a:cubicBezTo>
                  <a:pt x="375920" y="1381059"/>
                  <a:pt x="339237" y="1475573"/>
                  <a:pt x="293989" y="1475573"/>
                </a:cubicBezTo>
                <a:cubicBezTo>
                  <a:pt x="248739" y="1475573"/>
                  <a:pt x="212058" y="1381059"/>
                  <a:pt x="212058" y="1264470"/>
                </a:cubicBezTo>
                <a:cubicBezTo>
                  <a:pt x="212058" y="1147882"/>
                  <a:pt x="248739" y="1053368"/>
                  <a:pt x="293989" y="1053368"/>
                </a:cubicBezTo>
                <a:close/>
                <a:moveTo>
                  <a:pt x="3558986" y="1047102"/>
                </a:moveTo>
                <a:lnTo>
                  <a:pt x="3567505" y="1047102"/>
                </a:lnTo>
                <a:cubicBezTo>
                  <a:pt x="3568546" y="1047102"/>
                  <a:pt x="3569458" y="1047214"/>
                  <a:pt x="3570239" y="1047437"/>
                </a:cubicBezTo>
                <a:cubicBezTo>
                  <a:pt x="3571021" y="1047660"/>
                  <a:pt x="3571616" y="1048107"/>
                  <a:pt x="3572025" y="1048777"/>
                </a:cubicBezTo>
                <a:cubicBezTo>
                  <a:pt x="3572435" y="1049446"/>
                  <a:pt x="3572751" y="1050302"/>
                  <a:pt x="3572974" y="1051344"/>
                </a:cubicBezTo>
                <a:lnTo>
                  <a:pt x="3573072" y="1052521"/>
                </a:lnTo>
                <a:close/>
                <a:moveTo>
                  <a:pt x="3427922" y="1046433"/>
                </a:moveTo>
                <a:cubicBezTo>
                  <a:pt x="3425647" y="1046433"/>
                  <a:pt x="3423675" y="1046488"/>
                  <a:pt x="3422006" y="1046600"/>
                </a:cubicBezTo>
                <a:cubicBezTo>
                  <a:pt x="3420337" y="1046712"/>
                  <a:pt x="3418933" y="1046916"/>
                  <a:pt x="3417795" y="1047214"/>
                </a:cubicBezTo>
                <a:cubicBezTo>
                  <a:pt x="3416656" y="1047512"/>
                  <a:pt x="3415727" y="1047884"/>
                  <a:pt x="3415006" y="1048330"/>
                </a:cubicBezTo>
                <a:cubicBezTo>
                  <a:pt x="3414285" y="1048777"/>
                  <a:pt x="3413735" y="1049298"/>
                  <a:pt x="3413356" y="1049893"/>
                </a:cubicBezTo>
                <a:lnTo>
                  <a:pt x="3361871" y="1137627"/>
                </a:lnTo>
                <a:cubicBezTo>
                  <a:pt x="3361354" y="1138594"/>
                  <a:pt x="3360912" y="1139506"/>
                  <a:pt x="3360544" y="1140362"/>
                </a:cubicBezTo>
                <a:cubicBezTo>
                  <a:pt x="3360176" y="1141218"/>
                  <a:pt x="3359882" y="1142111"/>
                  <a:pt x="3359661" y="1143041"/>
                </a:cubicBezTo>
                <a:cubicBezTo>
                  <a:pt x="3359440" y="1143971"/>
                  <a:pt x="3359293" y="1144994"/>
                  <a:pt x="3359219" y="1146110"/>
                </a:cubicBezTo>
                <a:cubicBezTo>
                  <a:pt x="3359145" y="1147226"/>
                  <a:pt x="3359108" y="1148492"/>
                  <a:pt x="3359108" y="1149905"/>
                </a:cubicBezTo>
                <a:cubicBezTo>
                  <a:pt x="3359108" y="1151691"/>
                  <a:pt x="3359200" y="1153142"/>
                  <a:pt x="3359384" y="1154259"/>
                </a:cubicBezTo>
                <a:cubicBezTo>
                  <a:pt x="3359569" y="1155375"/>
                  <a:pt x="3359901" y="1156231"/>
                  <a:pt x="3360380" y="1156826"/>
                </a:cubicBezTo>
                <a:cubicBezTo>
                  <a:pt x="3360860" y="1157421"/>
                  <a:pt x="3361395" y="1157830"/>
                  <a:pt x="3361985" y="1158054"/>
                </a:cubicBezTo>
                <a:cubicBezTo>
                  <a:pt x="3362575" y="1158277"/>
                  <a:pt x="3363313" y="1158389"/>
                  <a:pt x="3364199" y="1158389"/>
                </a:cubicBezTo>
                <a:lnTo>
                  <a:pt x="3423290" y="1158389"/>
                </a:lnTo>
                <a:lnTo>
                  <a:pt x="3423290" y="1188750"/>
                </a:lnTo>
                <a:cubicBezTo>
                  <a:pt x="3423290" y="1189345"/>
                  <a:pt x="3423424" y="1189847"/>
                  <a:pt x="3423692" y="1190256"/>
                </a:cubicBezTo>
                <a:cubicBezTo>
                  <a:pt x="3423960" y="1190666"/>
                  <a:pt x="3424458" y="1191019"/>
                  <a:pt x="3425187" y="1191317"/>
                </a:cubicBezTo>
                <a:cubicBezTo>
                  <a:pt x="3425915" y="1191615"/>
                  <a:pt x="3426893" y="1191838"/>
                  <a:pt x="3428119" y="1191987"/>
                </a:cubicBezTo>
                <a:cubicBezTo>
                  <a:pt x="3429345" y="1192135"/>
                  <a:pt x="3430878" y="1192210"/>
                  <a:pt x="3432717" y="1192210"/>
                </a:cubicBezTo>
                <a:cubicBezTo>
                  <a:pt x="3434633" y="1192210"/>
                  <a:pt x="3436204" y="1192135"/>
                  <a:pt x="3437430" y="1191987"/>
                </a:cubicBezTo>
                <a:cubicBezTo>
                  <a:pt x="3438656" y="1191838"/>
                  <a:pt x="3439653" y="1191615"/>
                  <a:pt x="3440420" y="1191317"/>
                </a:cubicBezTo>
                <a:cubicBezTo>
                  <a:pt x="3441186" y="1191019"/>
                  <a:pt x="3441723" y="1190666"/>
                  <a:pt x="3442029" y="1190256"/>
                </a:cubicBezTo>
                <a:cubicBezTo>
                  <a:pt x="3442336" y="1189847"/>
                  <a:pt x="3442489" y="1189345"/>
                  <a:pt x="3442489" y="1188750"/>
                </a:cubicBezTo>
                <a:lnTo>
                  <a:pt x="3442489" y="1158389"/>
                </a:lnTo>
                <a:lnTo>
                  <a:pt x="3458786" y="1158389"/>
                </a:lnTo>
                <a:cubicBezTo>
                  <a:pt x="3460125" y="1158389"/>
                  <a:pt x="3461167" y="1157682"/>
                  <a:pt x="3461911" y="1156268"/>
                </a:cubicBezTo>
                <a:cubicBezTo>
                  <a:pt x="3462655" y="1154854"/>
                  <a:pt x="3463027" y="1152919"/>
                  <a:pt x="3463027" y="1150464"/>
                </a:cubicBezTo>
                <a:cubicBezTo>
                  <a:pt x="3463027" y="1147785"/>
                  <a:pt x="3462637" y="1145794"/>
                  <a:pt x="3461855" y="1144492"/>
                </a:cubicBezTo>
                <a:cubicBezTo>
                  <a:pt x="3461074" y="1143190"/>
                  <a:pt x="3460051" y="1142539"/>
                  <a:pt x="3458786" y="1142539"/>
                </a:cubicBezTo>
                <a:lnTo>
                  <a:pt x="3442489" y="1142539"/>
                </a:lnTo>
                <a:lnTo>
                  <a:pt x="3442489" y="1050339"/>
                </a:lnTo>
                <a:cubicBezTo>
                  <a:pt x="3442489" y="1049670"/>
                  <a:pt x="3442186" y="1049093"/>
                  <a:pt x="3441579" y="1048609"/>
                </a:cubicBezTo>
                <a:cubicBezTo>
                  <a:pt x="3440972" y="1048126"/>
                  <a:pt x="3440099" y="1047735"/>
                  <a:pt x="3438962" y="1047437"/>
                </a:cubicBezTo>
                <a:cubicBezTo>
                  <a:pt x="3437824" y="1047140"/>
                  <a:pt x="3436325" y="1046898"/>
                  <a:pt x="3434466" y="1046712"/>
                </a:cubicBezTo>
                <a:cubicBezTo>
                  <a:pt x="3432607" y="1046526"/>
                  <a:pt x="3430426" y="1046433"/>
                  <a:pt x="3427922" y="1046433"/>
                </a:cubicBezTo>
                <a:close/>
                <a:moveTo>
                  <a:pt x="2905108" y="1022802"/>
                </a:moveTo>
                <a:cubicBezTo>
                  <a:pt x="2950357" y="1022802"/>
                  <a:pt x="2987039" y="1117316"/>
                  <a:pt x="2987039" y="1233904"/>
                </a:cubicBezTo>
                <a:cubicBezTo>
                  <a:pt x="2987039" y="1350493"/>
                  <a:pt x="2950357" y="1445007"/>
                  <a:pt x="2905108" y="1445007"/>
                </a:cubicBezTo>
                <a:cubicBezTo>
                  <a:pt x="2859859" y="1445007"/>
                  <a:pt x="2823177" y="1350493"/>
                  <a:pt x="2823177" y="1233904"/>
                </a:cubicBezTo>
                <a:cubicBezTo>
                  <a:pt x="2823177" y="1117316"/>
                  <a:pt x="2859859" y="1022802"/>
                  <a:pt x="2905108" y="1022802"/>
                </a:cubicBezTo>
                <a:close/>
                <a:moveTo>
                  <a:pt x="2395489" y="1016899"/>
                </a:moveTo>
                <a:cubicBezTo>
                  <a:pt x="2394150" y="1016899"/>
                  <a:pt x="2393034" y="1016917"/>
                  <a:pt x="2392141" y="1016955"/>
                </a:cubicBezTo>
                <a:cubicBezTo>
                  <a:pt x="2391248" y="1016992"/>
                  <a:pt x="2390466" y="1017085"/>
                  <a:pt x="2389797" y="1017234"/>
                </a:cubicBezTo>
                <a:cubicBezTo>
                  <a:pt x="2389127" y="1017382"/>
                  <a:pt x="2388569" y="1017531"/>
                  <a:pt x="2388122" y="1017680"/>
                </a:cubicBezTo>
                <a:cubicBezTo>
                  <a:pt x="2387676" y="1017829"/>
                  <a:pt x="2387304" y="1018015"/>
                  <a:pt x="2387006" y="1018238"/>
                </a:cubicBezTo>
                <a:lnTo>
                  <a:pt x="2353743" y="1039558"/>
                </a:lnTo>
                <a:cubicBezTo>
                  <a:pt x="2353073" y="1040004"/>
                  <a:pt x="2352534" y="1040451"/>
                  <a:pt x="2352124" y="1040897"/>
                </a:cubicBezTo>
                <a:cubicBezTo>
                  <a:pt x="2351715" y="1041344"/>
                  <a:pt x="2351399" y="1041865"/>
                  <a:pt x="2351176" y="1042460"/>
                </a:cubicBezTo>
                <a:cubicBezTo>
                  <a:pt x="2350952" y="1043055"/>
                  <a:pt x="2350785" y="1043799"/>
                  <a:pt x="2350673" y="1044692"/>
                </a:cubicBezTo>
                <a:cubicBezTo>
                  <a:pt x="2350562" y="1045585"/>
                  <a:pt x="2350506" y="1046664"/>
                  <a:pt x="2350506" y="1047929"/>
                </a:cubicBezTo>
                <a:cubicBezTo>
                  <a:pt x="2350506" y="1049641"/>
                  <a:pt x="2350599" y="1051055"/>
                  <a:pt x="2350785" y="1052171"/>
                </a:cubicBezTo>
                <a:cubicBezTo>
                  <a:pt x="2350971" y="1053287"/>
                  <a:pt x="2351324" y="1054087"/>
                  <a:pt x="2351845" y="1054571"/>
                </a:cubicBezTo>
                <a:cubicBezTo>
                  <a:pt x="2352366" y="1055055"/>
                  <a:pt x="2353055" y="1055222"/>
                  <a:pt x="2353910" y="1055073"/>
                </a:cubicBezTo>
                <a:cubicBezTo>
                  <a:pt x="2354766" y="1054924"/>
                  <a:pt x="2355901" y="1054478"/>
                  <a:pt x="2357315" y="1053734"/>
                </a:cubicBezTo>
                <a:lnTo>
                  <a:pt x="2385220" y="1037102"/>
                </a:lnTo>
                <a:lnTo>
                  <a:pt x="2385220" y="1146937"/>
                </a:lnTo>
                <a:lnTo>
                  <a:pt x="2355082" y="1146937"/>
                </a:lnTo>
                <a:cubicBezTo>
                  <a:pt x="2354487" y="1146937"/>
                  <a:pt x="2353948" y="1147105"/>
                  <a:pt x="2353464" y="1147440"/>
                </a:cubicBezTo>
                <a:cubicBezTo>
                  <a:pt x="2352980" y="1147775"/>
                  <a:pt x="2352571" y="1148258"/>
                  <a:pt x="2352236" y="1148891"/>
                </a:cubicBezTo>
                <a:cubicBezTo>
                  <a:pt x="2351901" y="1149523"/>
                  <a:pt x="2351622" y="1150323"/>
                  <a:pt x="2351399" y="1151291"/>
                </a:cubicBezTo>
                <a:cubicBezTo>
                  <a:pt x="2351176" y="1152258"/>
                  <a:pt x="2351064" y="1153411"/>
                  <a:pt x="2351064" y="1154751"/>
                </a:cubicBezTo>
                <a:cubicBezTo>
                  <a:pt x="2351064" y="1156165"/>
                  <a:pt x="2351176" y="1157355"/>
                  <a:pt x="2351399" y="1158323"/>
                </a:cubicBezTo>
                <a:cubicBezTo>
                  <a:pt x="2351622" y="1159290"/>
                  <a:pt x="2351938" y="1160072"/>
                  <a:pt x="2352348" y="1160667"/>
                </a:cubicBezTo>
                <a:cubicBezTo>
                  <a:pt x="2352757" y="1161262"/>
                  <a:pt x="2353185" y="1161690"/>
                  <a:pt x="2353631" y="1161950"/>
                </a:cubicBezTo>
                <a:cubicBezTo>
                  <a:pt x="2354078" y="1162211"/>
                  <a:pt x="2354562" y="1162341"/>
                  <a:pt x="2355082" y="1162341"/>
                </a:cubicBezTo>
                <a:lnTo>
                  <a:pt x="2430538" y="1162341"/>
                </a:lnTo>
                <a:cubicBezTo>
                  <a:pt x="2431059" y="1162341"/>
                  <a:pt x="2431561" y="1162211"/>
                  <a:pt x="2432045" y="1161950"/>
                </a:cubicBezTo>
                <a:cubicBezTo>
                  <a:pt x="2432529" y="1161690"/>
                  <a:pt x="2432957" y="1161262"/>
                  <a:pt x="2433329" y="1160667"/>
                </a:cubicBezTo>
                <a:cubicBezTo>
                  <a:pt x="2433701" y="1160072"/>
                  <a:pt x="2433998" y="1159290"/>
                  <a:pt x="2434222" y="1158323"/>
                </a:cubicBezTo>
                <a:cubicBezTo>
                  <a:pt x="2434445" y="1157355"/>
                  <a:pt x="2434557" y="1156165"/>
                  <a:pt x="2434557" y="1154751"/>
                </a:cubicBezTo>
                <a:cubicBezTo>
                  <a:pt x="2434557" y="1153411"/>
                  <a:pt x="2434464" y="1152258"/>
                  <a:pt x="2434278" y="1151291"/>
                </a:cubicBezTo>
                <a:cubicBezTo>
                  <a:pt x="2434092" y="1150323"/>
                  <a:pt x="2433831" y="1149523"/>
                  <a:pt x="2433496" y="1148891"/>
                </a:cubicBezTo>
                <a:cubicBezTo>
                  <a:pt x="2433161" y="1148258"/>
                  <a:pt x="2432733" y="1147775"/>
                  <a:pt x="2432213" y="1147440"/>
                </a:cubicBezTo>
                <a:cubicBezTo>
                  <a:pt x="2431692" y="1147105"/>
                  <a:pt x="2431134" y="1146937"/>
                  <a:pt x="2430538" y="1146937"/>
                </a:cubicBezTo>
                <a:lnTo>
                  <a:pt x="2404419" y="1146937"/>
                </a:lnTo>
                <a:lnTo>
                  <a:pt x="2404419" y="1020024"/>
                </a:lnTo>
                <a:cubicBezTo>
                  <a:pt x="2404419" y="1019578"/>
                  <a:pt x="2404307" y="1019150"/>
                  <a:pt x="2404084" y="1018741"/>
                </a:cubicBezTo>
                <a:cubicBezTo>
                  <a:pt x="2403861" y="1018331"/>
                  <a:pt x="2403414" y="1017997"/>
                  <a:pt x="2402745" y="1017736"/>
                </a:cubicBezTo>
                <a:cubicBezTo>
                  <a:pt x="2402075" y="1017476"/>
                  <a:pt x="2401145" y="1017271"/>
                  <a:pt x="2399954" y="1017122"/>
                </a:cubicBezTo>
                <a:cubicBezTo>
                  <a:pt x="2398763" y="1016973"/>
                  <a:pt x="2397275" y="1016899"/>
                  <a:pt x="2395489" y="1016899"/>
                </a:cubicBezTo>
                <a:close/>
                <a:moveTo>
                  <a:pt x="2271701" y="1015783"/>
                </a:moveTo>
                <a:cubicBezTo>
                  <a:pt x="2266939" y="1015783"/>
                  <a:pt x="2262493" y="1016229"/>
                  <a:pt x="2258363" y="1017122"/>
                </a:cubicBezTo>
                <a:cubicBezTo>
                  <a:pt x="2254233" y="1018015"/>
                  <a:pt x="2250586" y="1019113"/>
                  <a:pt x="2247424" y="1020415"/>
                </a:cubicBezTo>
                <a:cubicBezTo>
                  <a:pt x="2244261" y="1021717"/>
                  <a:pt x="2241601" y="1023038"/>
                  <a:pt x="2239443" y="1024378"/>
                </a:cubicBezTo>
                <a:cubicBezTo>
                  <a:pt x="2237285" y="1025717"/>
                  <a:pt x="2235852" y="1026740"/>
                  <a:pt x="2235146" y="1027447"/>
                </a:cubicBezTo>
                <a:cubicBezTo>
                  <a:pt x="2234439" y="1028154"/>
                  <a:pt x="2233936" y="1028768"/>
                  <a:pt x="2233639" y="1029289"/>
                </a:cubicBezTo>
                <a:cubicBezTo>
                  <a:pt x="2233341" y="1029810"/>
                  <a:pt x="2233081" y="1030386"/>
                  <a:pt x="2232857" y="1031019"/>
                </a:cubicBezTo>
                <a:cubicBezTo>
                  <a:pt x="2232634" y="1031651"/>
                  <a:pt x="2232485" y="1032396"/>
                  <a:pt x="2232411" y="1033251"/>
                </a:cubicBezTo>
                <a:cubicBezTo>
                  <a:pt x="2232336" y="1034107"/>
                  <a:pt x="2232299" y="1035093"/>
                  <a:pt x="2232299" y="1036209"/>
                </a:cubicBezTo>
                <a:cubicBezTo>
                  <a:pt x="2232299" y="1037846"/>
                  <a:pt x="2232355" y="1039167"/>
                  <a:pt x="2232467" y="1040172"/>
                </a:cubicBezTo>
                <a:cubicBezTo>
                  <a:pt x="2232578" y="1041176"/>
                  <a:pt x="2232764" y="1041958"/>
                  <a:pt x="2233025" y="1042516"/>
                </a:cubicBezTo>
                <a:cubicBezTo>
                  <a:pt x="2233285" y="1043074"/>
                  <a:pt x="2233620" y="1043446"/>
                  <a:pt x="2234029" y="1043632"/>
                </a:cubicBezTo>
                <a:cubicBezTo>
                  <a:pt x="2234439" y="1043818"/>
                  <a:pt x="2234904" y="1043911"/>
                  <a:pt x="2235425" y="1043911"/>
                </a:cubicBezTo>
                <a:cubicBezTo>
                  <a:pt x="2236169" y="1043911"/>
                  <a:pt x="2237471" y="1043260"/>
                  <a:pt x="2239331" y="1041958"/>
                </a:cubicBezTo>
                <a:cubicBezTo>
                  <a:pt x="2241192" y="1040656"/>
                  <a:pt x="2243536" y="1039260"/>
                  <a:pt x="2246363" y="1037772"/>
                </a:cubicBezTo>
                <a:cubicBezTo>
                  <a:pt x="2249191" y="1036284"/>
                  <a:pt x="2252410" y="1034889"/>
                  <a:pt x="2256019" y="1033586"/>
                </a:cubicBezTo>
                <a:cubicBezTo>
                  <a:pt x="2259628" y="1032284"/>
                  <a:pt x="2263590" y="1031633"/>
                  <a:pt x="2267906" y="1031633"/>
                </a:cubicBezTo>
                <a:cubicBezTo>
                  <a:pt x="2271850" y="1031633"/>
                  <a:pt x="2275329" y="1032210"/>
                  <a:pt x="2278343" y="1033363"/>
                </a:cubicBezTo>
                <a:cubicBezTo>
                  <a:pt x="2281357" y="1034517"/>
                  <a:pt x="2283831" y="1036098"/>
                  <a:pt x="2285766" y="1038107"/>
                </a:cubicBezTo>
                <a:cubicBezTo>
                  <a:pt x="2287700" y="1040116"/>
                  <a:pt x="2289152" y="1042479"/>
                  <a:pt x="2290119" y="1045195"/>
                </a:cubicBezTo>
                <a:cubicBezTo>
                  <a:pt x="2291086" y="1047911"/>
                  <a:pt x="2291570" y="1050757"/>
                  <a:pt x="2291570" y="1053734"/>
                </a:cubicBezTo>
                <a:cubicBezTo>
                  <a:pt x="2291570" y="1057827"/>
                  <a:pt x="2290844" y="1061529"/>
                  <a:pt x="2289393" y="1064840"/>
                </a:cubicBezTo>
                <a:cubicBezTo>
                  <a:pt x="2287942" y="1068151"/>
                  <a:pt x="2285859" y="1070998"/>
                  <a:pt x="2283143" y="1073379"/>
                </a:cubicBezTo>
                <a:cubicBezTo>
                  <a:pt x="2280426" y="1075760"/>
                  <a:pt x="2277115" y="1077583"/>
                  <a:pt x="2273208" y="1078849"/>
                </a:cubicBezTo>
                <a:cubicBezTo>
                  <a:pt x="2269302" y="1080114"/>
                  <a:pt x="2264893" y="1080746"/>
                  <a:pt x="2259981" y="1080746"/>
                </a:cubicBezTo>
                <a:lnTo>
                  <a:pt x="2247368" y="1080746"/>
                </a:lnTo>
                <a:cubicBezTo>
                  <a:pt x="2246698" y="1080746"/>
                  <a:pt x="2246103" y="1080876"/>
                  <a:pt x="2245582" y="1081137"/>
                </a:cubicBezTo>
                <a:cubicBezTo>
                  <a:pt x="2245061" y="1081397"/>
                  <a:pt x="2244596" y="1081807"/>
                  <a:pt x="2244187" y="1082365"/>
                </a:cubicBezTo>
                <a:cubicBezTo>
                  <a:pt x="2243778" y="1082923"/>
                  <a:pt x="2243461" y="1083667"/>
                  <a:pt x="2243238" y="1084597"/>
                </a:cubicBezTo>
                <a:cubicBezTo>
                  <a:pt x="2243015" y="1085527"/>
                  <a:pt x="2242903" y="1086699"/>
                  <a:pt x="2242903" y="1088113"/>
                </a:cubicBezTo>
                <a:cubicBezTo>
                  <a:pt x="2242903" y="1089676"/>
                  <a:pt x="2243038" y="1090941"/>
                  <a:pt x="2243307" y="1091908"/>
                </a:cubicBezTo>
                <a:cubicBezTo>
                  <a:pt x="2243576" y="1092876"/>
                  <a:pt x="2243922" y="1093657"/>
                  <a:pt x="2244345" y="1094252"/>
                </a:cubicBezTo>
                <a:cubicBezTo>
                  <a:pt x="2244767" y="1094848"/>
                  <a:pt x="2245267" y="1095275"/>
                  <a:pt x="2245843" y="1095536"/>
                </a:cubicBezTo>
                <a:cubicBezTo>
                  <a:pt x="2246419" y="1095796"/>
                  <a:pt x="2247015" y="1095927"/>
                  <a:pt x="2247630" y="1095927"/>
                </a:cubicBezTo>
                <a:lnTo>
                  <a:pt x="2261809" y="1095927"/>
                </a:lnTo>
                <a:cubicBezTo>
                  <a:pt x="2267727" y="1095927"/>
                  <a:pt x="2273011" y="1096559"/>
                  <a:pt x="2277661" y="1097824"/>
                </a:cubicBezTo>
                <a:cubicBezTo>
                  <a:pt x="2282311" y="1099089"/>
                  <a:pt x="2286230" y="1100912"/>
                  <a:pt x="2289420" y="1103294"/>
                </a:cubicBezTo>
                <a:cubicBezTo>
                  <a:pt x="2292609" y="1105675"/>
                  <a:pt x="2295030" y="1108502"/>
                  <a:pt x="2296682" y="1111777"/>
                </a:cubicBezTo>
                <a:cubicBezTo>
                  <a:pt x="2298334" y="1115051"/>
                  <a:pt x="2299160" y="1118734"/>
                  <a:pt x="2299160" y="1122827"/>
                </a:cubicBezTo>
                <a:cubicBezTo>
                  <a:pt x="2299160" y="1126548"/>
                  <a:pt x="2298511" y="1129990"/>
                  <a:pt x="2297214" y="1133152"/>
                </a:cubicBezTo>
                <a:cubicBezTo>
                  <a:pt x="2295916" y="1136315"/>
                  <a:pt x="2293970" y="1139050"/>
                  <a:pt x="2291374" y="1141356"/>
                </a:cubicBezTo>
                <a:cubicBezTo>
                  <a:pt x="2288778" y="1143663"/>
                  <a:pt x="2285572" y="1145449"/>
                  <a:pt x="2281755" y="1146714"/>
                </a:cubicBezTo>
                <a:cubicBezTo>
                  <a:pt x="2277939" y="1147979"/>
                  <a:pt x="2273511" y="1148612"/>
                  <a:pt x="2268473" y="1148612"/>
                </a:cubicBezTo>
                <a:cubicBezTo>
                  <a:pt x="2263282" y="1148612"/>
                  <a:pt x="2258568" y="1148016"/>
                  <a:pt x="2254331" y="1146826"/>
                </a:cubicBezTo>
                <a:cubicBezTo>
                  <a:pt x="2250095" y="1145635"/>
                  <a:pt x="2246393" y="1144351"/>
                  <a:pt x="2243224" y="1142975"/>
                </a:cubicBezTo>
                <a:cubicBezTo>
                  <a:pt x="2240056" y="1141598"/>
                  <a:pt x="2237460" y="1140315"/>
                  <a:pt x="2235438" y="1139124"/>
                </a:cubicBezTo>
                <a:cubicBezTo>
                  <a:pt x="2233415" y="1137933"/>
                  <a:pt x="2232060" y="1137338"/>
                  <a:pt x="2231373" y="1137338"/>
                </a:cubicBezTo>
                <a:cubicBezTo>
                  <a:pt x="2230380" y="1137338"/>
                  <a:pt x="2229617" y="1137859"/>
                  <a:pt x="2229082" y="1138901"/>
                </a:cubicBezTo>
                <a:cubicBezTo>
                  <a:pt x="2228548" y="1139943"/>
                  <a:pt x="2228281" y="1141803"/>
                  <a:pt x="2228281" y="1144482"/>
                </a:cubicBezTo>
                <a:cubicBezTo>
                  <a:pt x="2228281" y="1146044"/>
                  <a:pt x="2228337" y="1147365"/>
                  <a:pt x="2228448" y="1148444"/>
                </a:cubicBezTo>
                <a:cubicBezTo>
                  <a:pt x="2228560" y="1149523"/>
                  <a:pt x="2228727" y="1150435"/>
                  <a:pt x="2228951" y="1151179"/>
                </a:cubicBezTo>
                <a:cubicBezTo>
                  <a:pt x="2229174" y="1151923"/>
                  <a:pt x="2229434" y="1152556"/>
                  <a:pt x="2229732" y="1153077"/>
                </a:cubicBezTo>
                <a:cubicBezTo>
                  <a:pt x="2230030" y="1153597"/>
                  <a:pt x="2230457" y="1154118"/>
                  <a:pt x="2231016" y="1154639"/>
                </a:cubicBezTo>
                <a:cubicBezTo>
                  <a:pt x="2231574" y="1155160"/>
                  <a:pt x="2232932" y="1155997"/>
                  <a:pt x="2235090" y="1157151"/>
                </a:cubicBezTo>
                <a:cubicBezTo>
                  <a:pt x="2237248" y="1158304"/>
                  <a:pt x="2239964" y="1159420"/>
                  <a:pt x="2243238" y="1160499"/>
                </a:cubicBezTo>
                <a:cubicBezTo>
                  <a:pt x="2246512" y="1161578"/>
                  <a:pt x="2250252" y="1162509"/>
                  <a:pt x="2254456" y="1163290"/>
                </a:cubicBezTo>
                <a:cubicBezTo>
                  <a:pt x="2258660" y="1164071"/>
                  <a:pt x="2263181" y="1164462"/>
                  <a:pt x="2268018" y="1164462"/>
                </a:cubicBezTo>
                <a:cubicBezTo>
                  <a:pt x="2275980" y="1164462"/>
                  <a:pt x="2283124" y="1163439"/>
                  <a:pt x="2289449" y="1161392"/>
                </a:cubicBezTo>
                <a:cubicBezTo>
                  <a:pt x="2295774" y="1159346"/>
                  <a:pt x="2301095" y="1156425"/>
                  <a:pt x="2305411" y="1152630"/>
                </a:cubicBezTo>
                <a:cubicBezTo>
                  <a:pt x="2309727" y="1148835"/>
                  <a:pt x="2313038" y="1144277"/>
                  <a:pt x="2315345" y="1138956"/>
                </a:cubicBezTo>
                <a:cubicBezTo>
                  <a:pt x="2317652" y="1133636"/>
                  <a:pt x="2318806" y="1127664"/>
                  <a:pt x="2318806" y="1121041"/>
                </a:cubicBezTo>
                <a:cubicBezTo>
                  <a:pt x="2318806" y="1116502"/>
                  <a:pt x="2317968" y="1112242"/>
                  <a:pt x="2316294" y="1108261"/>
                </a:cubicBezTo>
                <a:cubicBezTo>
                  <a:pt x="2314620" y="1104279"/>
                  <a:pt x="2312294" y="1100801"/>
                  <a:pt x="2309318" y="1097824"/>
                </a:cubicBezTo>
                <a:cubicBezTo>
                  <a:pt x="2306341" y="1094848"/>
                  <a:pt x="2302788" y="1092373"/>
                  <a:pt x="2298658" y="1090401"/>
                </a:cubicBezTo>
                <a:cubicBezTo>
                  <a:pt x="2294528" y="1088429"/>
                  <a:pt x="2289970" y="1087183"/>
                  <a:pt x="2284984" y="1086662"/>
                </a:cubicBezTo>
                <a:lnTo>
                  <a:pt x="2284984" y="1086439"/>
                </a:lnTo>
                <a:cubicBezTo>
                  <a:pt x="2289375" y="1085620"/>
                  <a:pt x="2293244" y="1084150"/>
                  <a:pt x="2296593" y="1082030"/>
                </a:cubicBezTo>
                <a:cubicBezTo>
                  <a:pt x="2299942" y="1079909"/>
                  <a:pt x="2302769" y="1077342"/>
                  <a:pt x="2305076" y="1074328"/>
                </a:cubicBezTo>
                <a:cubicBezTo>
                  <a:pt x="2307383" y="1071314"/>
                  <a:pt x="2309132" y="1067854"/>
                  <a:pt x="2310322" y="1063947"/>
                </a:cubicBezTo>
                <a:cubicBezTo>
                  <a:pt x="2311513" y="1060040"/>
                  <a:pt x="2312108" y="1055817"/>
                  <a:pt x="2312108" y="1051278"/>
                </a:cubicBezTo>
                <a:cubicBezTo>
                  <a:pt x="2312108" y="1045995"/>
                  <a:pt x="2311271" y="1041176"/>
                  <a:pt x="2309597" y="1036823"/>
                </a:cubicBezTo>
                <a:cubicBezTo>
                  <a:pt x="2307922" y="1032470"/>
                  <a:pt x="2305392" y="1028731"/>
                  <a:pt x="2302007" y="1025605"/>
                </a:cubicBezTo>
                <a:cubicBezTo>
                  <a:pt x="2298621" y="1022480"/>
                  <a:pt x="2294398" y="1020061"/>
                  <a:pt x="2289338" y="1018350"/>
                </a:cubicBezTo>
                <a:cubicBezTo>
                  <a:pt x="2284277" y="1016638"/>
                  <a:pt x="2278399" y="1015783"/>
                  <a:pt x="2271701" y="1015783"/>
                </a:cubicBezTo>
                <a:close/>
                <a:moveTo>
                  <a:pt x="3377042" y="965693"/>
                </a:moveTo>
                <a:cubicBezTo>
                  <a:pt x="3381953" y="965693"/>
                  <a:pt x="3386083" y="966363"/>
                  <a:pt x="3389432" y="967703"/>
                </a:cubicBezTo>
                <a:cubicBezTo>
                  <a:pt x="3392780" y="969042"/>
                  <a:pt x="3395459" y="970940"/>
                  <a:pt x="3397468" y="973395"/>
                </a:cubicBezTo>
                <a:cubicBezTo>
                  <a:pt x="3399478" y="975851"/>
                  <a:pt x="3400910" y="978846"/>
                  <a:pt x="3401766" y="982381"/>
                </a:cubicBezTo>
                <a:cubicBezTo>
                  <a:pt x="3402622" y="985915"/>
                  <a:pt x="3403050" y="989841"/>
                  <a:pt x="3403050" y="994157"/>
                </a:cubicBezTo>
                <a:cubicBezTo>
                  <a:pt x="3403050" y="998101"/>
                  <a:pt x="3402510" y="1001952"/>
                  <a:pt x="3401431" y="1005710"/>
                </a:cubicBezTo>
                <a:cubicBezTo>
                  <a:pt x="3400352" y="1009467"/>
                  <a:pt x="3398659" y="1012853"/>
                  <a:pt x="3396352" y="1015867"/>
                </a:cubicBezTo>
                <a:cubicBezTo>
                  <a:pt x="3394045" y="1018881"/>
                  <a:pt x="3391143" y="1021281"/>
                  <a:pt x="3387646" y="1023067"/>
                </a:cubicBezTo>
                <a:cubicBezTo>
                  <a:pt x="3384148" y="1024853"/>
                  <a:pt x="3380018" y="1025746"/>
                  <a:pt x="3375256" y="1025746"/>
                </a:cubicBezTo>
                <a:cubicBezTo>
                  <a:pt x="3370568" y="1025746"/>
                  <a:pt x="3366475" y="1024909"/>
                  <a:pt x="3362978" y="1023234"/>
                </a:cubicBezTo>
                <a:cubicBezTo>
                  <a:pt x="3359480" y="1021560"/>
                  <a:pt x="3356559" y="1018769"/>
                  <a:pt x="3354215" y="1014862"/>
                </a:cubicBezTo>
                <a:cubicBezTo>
                  <a:pt x="3351871" y="1010956"/>
                  <a:pt x="3350085" y="1005765"/>
                  <a:pt x="3348858" y="999291"/>
                </a:cubicBezTo>
                <a:cubicBezTo>
                  <a:pt x="3347630" y="992817"/>
                  <a:pt x="3347016" y="984781"/>
                  <a:pt x="3347016" y="975181"/>
                </a:cubicBezTo>
                <a:cubicBezTo>
                  <a:pt x="3348951" y="973842"/>
                  <a:pt x="3351090" y="972595"/>
                  <a:pt x="3353434" y="971442"/>
                </a:cubicBezTo>
                <a:cubicBezTo>
                  <a:pt x="3355778" y="970288"/>
                  <a:pt x="3358234" y="969284"/>
                  <a:pt x="3360801" y="968428"/>
                </a:cubicBezTo>
                <a:cubicBezTo>
                  <a:pt x="3363368" y="967572"/>
                  <a:pt x="3366029" y="966903"/>
                  <a:pt x="3368782" y="966419"/>
                </a:cubicBezTo>
                <a:cubicBezTo>
                  <a:pt x="3371535" y="965935"/>
                  <a:pt x="3374289" y="965693"/>
                  <a:pt x="3377042" y="965693"/>
                </a:cubicBezTo>
                <a:close/>
                <a:moveTo>
                  <a:pt x="1292208" y="944966"/>
                </a:moveTo>
                <a:cubicBezTo>
                  <a:pt x="1337457" y="944966"/>
                  <a:pt x="1374139" y="1039479"/>
                  <a:pt x="1374139" y="1156068"/>
                </a:cubicBezTo>
                <a:cubicBezTo>
                  <a:pt x="1374139" y="1272657"/>
                  <a:pt x="1337457" y="1367171"/>
                  <a:pt x="1292208" y="1367171"/>
                </a:cubicBezTo>
                <a:cubicBezTo>
                  <a:pt x="1246959" y="1367171"/>
                  <a:pt x="1210277" y="1272657"/>
                  <a:pt x="1210277" y="1156068"/>
                </a:cubicBezTo>
                <a:cubicBezTo>
                  <a:pt x="1210277" y="1039479"/>
                  <a:pt x="1246959" y="944966"/>
                  <a:pt x="1292208" y="944966"/>
                </a:cubicBezTo>
                <a:close/>
                <a:moveTo>
                  <a:pt x="3903328" y="914400"/>
                </a:moveTo>
                <a:cubicBezTo>
                  <a:pt x="3948577" y="914400"/>
                  <a:pt x="3985259" y="1008913"/>
                  <a:pt x="3985259" y="1125502"/>
                </a:cubicBezTo>
                <a:cubicBezTo>
                  <a:pt x="3985259" y="1242091"/>
                  <a:pt x="3948577" y="1336605"/>
                  <a:pt x="3903328" y="1336605"/>
                </a:cubicBezTo>
                <a:cubicBezTo>
                  <a:pt x="3858079" y="1336605"/>
                  <a:pt x="3821397" y="1242091"/>
                  <a:pt x="3821397" y="1125502"/>
                </a:cubicBezTo>
                <a:cubicBezTo>
                  <a:pt x="3821397" y="1008913"/>
                  <a:pt x="3858079" y="914400"/>
                  <a:pt x="3903328" y="914400"/>
                </a:cubicBezTo>
                <a:close/>
                <a:moveTo>
                  <a:pt x="3270670" y="910888"/>
                </a:moveTo>
                <a:lnTo>
                  <a:pt x="3270890" y="910888"/>
                </a:lnTo>
                <a:lnTo>
                  <a:pt x="3270890" y="990138"/>
                </a:lnTo>
                <a:lnTo>
                  <a:pt x="3224233" y="990138"/>
                </a:lnTo>
                <a:close/>
                <a:moveTo>
                  <a:pt x="3275522" y="894033"/>
                </a:moveTo>
                <a:cubicBezTo>
                  <a:pt x="3273247" y="894033"/>
                  <a:pt x="3271275" y="894089"/>
                  <a:pt x="3269606" y="894200"/>
                </a:cubicBezTo>
                <a:cubicBezTo>
                  <a:pt x="3267937" y="894312"/>
                  <a:pt x="3266533" y="894516"/>
                  <a:pt x="3265395" y="894814"/>
                </a:cubicBezTo>
                <a:cubicBezTo>
                  <a:pt x="3264256" y="895112"/>
                  <a:pt x="3263327" y="895484"/>
                  <a:pt x="3262606" y="895930"/>
                </a:cubicBezTo>
                <a:cubicBezTo>
                  <a:pt x="3261885" y="896377"/>
                  <a:pt x="3261335" y="896898"/>
                  <a:pt x="3260956" y="897493"/>
                </a:cubicBezTo>
                <a:lnTo>
                  <a:pt x="3209471" y="985227"/>
                </a:lnTo>
                <a:cubicBezTo>
                  <a:pt x="3208954" y="986195"/>
                  <a:pt x="3208512" y="987106"/>
                  <a:pt x="3208144" y="987962"/>
                </a:cubicBezTo>
                <a:cubicBezTo>
                  <a:pt x="3207776" y="988818"/>
                  <a:pt x="3207482" y="989711"/>
                  <a:pt x="3207261" y="990641"/>
                </a:cubicBezTo>
                <a:cubicBezTo>
                  <a:pt x="3207040" y="991571"/>
                  <a:pt x="3206893" y="992594"/>
                  <a:pt x="3206819" y="993710"/>
                </a:cubicBezTo>
                <a:cubicBezTo>
                  <a:pt x="3206745" y="994826"/>
                  <a:pt x="3206708" y="996092"/>
                  <a:pt x="3206708" y="997506"/>
                </a:cubicBezTo>
                <a:cubicBezTo>
                  <a:pt x="3206708" y="999291"/>
                  <a:pt x="3206800" y="1000742"/>
                  <a:pt x="3206984" y="1001859"/>
                </a:cubicBezTo>
                <a:cubicBezTo>
                  <a:pt x="3207169" y="1002975"/>
                  <a:pt x="3207501" y="1003831"/>
                  <a:pt x="3207980" y="1004426"/>
                </a:cubicBezTo>
                <a:cubicBezTo>
                  <a:pt x="3208460" y="1005021"/>
                  <a:pt x="3208995" y="1005431"/>
                  <a:pt x="3209585" y="1005654"/>
                </a:cubicBezTo>
                <a:cubicBezTo>
                  <a:pt x="3210175" y="1005877"/>
                  <a:pt x="3210913" y="1005989"/>
                  <a:pt x="3211799" y="1005989"/>
                </a:cubicBezTo>
                <a:lnTo>
                  <a:pt x="3270890" y="1005989"/>
                </a:lnTo>
                <a:lnTo>
                  <a:pt x="3270890" y="1036350"/>
                </a:lnTo>
                <a:cubicBezTo>
                  <a:pt x="3270890" y="1036945"/>
                  <a:pt x="3271024" y="1037447"/>
                  <a:pt x="3271292" y="1037857"/>
                </a:cubicBezTo>
                <a:cubicBezTo>
                  <a:pt x="3271560" y="1038266"/>
                  <a:pt x="3272058" y="1038619"/>
                  <a:pt x="3272787" y="1038917"/>
                </a:cubicBezTo>
                <a:cubicBezTo>
                  <a:pt x="3273515" y="1039214"/>
                  <a:pt x="3274493" y="1039438"/>
                  <a:pt x="3275719" y="1039587"/>
                </a:cubicBezTo>
                <a:cubicBezTo>
                  <a:pt x="3276945" y="1039735"/>
                  <a:pt x="3278478" y="1039810"/>
                  <a:pt x="3280317" y="1039810"/>
                </a:cubicBezTo>
                <a:cubicBezTo>
                  <a:pt x="3282233" y="1039810"/>
                  <a:pt x="3283804" y="1039735"/>
                  <a:pt x="3285030" y="1039587"/>
                </a:cubicBezTo>
                <a:cubicBezTo>
                  <a:pt x="3286256" y="1039438"/>
                  <a:pt x="3287253" y="1039214"/>
                  <a:pt x="3288020" y="1038917"/>
                </a:cubicBezTo>
                <a:cubicBezTo>
                  <a:pt x="3288786" y="1038619"/>
                  <a:pt x="3289323" y="1038266"/>
                  <a:pt x="3289629" y="1037857"/>
                </a:cubicBezTo>
                <a:cubicBezTo>
                  <a:pt x="3289936" y="1037447"/>
                  <a:pt x="3290089" y="1036945"/>
                  <a:pt x="3290089" y="1036350"/>
                </a:cubicBezTo>
                <a:lnTo>
                  <a:pt x="3290089" y="1005989"/>
                </a:lnTo>
                <a:lnTo>
                  <a:pt x="3306386" y="1005989"/>
                </a:lnTo>
                <a:cubicBezTo>
                  <a:pt x="3307725" y="1005989"/>
                  <a:pt x="3308767" y="1005282"/>
                  <a:pt x="3309511" y="1003868"/>
                </a:cubicBezTo>
                <a:cubicBezTo>
                  <a:pt x="3310255" y="1002454"/>
                  <a:pt x="3310627" y="1000519"/>
                  <a:pt x="3310627" y="998064"/>
                </a:cubicBezTo>
                <a:cubicBezTo>
                  <a:pt x="3310627" y="995385"/>
                  <a:pt x="3310237" y="993394"/>
                  <a:pt x="3309455" y="992092"/>
                </a:cubicBezTo>
                <a:cubicBezTo>
                  <a:pt x="3308674" y="990790"/>
                  <a:pt x="3307651" y="990138"/>
                  <a:pt x="3306386" y="990138"/>
                </a:cubicBezTo>
                <a:lnTo>
                  <a:pt x="3290089" y="990138"/>
                </a:lnTo>
                <a:lnTo>
                  <a:pt x="3290089" y="897940"/>
                </a:lnTo>
                <a:cubicBezTo>
                  <a:pt x="3290089" y="897270"/>
                  <a:pt x="3289786" y="896693"/>
                  <a:pt x="3289179" y="896209"/>
                </a:cubicBezTo>
                <a:cubicBezTo>
                  <a:pt x="3288572" y="895726"/>
                  <a:pt x="3287699" y="895335"/>
                  <a:pt x="3286562" y="895037"/>
                </a:cubicBezTo>
                <a:cubicBezTo>
                  <a:pt x="3285424" y="894740"/>
                  <a:pt x="3283925" y="894498"/>
                  <a:pt x="3282066" y="894312"/>
                </a:cubicBezTo>
                <a:cubicBezTo>
                  <a:pt x="3280207" y="894126"/>
                  <a:pt x="3278026" y="894033"/>
                  <a:pt x="3275522" y="894033"/>
                </a:cubicBezTo>
                <a:close/>
                <a:moveTo>
                  <a:pt x="3387646" y="892693"/>
                </a:moveTo>
                <a:cubicBezTo>
                  <a:pt x="3379460" y="892693"/>
                  <a:pt x="3372279" y="893809"/>
                  <a:pt x="3366103" y="896042"/>
                </a:cubicBezTo>
                <a:cubicBezTo>
                  <a:pt x="3359927" y="898274"/>
                  <a:pt x="3354625" y="901307"/>
                  <a:pt x="3350197" y="905139"/>
                </a:cubicBezTo>
                <a:cubicBezTo>
                  <a:pt x="3345769" y="908972"/>
                  <a:pt x="3342086" y="913473"/>
                  <a:pt x="3339146" y="918645"/>
                </a:cubicBezTo>
                <a:cubicBezTo>
                  <a:pt x="3336207" y="923817"/>
                  <a:pt x="3333882" y="929342"/>
                  <a:pt x="3332170" y="935221"/>
                </a:cubicBezTo>
                <a:cubicBezTo>
                  <a:pt x="3330459" y="941100"/>
                  <a:pt x="3329268" y="947201"/>
                  <a:pt x="3328598" y="953527"/>
                </a:cubicBezTo>
                <a:cubicBezTo>
                  <a:pt x="3327929" y="959852"/>
                  <a:pt x="3327594" y="966103"/>
                  <a:pt x="3327594" y="972279"/>
                </a:cubicBezTo>
                <a:cubicBezTo>
                  <a:pt x="3327594" y="979274"/>
                  <a:pt x="3327891" y="985823"/>
                  <a:pt x="3328487" y="991924"/>
                </a:cubicBezTo>
                <a:cubicBezTo>
                  <a:pt x="3329082" y="998026"/>
                  <a:pt x="3330068" y="1003645"/>
                  <a:pt x="3331445" y="1008779"/>
                </a:cubicBezTo>
                <a:cubicBezTo>
                  <a:pt x="3332821" y="1013914"/>
                  <a:pt x="3334644" y="1018490"/>
                  <a:pt x="3336914" y="1022509"/>
                </a:cubicBezTo>
                <a:cubicBezTo>
                  <a:pt x="3339184" y="1026527"/>
                  <a:pt x="3342030" y="1029913"/>
                  <a:pt x="3345453" y="1032666"/>
                </a:cubicBezTo>
                <a:cubicBezTo>
                  <a:pt x="3348876" y="1035419"/>
                  <a:pt x="3352894" y="1037540"/>
                  <a:pt x="3357508" y="1039029"/>
                </a:cubicBezTo>
                <a:cubicBezTo>
                  <a:pt x="3362122" y="1040517"/>
                  <a:pt x="3367442" y="1041261"/>
                  <a:pt x="3373470" y="1041261"/>
                </a:cubicBezTo>
                <a:cubicBezTo>
                  <a:pt x="3381879" y="1041261"/>
                  <a:pt x="3389171" y="1039903"/>
                  <a:pt x="3395348" y="1037187"/>
                </a:cubicBezTo>
                <a:cubicBezTo>
                  <a:pt x="3401524" y="1034471"/>
                  <a:pt x="3406621" y="1030861"/>
                  <a:pt x="3410640" y="1026359"/>
                </a:cubicBezTo>
                <a:cubicBezTo>
                  <a:pt x="3414658" y="1021858"/>
                  <a:pt x="3417635" y="1016648"/>
                  <a:pt x="3419569" y="1010732"/>
                </a:cubicBezTo>
                <a:cubicBezTo>
                  <a:pt x="3421504" y="1004817"/>
                  <a:pt x="3422472" y="998696"/>
                  <a:pt x="3422472" y="992371"/>
                </a:cubicBezTo>
                <a:cubicBezTo>
                  <a:pt x="3422472" y="986418"/>
                  <a:pt x="3421765" y="980892"/>
                  <a:pt x="3420351" y="975795"/>
                </a:cubicBezTo>
                <a:cubicBezTo>
                  <a:pt x="3418937" y="970698"/>
                  <a:pt x="3416574" y="966270"/>
                  <a:pt x="3413263" y="962512"/>
                </a:cubicBezTo>
                <a:cubicBezTo>
                  <a:pt x="3409951" y="958754"/>
                  <a:pt x="3405617" y="955815"/>
                  <a:pt x="3400259" y="953694"/>
                </a:cubicBezTo>
                <a:cubicBezTo>
                  <a:pt x="3394901" y="951573"/>
                  <a:pt x="3388316" y="950513"/>
                  <a:pt x="3380502" y="950513"/>
                </a:cubicBezTo>
                <a:cubicBezTo>
                  <a:pt x="3376856" y="950513"/>
                  <a:pt x="3373433" y="950792"/>
                  <a:pt x="3370233" y="951350"/>
                </a:cubicBezTo>
                <a:cubicBezTo>
                  <a:pt x="3367033" y="951908"/>
                  <a:pt x="3364001" y="952634"/>
                  <a:pt x="3361136" y="953527"/>
                </a:cubicBezTo>
                <a:cubicBezTo>
                  <a:pt x="3358271" y="954420"/>
                  <a:pt x="3355629" y="955424"/>
                  <a:pt x="3353211" y="956540"/>
                </a:cubicBezTo>
                <a:cubicBezTo>
                  <a:pt x="3350792" y="957657"/>
                  <a:pt x="3348616" y="958773"/>
                  <a:pt x="3346681" y="959889"/>
                </a:cubicBezTo>
                <a:cubicBezTo>
                  <a:pt x="3346904" y="953043"/>
                  <a:pt x="3347779" y="946476"/>
                  <a:pt x="3349304" y="940188"/>
                </a:cubicBezTo>
                <a:cubicBezTo>
                  <a:pt x="3350829" y="933900"/>
                  <a:pt x="3353174" y="928375"/>
                  <a:pt x="3356336" y="923612"/>
                </a:cubicBezTo>
                <a:cubicBezTo>
                  <a:pt x="3359499" y="918850"/>
                  <a:pt x="3363573" y="915055"/>
                  <a:pt x="3368559" y="912227"/>
                </a:cubicBezTo>
                <a:cubicBezTo>
                  <a:pt x="3373544" y="909399"/>
                  <a:pt x="3379498" y="907985"/>
                  <a:pt x="3386418" y="907985"/>
                </a:cubicBezTo>
                <a:cubicBezTo>
                  <a:pt x="3390213" y="907985"/>
                  <a:pt x="3393543" y="908246"/>
                  <a:pt x="3396408" y="908767"/>
                </a:cubicBezTo>
                <a:cubicBezTo>
                  <a:pt x="3399273" y="909288"/>
                  <a:pt x="3401710" y="909864"/>
                  <a:pt x="3403719" y="910497"/>
                </a:cubicBezTo>
                <a:cubicBezTo>
                  <a:pt x="3405728" y="911129"/>
                  <a:pt x="3407440" y="911706"/>
                  <a:pt x="3408854" y="912227"/>
                </a:cubicBezTo>
                <a:cubicBezTo>
                  <a:pt x="3410268" y="912748"/>
                  <a:pt x="3411384" y="913008"/>
                  <a:pt x="3412202" y="913008"/>
                </a:cubicBezTo>
                <a:cubicBezTo>
                  <a:pt x="3412872" y="913008"/>
                  <a:pt x="3413412" y="912859"/>
                  <a:pt x="3413821" y="912562"/>
                </a:cubicBezTo>
                <a:cubicBezTo>
                  <a:pt x="3414230" y="912264"/>
                  <a:pt x="3414565" y="911818"/>
                  <a:pt x="3414826" y="911222"/>
                </a:cubicBezTo>
                <a:cubicBezTo>
                  <a:pt x="3415086" y="910627"/>
                  <a:pt x="3415235" y="909846"/>
                  <a:pt x="3415272" y="908878"/>
                </a:cubicBezTo>
                <a:cubicBezTo>
                  <a:pt x="3415309" y="907911"/>
                  <a:pt x="3415328" y="906758"/>
                  <a:pt x="3415328" y="905418"/>
                </a:cubicBezTo>
                <a:cubicBezTo>
                  <a:pt x="3415328" y="904376"/>
                  <a:pt x="3415291" y="903502"/>
                  <a:pt x="3415216" y="902795"/>
                </a:cubicBezTo>
                <a:cubicBezTo>
                  <a:pt x="3415142" y="902088"/>
                  <a:pt x="3415030" y="901455"/>
                  <a:pt x="3414881" y="900897"/>
                </a:cubicBezTo>
                <a:cubicBezTo>
                  <a:pt x="3414733" y="900339"/>
                  <a:pt x="3414528" y="899818"/>
                  <a:pt x="3414267" y="899335"/>
                </a:cubicBezTo>
                <a:cubicBezTo>
                  <a:pt x="3414007" y="898851"/>
                  <a:pt x="3413616" y="898404"/>
                  <a:pt x="3413095" y="897995"/>
                </a:cubicBezTo>
                <a:cubicBezTo>
                  <a:pt x="3412575" y="897586"/>
                  <a:pt x="3411496" y="897047"/>
                  <a:pt x="3409858" y="896377"/>
                </a:cubicBezTo>
                <a:cubicBezTo>
                  <a:pt x="3408221" y="895707"/>
                  <a:pt x="3406212" y="895093"/>
                  <a:pt x="3403831" y="894535"/>
                </a:cubicBezTo>
                <a:cubicBezTo>
                  <a:pt x="3401450" y="893977"/>
                  <a:pt x="3398845" y="893530"/>
                  <a:pt x="3396017" y="893196"/>
                </a:cubicBezTo>
                <a:cubicBezTo>
                  <a:pt x="3393190" y="892861"/>
                  <a:pt x="3390399" y="892693"/>
                  <a:pt x="3387646" y="892693"/>
                </a:cubicBezTo>
                <a:close/>
                <a:moveTo>
                  <a:pt x="2236950" y="879121"/>
                </a:moveTo>
                <a:cubicBezTo>
                  <a:pt x="2240522" y="879121"/>
                  <a:pt x="2243740" y="879586"/>
                  <a:pt x="2246605" y="880517"/>
                </a:cubicBezTo>
                <a:cubicBezTo>
                  <a:pt x="2249470" y="881447"/>
                  <a:pt x="2252019" y="882935"/>
                  <a:pt x="2254251" y="884981"/>
                </a:cubicBezTo>
                <a:cubicBezTo>
                  <a:pt x="2256484" y="887028"/>
                  <a:pt x="2258400" y="889632"/>
                  <a:pt x="2260000" y="892795"/>
                </a:cubicBezTo>
                <a:cubicBezTo>
                  <a:pt x="2261600" y="895957"/>
                  <a:pt x="2262902" y="899734"/>
                  <a:pt x="2263907" y="904124"/>
                </a:cubicBezTo>
                <a:cubicBezTo>
                  <a:pt x="2264911" y="908515"/>
                  <a:pt x="2265674" y="913575"/>
                  <a:pt x="2266195" y="919305"/>
                </a:cubicBezTo>
                <a:cubicBezTo>
                  <a:pt x="2266716" y="925035"/>
                  <a:pt x="2266976" y="931509"/>
                  <a:pt x="2266976" y="938727"/>
                </a:cubicBezTo>
                <a:cubicBezTo>
                  <a:pt x="2266976" y="944085"/>
                  <a:pt x="2266809" y="949238"/>
                  <a:pt x="2266474" y="954186"/>
                </a:cubicBezTo>
                <a:cubicBezTo>
                  <a:pt x="2266139" y="959135"/>
                  <a:pt x="2265525" y="963730"/>
                  <a:pt x="2264632" y="967972"/>
                </a:cubicBezTo>
                <a:cubicBezTo>
                  <a:pt x="2263739" y="972213"/>
                  <a:pt x="2262549" y="976083"/>
                  <a:pt x="2261060" y="979580"/>
                </a:cubicBezTo>
                <a:cubicBezTo>
                  <a:pt x="2259572" y="983078"/>
                  <a:pt x="2257693" y="986073"/>
                  <a:pt x="2255423" y="988566"/>
                </a:cubicBezTo>
                <a:cubicBezTo>
                  <a:pt x="2253154" y="991059"/>
                  <a:pt x="2250438" y="992975"/>
                  <a:pt x="2247275" y="994314"/>
                </a:cubicBezTo>
                <a:cubicBezTo>
                  <a:pt x="2244112" y="995654"/>
                  <a:pt x="2240448" y="996323"/>
                  <a:pt x="2236280" y="996323"/>
                </a:cubicBezTo>
                <a:cubicBezTo>
                  <a:pt x="2230923" y="996323"/>
                  <a:pt x="2226365" y="995244"/>
                  <a:pt x="2222607" y="993086"/>
                </a:cubicBezTo>
                <a:cubicBezTo>
                  <a:pt x="2218849" y="990928"/>
                  <a:pt x="2215761" y="987468"/>
                  <a:pt x="2213342" y="982706"/>
                </a:cubicBezTo>
                <a:cubicBezTo>
                  <a:pt x="2210924" y="977943"/>
                  <a:pt x="2209156" y="971785"/>
                  <a:pt x="2208040" y="964232"/>
                </a:cubicBezTo>
                <a:cubicBezTo>
                  <a:pt x="2206924" y="956679"/>
                  <a:pt x="2206366" y="947508"/>
                  <a:pt x="2206366" y="936718"/>
                </a:cubicBezTo>
                <a:cubicBezTo>
                  <a:pt x="2206366" y="928681"/>
                  <a:pt x="2206775" y="921165"/>
                  <a:pt x="2207594" y="914170"/>
                </a:cubicBezTo>
                <a:cubicBezTo>
                  <a:pt x="2208412" y="907175"/>
                  <a:pt x="2209956" y="901073"/>
                  <a:pt x="2212226" y="895864"/>
                </a:cubicBezTo>
                <a:cubicBezTo>
                  <a:pt x="2214496" y="890655"/>
                  <a:pt x="2217602" y="886563"/>
                  <a:pt x="2221546" y="883586"/>
                </a:cubicBezTo>
                <a:cubicBezTo>
                  <a:pt x="2225490" y="880609"/>
                  <a:pt x="2230625" y="879121"/>
                  <a:pt x="2236950" y="879121"/>
                </a:cubicBezTo>
                <a:close/>
                <a:moveTo>
                  <a:pt x="2752708" y="870402"/>
                </a:moveTo>
                <a:cubicBezTo>
                  <a:pt x="2797957" y="870402"/>
                  <a:pt x="2834639" y="964916"/>
                  <a:pt x="2834639" y="1081505"/>
                </a:cubicBezTo>
                <a:cubicBezTo>
                  <a:pt x="2834639" y="1198094"/>
                  <a:pt x="2797957" y="1292607"/>
                  <a:pt x="2752708" y="1292607"/>
                </a:cubicBezTo>
                <a:cubicBezTo>
                  <a:pt x="2707459" y="1292607"/>
                  <a:pt x="2670777" y="1198094"/>
                  <a:pt x="2670777" y="1081505"/>
                </a:cubicBezTo>
                <a:cubicBezTo>
                  <a:pt x="2670777" y="964916"/>
                  <a:pt x="2707459" y="870402"/>
                  <a:pt x="2752708" y="870402"/>
                </a:cubicBezTo>
                <a:close/>
                <a:moveTo>
                  <a:pt x="2238066" y="863383"/>
                </a:moveTo>
                <a:cubicBezTo>
                  <a:pt x="2228541" y="863383"/>
                  <a:pt x="2220505" y="865187"/>
                  <a:pt x="2213956" y="868796"/>
                </a:cubicBezTo>
                <a:cubicBezTo>
                  <a:pt x="2207408" y="872405"/>
                  <a:pt x="2202124" y="877503"/>
                  <a:pt x="2198106" y="884088"/>
                </a:cubicBezTo>
                <a:cubicBezTo>
                  <a:pt x="2194088" y="890674"/>
                  <a:pt x="2191185" y="898562"/>
                  <a:pt x="2189399" y="907752"/>
                </a:cubicBezTo>
                <a:cubicBezTo>
                  <a:pt x="2187614" y="916942"/>
                  <a:pt x="2186721" y="927044"/>
                  <a:pt x="2186721" y="938057"/>
                </a:cubicBezTo>
                <a:cubicBezTo>
                  <a:pt x="2186721" y="949963"/>
                  <a:pt x="2187521" y="960512"/>
                  <a:pt x="2189120" y="969702"/>
                </a:cubicBezTo>
                <a:cubicBezTo>
                  <a:pt x="2190720" y="978892"/>
                  <a:pt x="2193418" y="986631"/>
                  <a:pt x="2197213" y="992919"/>
                </a:cubicBezTo>
                <a:cubicBezTo>
                  <a:pt x="2201008" y="999207"/>
                  <a:pt x="2206012" y="1003969"/>
                  <a:pt x="2212226" y="1007206"/>
                </a:cubicBezTo>
                <a:cubicBezTo>
                  <a:pt x="2218440" y="1010443"/>
                  <a:pt x="2226086" y="1012062"/>
                  <a:pt x="2235164" y="1012062"/>
                </a:cubicBezTo>
                <a:cubicBezTo>
                  <a:pt x="2244764" y="1012062"/>
                  <a:pt x="2252837" y="1010257"/>
                  <a:pt x="2259386" y="1006648"/>
                </a:cubicBezTo>
                <a:cubicBezTo>
                  <a:pt x="2265934" y="1003039"/>
                  <a:pt x="2271236" y="997942"/>
                  <a:pt x="2275292" y="991356"/>
                </a:cubicBezTo>
                <a:cubicBezTo>
                  <a:pt x="2279347" y="984771"/>
                  <a:pt x="2282250" y="976901"/>
                  <a:pt x="2283998" y="967748"/>
                </a:cubicBezTo>
                <a:cubicBezTo>
                  <a:pt x="2285747" y="958595"/>
                  <a:pt x="2286621" y="948475"/>
                  <a:pt x="2286621" y="937388"/>
                </a:cubicBezTo>
                <a:cubicBezTo>
                  <a:pt x="2286621" y="925481"/>
                  <a:pt x="2285821" y="914933"/>
                  <a:pt x="2284222" y="905743"/>
                </a:cubicBezTo>
                <a:cubicBezTo>
                  <a:pt x="2282622" y="896553"/>
                  <a:pt x="2279924" y="888814"/>
                  <a:pt x="2276129" y="882526"/>
                </a:cubicBezTo>
                <a:cubicBezTo>
                  <a:pt x="2272334" y="876238"/>
                  <a:pt x="2267330" y="871475"/>
                  <a:pt x="2261116" y="868238"/>
                </a:cubicBezTo>
                <a:cubicBezTo>
                  <a:pt x="2254902" y="865001"/>
                  <a:pt x="2247219" y="863383"/>
                  <a:pt x="2238066" y="863383"/>
                </a:cubicBezTo>
                <a:close/>
                <a:moveTo>
                  <a:pt x="2119301" y="863383"/>
                </a:moveTo>
                <a:cubicBezTo>
                  <a:pt x="2114539" y="863383"/>
                  <a:pt x="2110093" y="863829"/>
                  <a:pt x="2105963" y="864722"/>
                </a:cubicBezTo>
                <a:cubicBezTo>
                  <a:pt x="2101833" y="865615"/>
                  <a:pt x="2098186" y="866713"/>
                  <a:pt x="2095024" y="868015"/>
                </a:cubicBezTo>
                <a:cubicBezTo>
                  <a:pt x="2091861" y="869317"/>
                  <a:pt x="2089201" y="870638"/>
                  <a:pt x="2087043" y="871977"/>
                </a:cubicBezTo>
                <a:cubicBezTo>
                  <a:pt x="2084885" y="873317"/>
                  <a:pt x="2083452" y="874340"/>
                  <a:pt x="2082746" y="875047"/>
                </a:cubicBezTo>
                <a:cubicBezTo>
                  <a:pt x="2082039" y="875754"/>
                  <a:pt x="2081536" y="876368"/>
                  <a:pt x="2081239" y="876889"/>
                </a:cubicBezTo>
                <a:cubicBezTo>
                  <a:pt x="2080941" y="877410"/>
                  <a:pt x="2080681" y="877986"/>
                  <a:pt x="2080457" y="878619"/>
                </a:cubicBezTo>
                <a:cubicBezTo>
                  <a:pt x="2080234" y="879251"/>
                  <a:pt x="2080085" y="879996"/>
                  <a:pt x="2080011" y="880851"/>
                </a:cubicBezTo>
                <a:cubicBezTo>
                  <a:pt x="2079936" y="881707"/>
                  <a:pt x="2079899" y="882693"/>
                  <a:pt x="2079899" y="883809"/>
                </a:cubicBezTo>
                <a:cubicBezTo>
                  <a:pt x="2079899" y="885446"/>
                  <a:pt x="2079955" y="886767"/>
                  <a:pt x="2080067" y="887772"/>
                </a:cubicBezTo>
                <a:cubicBezTo>
                  <a:pt x="2080178" y="888776"/>
                  <a:pt x="2080364" y="889558"/>
                  <a:pt x="2080625" y="890116"/>
                </a:cubicBezTo>
                <a:cubicBezTo>
                  <a:pt x="2080885" y="890674"/>
                  <a:pt x="2081220" y="891046"/>
                  <a:pt x="2081629" y="891232"/>
                </a:cubicBezTo>
                <a:cubicBezTo>
                  <a:pt x="2082039" y="891418"/>
                  <a:pt x="2082504" y="891511"/>
                  <a:pt x="2083025" y="891511"/>
                </a:cubicBezTo>
                <a:cubicBezTo>
                  <a:pt x="2083769" y="891511"/>
                  <a:pt x="2085071" y="890860"/>
                  <a:pt x="2086931" y="889558"/>
                </a:cubicBezTo>
                <a:cubicBezTo>
                  <a:pt x="2088792" y="888255"/>
                  <a:pt x="2091136" y="886860"/>
                  <a:pt x="2093963" y="885372"/>
                </a:cubicBezTo>
                <a:cubicBezTo>
                  <a:pt x="2096791" y="883884"/>
                  <a:pt x="2100010" y="882488"/>
                  <a:pt x="2103619" y="881186"/>
                </a:cubicBezTo>
                <a:cubicBezTo>
                  <a:pt x="2107228" y="879884"/>
                  <a:pt x="2111190" y="879233"/>
                  <a:pt x="2115506" y="879233"/>
                </a:cubicBezTo>
                <a:cubicBezTo>
                  <a:pt x="2119450" y="879233"/>
                  <a:pt x="2122929" y="879809"/>
                  <a:pt x="2125943" y="880963"/>
                </a:cubicBezTo>
                <a:cubicBezTo>
                  <a:pt x="2128957" y="882116"/>
                  <a:pt x="2131431" y="883698"/>
                  <a:pt x="2133366" y="885707"/>
                </a:cubicBezTo>
                <a:cubicBezTo>
                  <a:pt x="2135300" y="887716"/>
                  <a:pt x="2136752" y="890079"/>
                  <a:pt x="2137719" y="892795"/>
                </a:cubicBezTo>
                <a:cubicBezTo>
                  <a:pt x="2138686" y="895511"/>
                  <a:pt x="2139170" y="898357"/>
                  <a:pt x="2139170" y="901334"/>
                </a:cubicBezTo>
                <a:cubicBezTo>
                  <a:pt x="2139170" y="905427"/>
                  <a:pt x="2138444" y="909129"/>
                  <a:pt x="2136993" y="912440"/>
                </a:cubicBezTo>
                <a:cubicBezTo>
                  <a:pt x="2135542" y="915752"/>
                  <a:pt x="2133459" y="918598"/>
                  <a:pt x="2130743" y="920979"/>
                </a:cubicBezTo>
                <a:cubicBezTo>
                  <a:pt x="2128026" y="923360"/>
                  <a:pt x="2124715" y="925183"/>
                  <a:pt x="2120808" y="926448"/>
                </a:cubicBezTo>
                <a:cubicBezTo>
                  <a:pt x="2116902" y="927714"/>
                  <a:pt x="2112493" y="928346"/>
                  <a:pt x="2107581" y="928346"/>
                </a:cubicBezTo>
                <a:lnTo>
                  <a:pt x="2094968" y="928346"/>
                </a:lnTo>
                <a:cubicBezTo>
                  <a:pt x="2094298" y="928346"/>
                  <a:pt x="2093703" y="928476"/>
                  <a:pt x="2093182" y="928737"/>
                </a:cubicBezTo>
                <a:cubicBezTo>
                  <a:pt x="2092661" y="928997"/>
                  <a:pt x="2092196" y="929406"/>
                  <a:pt x="2091787" y="929965"/>
                </a:cubicBezTo>
                <a:cubicBezTo>
                  <a:pt x="2091378" y="930523"/>
                  <a:pt x="2091061" y="931267"/>
                  <a:pt x="2090838" y="932197"/>
                </a:cubicBezTo>
                <a:cubicBezTo>
                  <a:pt x="2090615" y="933127"/>
                  <a:pt x="2090503" y="934299"/>
                  <a:pt x="2090503" y="935713"/>
                </a:cubicBezTo>
                <a:cubicBezTo>
                  <a:pt x="2090503" y="937276"/>
                  <a:pt x="2090638" y="938541"/>
                  <a:pt x="2090907" y="939508"/>
                </a:cubicBezTo>
                <a:cubicBezTo>
                  <a:pt x="2091176" y="940476"/>
                  <a:pt x="2091522" y="941257"/>
                  <a:pt x="2091945" y="941852"/>
                </a:cubicBezTo>
                <a:cubicBezTo>
                  <a:pt x="2092367" y="942448"/>
                  <a:pt x="2092867" y="942875"/>
                  <a:pt x="2093443" y="943136"/>
                </a:cubicBezTo>
                <a:cubicBezTo>
                  <a:pt x="2094019" y="943396"/>
                  <a:pt x="2094615" y="943527"/>
                  <a:pt x="2095230" y="943527"/>
                </a:cubicBezTo>
                <a:lnTo>
                  <a:pt x="2109409" y="943527"/>
                </a:lnTo>
                <a:cubicBezTo>
                  <a:pt x="2115327" y="943527"/>
                  <a:pt x="2120611" y="944159"/>
                  <a:pt x="2125261" y="945424"/>
                </a:cubicBezTo>
                <a:cubicBezTo>
                  <a:pt x="2129911" y="946689"/>
                  <a:pt x="2133830" y="948512"/>
                  <a:pt x="2137020" y="950894"/>
                </a:cubicBezTo>
                <a:cubicBezTo>
                  <a:pt x="2140209" y="953275"/>
                  <a:pt x="2142630" y="956103"/>
                  <a:pt x="2144282" y="959377"/>
                </a:cubicBezTo>
                <a:cubicBezTo>
                  <a:pt x="2145934" y="962651"/>
                  <a:pt x="2146760" y="966335"/>
                  <a:pt x="2146760" y="970427"/>
                </a:cubicBezTo>
                <a:cubicBezTo>
                  <a:pt x="2146760" y="974148"/>
                  <a:pt x="2146111" y="977590"/>
                  <a:pt x="2144814" y="980752"/>
                </a:cubicBezTo>
                <a:cubicBezTo>
                  <a:pt x="2143516" y="983915"/>
                  <a:pt x="2141570" y="986649"/>
                  <a:pt x="2138974" y="988956"/>
                </a:cubicBezTo>
                <a:cubicBezTo>
                  <a:pt x="2136378" y="991263"/>
                  <a:pt x="2133172" y="993049"/>
                  <a:pt x="2129355" y="994314"/>
                </a:cubicBezTo>
                <a:cubicBezTo>
                  <a:pt x="2125539" y="995579"/>
                  <a:pt x="2121111" y="996212"/>
                  <a:pt x="2116073" y="996212"/>
                </a:cubicBezTo>
                <a:cubicBezTo>
                  <a:pt x="2110882" y="996212"/>
                  <a:pt x="2106168" y="995616"/>
                  <a:pt x="2101931" y="994426"/>
                </a:cubicBezTo>
                <a:cubicBezTo>
                  <a:pt x="2097695" y="993235"/>
                  <a:pt x="2093993" y="991952"/>
                  <a:pt x="2090824" y="990575"/>
                </a:cubicBezTo>
                <a:cubicBezTo>
                  <a:pt x="2087656" y="989198"/>
                  <a:pt x="2085060" y="987915"/>
                  <a:pt x="2083038" y="986724"/>
                </a:cubicBezTo>
                <a:cubicBezTo>
                  <a:pt x="2081015" y="985533"/>
                  <a:pt x="2079660" y="984938"/>
                  <a:pt x="2078973" y="984938"/>
                </a:cubicBezTo>
                <a:cubicBezTo>
                  <a:pt x="2077980" y="984938"/>
                  <a:pt x="2077217" y="985459"/>
                  <a:pt x="2076682" y="986501"/>
                </a:cubicBezTo>
                <a:cubicBezTo>
                  <a:pt x="2076148" y="987542"/>
                  <a:pt x="2075881" y="989403"/>
                  <a:pt x="2075881" y="992082"/>
                </a:cubicBezTo>
                <a:cubicBezTo>
                  <a:pt x="2075881" y="993644"/>
                  <a:pt x="2075937" y="994965"/>
                  <a:pt x="2076048" y="996044"/>
                </a:cubicBezTo>
                <a:cubicBezTo>
                  <a:pt x="2076160" y="997123"/>
                  <a:pt x="2076327" y="998035"/>
                  <a:pt x="2076551" y="998779"/>
                </a:cubicBezTo>
                <a:cubicBezTo>
                  <a:pt x="2076774" y="999523"/>
                  <a:pt x="2077034" y="1000156"/>
                  <a:pt x="2077332" y="1000677"/>
                </a:cubicBezTo>
                <a:cubicBezTo>
                  <a:pt x="2077630" y="1001198"/>
                  <a:pt x="2078057" y="1001718"/>
                  <a:pt x="2078616" y="1002239"/>
                </a:cubicBezTo>
                <a:cubicBezTo>
                  <a:pt x="2079174" y="1002760"/>
                  <a:pt x="2080532" y="1003597"/>
                  <a:pt x="2082690" y="1004751"/>
                </a:cubicBezTo>
                <a:cubicBezTo>
                  <a:pt x="2084848" y="1005904"/>
                  <a:pt x="2087564" y="1007020"/>
                  <a:pt x="2090838" y="1008099"/>
                </a:cubicBezTo>
                <a:cubicBezTo>
                  <a:pt x="2094112" y="1009178"/>
                  <a:pt x="2097852" y="1010109"/>
                  <a:pt x="2102056" y="1010890"/>
                </a:cubicBezTo>
                <a:cubicBezTo>
                  <a:pt x="2106260" y="1011671"/>
                  <a:pt x="2110781" y="1012062"/>
                  <a:pt x="2115618" y="1012062"/>
                </a:cubicBezTo>
                <a:cubicBezTo>
                  <a:pt x="2123580" y="1012062"/>
                  <a:pt x="2130724" y="1011039"/>
                  <a:pt x="2137049" y="1008992"/>
                </a:cubicBezTo>
                <a:cubicBezTo>
                  <a:pt x="2143374" y="1006946"/>
                  <a:pt x="2148695" y="1004025"/>
                  <a:pt x="2153011" y="1000230"/>
                </a:cubicBezTo>
                <a:cubicBezTo>
                  <a:pt x="2157327" y="996435"/>
                  <a:pt x="2160638" y="991877"/>
                  <a:pt x="2162945" y="986556"/>
                </a:cubicBezTo>
                <a:cubicBezTo>
                  <a:pt x="2165252" y="981236"/>
                  <a:pt x="2166406" y="975264"/>
                  <a:pt x="2166406" y="968641"/>
                </a:cubicBezTo>
                <a:cubicBezTo>
                  <a:pt x="2166406" y="964102"/>
                  <a:pt x="2165568" y="959842"/>
                  <a:pt x="2163894" y="955861"/>
                </a:cubicBezTo>
                <a:cubicBezTo>
                  <a:pt x="2162220" y="951880"/>
                  <a:pt x="2159894" y="948401"/>
                  <a:pt x="2156918" y="945424"/>
                </a:cubicBezTo>
                <a:cubicBezTo>
                  <a:pt x="2153941" y="942448"/>
                  <a:pt x="2150388" y="939973"/>
                  <a:pt x="2146258" y="938001"/>
                </a:cubicBezTo>
                <a:cubicBezTo>
                  <a:pt x="2142128" y="936029"/>
                  <a:pt x="2137570" y="934783"/>
                  <a:pt x="2132584" y="934262"/>
                </a:cubicBezTo>
                <a:lnTo>
                  <a:pt x="2132584" y="934039"/>
                </a:lnTo>
                <a:cubicBezTo>
                  <a:pt x="2136975" y="933220"/>
                  <a:pt x="2140844" y="931751"/>
                  <a:pt x="2144193" y="929630"/>
                </a:cubicBezTo>
                <a:cubicBezTo>
                  <a:pt x="2147542" y="927509"/>
                  <a:pt x="2150369" y="924942"/>
                  <a:pt x="2152676" y="921928"/>
                </a:cubicBezTo>
                <a:cubicBezTo>
                  <a:pt x="2154983" y="918914"/>
                  <a:pt x="2156732" y="915454"/>
                  <a:pt x="2157922" y="911547"/>
                </a:cubicBezTo>
                <a:cubicBezTo>
                  <a:pt x="2159113" y="907640"/>
                  <a:pt x="2159708" y="903417"/>
                  <a:pt x="2159708" y="898878"/>
                </a:cubicBezTo>
                <a:cubicBezTo>
                  <a:pt x="2159708" y="893595"/>
                  <a:pt x="2158871" y="888776"/>
                  <a:pt x="2157197" y="884423"/>
                </a:cubicBezTo>
                <a:cubicBezTo>
                  <a:pt x="2155522" y="880070"/>
                  <a:pt x="2152992" y="876331"/>
                  <a:pt x="2149607" y="873205"/>
                </a:cubicBezTo>
                <a:cubicBezTo>
                  <a:pt x="2146221" y="870080"/>
                  <a:pt x="2141998" y="867661"/>
                  <a:pt x="2136938" y="865950"/>
                </a:cubicBezTo>
                <a:cubicBezTo>
                  <a:pt x="2131877" y="864238"/>
                  <a:pt x="2125999" y="863383"/>
                  <a:pt x="2119301" y="863383"/>
                </a:cubicBezTo>
                <a:close/>
                <a:moveTo>
                  <a:pt x="1139808" y="792566"/>
                </a:moveTo>
                <a:cubicBezTo>
                  <a:pt x="1185057" y="792566"/>
                  <a:pt x="1221739" y="887079"/>
                  <a:pt x="1221739" y="1003668"/>
                </a:cubicBezTo>
                <a:cubicBezTo>
                  <a:pt x="1221739" y="1120257"/>
                  <a:pt x="1185057" y="1214772"/>
                  <a:pt x="1139808" y="1214772"/>
                </a:cubicBezTo>
                <a:cubicBezTo>
                  <a:pt x="1094559" y="1214772"/>
                  <a:pt x="1057877" y="1120257"/>
                  <a:pt x="1057877" y="1003668"/>
                </a:cubicBezTo>
                <a:cubicBezTo>
                  <a:pt x="1057877" y="887079"/>
                  <a:pt x="1094559" y="792566"/>
                  <a:pt x="1139808" y="792566"/>
                </a:cubicBezTo>
                <a:close/>
                <a:moveTo>
                  <a:pt x="3750928" y="762000"/>
                </a:moveTo>
                <a:cubicBezTo>
                  <a:pt x="3796177" y="762000"/>
                  <a:pt x="3832859" y="856513"/>
                  <a:pt x="3832859" y="973103"/>
                </a:cubicBezTo>
                <a:cubicBezTo>
                  <a:pt x="3832859" y="1089691"/>
                  <a:pt x="3796177" y="1184206"/>
                  <a:pt x="3750928" y="1184206"/>
                </a:cubicBezTo>
                <a:cubicBezTo>
                  <a:pt x="3705679" y="1184206"/>
                  <a:pt x="3668997" y="1089691"/>
                  <a:pt x="3668997" y="973103"/>
                </a:cubicBezTo>
                <a:cubicBezTo>
                  <a:pt x="3668997" y="856513"/>
                  <a:pt x="3705679" y="762000"/>
                  <a:pt x="3750928" y="762000"/>
                </a:cubicBezTo>
                <a:close/>
                <a:moveTo>
                  <a:pt x="3118270" y="758487"/>
                </a:moveTo>
                <a:lnTo>
                  <a:pt x="3118490" y="758487"/>
                </a:lnTo>
                <a:lnTo>
                  <a:pt x="3118490" y="837739"/>
                </a:lnTo>
                <a:lnTo>
                  <a:pt x="3071833" y="837739"/>
                </a:lnTo>
                <a:close/>
                <a:moveTo>
                  <a:pt x="3188588" y="742302"/>
                </a:moveTo>
                <a:cubicBezTo>
                  <a:pt x="3186430" y="742302"/>
                  <a:pt x="3184775" y="742898"/>
                  <a:pt x="3183621" y="744088"/>
                </a:cubicBezTo>
                <a:cubicBezTo>
                  <a:pt x="3182468" y="745279"/>
                  <a:pt x="3181891" y="747102"/>
                  <a:pt x="3181891" y="749558"/>
                </a:cubicBezTo>
                <a:lnTo>
                  <a:pt x="3181891" y="808382"/>
                </a:lnTo>
                <a:cubicBezTo>
                  <a:pt x="3181891" y="811135"/>
                  <a:pt x="3182337" y="812996"/>
                  <a:pt x="3183230" y="813963"/>
                </a:cubicBezTo>
                <a:cubicBezTo>
                  <a:pt x="3184123" y="814930"/>
                  <a:pt x="3185612" y="815414"/>
                  <a:pt x="3187695" y="815414"/>
                </a:cubicBezTo>
                <a:cubicBezTo>
                  <a:pt x="3190523" y="815414"/>
                  <a:pt x="3193574" y="815191"/>
                  <a:pt x="3196848" y="814744"/>
                </a:cubicBezTo>
                <a:cubicBezTo>
                  <a:pt x="3200122" y="814298"/>
                  <a:pt x="3204029" y="814075"/>
                  <a:pt x="3208568" y="814075"/>
                </a:cubicBezTo>
                <a:cubicBezTo>
                  <a:pt x="3214968" y="814075"/>
                  <a:pt x="3220475" y="814652"/>
                  <a:pt x="3225088" y="815805"/>
                </a:cubicBezTo>
                <a:cubicBezTo>
                  <a:pt x="3229702" y="816958"/>
                  <a:pt x="3233516" y="818707"/>
                  <a:pt x="3236529" y="821051"/>
                </a:cubicBezTo>
                <a:cubicBezTo>
                  <a:pt x="3239543" y="823395"/>
                  <a:pt x="3241776" y="826335"/>
                  <a:pt x="3243227" y="829869"/>
                </a:cubicBezTo>
                <a:cubicBezTo>
                  <a:pt x="3244678" y="833404"/>
                  <a:pt x="3245403" y="837478"/>
                  <a:pt x="3245403" y="842092"/>
                </a:cubicBezTo>
                <a:cubicBezTo>
                  <a:pt x="3245403" y="847599"/>
                  <a:pt x="3244548" y="852268"/>
                  <a:pt x="3242836" y="856100"/>
                </a:cubicBezTo>
                <a:cubicBezTo>
                  <a:pt x="3241125" y="859932"/>
                  <a:pt x="3238762" y="863114"/>
                  <a:pt x="3235748" y="865644"/>
                </a:cubicBezTo>
                <a:cubicBezTo>
                  <a:pt x="3232734" y="868174"/>
                  <a:pt x="3229144" y="870034"/>
                  <a:pt x="3224977" y="871225"/>
                </a:cubicBezTo>
                <a:cubicBezTo>
                  <a:pt x="3220810" y="872415"/>
                  <a:pt x="3216233" y="873011"/>
                  <a:pt x="3211247" y="873011"/>
                </a:cubicBezTo>
                <a:cubicBezTo>
                  <a:pt x="3205890" y="873011"/>
                  <a:pt x="3201257" y="872527"/>
                  <a:pt x="3197350" y="871560"/>
                </a:cubicBezTo>
                <a:cubicBezTo>
                  <a:pt x="3193444" y="870592"/>
                  <a:pt x="3190170" y="869569"/>
                  <a:pt x="3187528" y="868490"/>
                </a:cubicBezTo>
                <a:cubicBezTo>
                  <a:pt x="3184886" y="867411"/>
                  <a:pt x="3182784" y="866407"/>
                  <a:pt x="3181221" y="865476"/>
                </a:cubicBezTo>
                <a:cubicBezTo>
                  <a:pt x="3179659" y="864546"/>
                  <a:pt x="3178505" y="864081"/>
                  <a:pt x="3177761" y="864081"/>
                </a:cubicBezTo>
                <a:cubicBezTo>
                  <a:pt x="3177240" y="864081"/>
                  <a:pt x="3176775" y="864230"/>
                  <a:pt x="3176366" y="864527"/>
                </a:cubicBezTo>
                <a:cubicBezTo>
                  <a:pt x="3175956" y="864825"/>
                  <a:pt x="3175603" y="865290"/>
                  <a:pt x="3175305" y="865923"/>
                </a:cubicBezTo>
                <a:cubicBezTo>
                  <a:pt x="3175008" y="866555"/>
                  <a:pt x="3174803" y="867374"/>
                  <a:pt x="3174691" y="868378"/>
                </a:cubicBezTo>
                <a:cubicBezTo>
                  <a:pt x="3174580" y="869383"/>
                  <a:pt x="3174524" y="870518"/>
                  <a:pt x="3174524" y="871783"/>
                </a:cubicBezTo>
                <a:cubicBezTo>
                  <a:pt x="3174524" y="873122"/>
                  <a:pt x="3174561" y="874276"/>
                  <a:pt x="3174636" y="875243"/>
                </a:cubicBezTo>
                <a:cubicBezTo>
                  <a:pt x="3174710" y="876210"/>
                  <a:pt x="3174840" y="877010"/>
                  <a:pt x="3175026" y="877643"/>
                </a:cubicBezTo>
                <a:cubicBezTo>
                  <a:pt x="3175212" y="878275"/>
                  <a:pt x="3175417" y="878815"/>
                  <a:pt x="3175640" y="879261"/>
                </a:cubicBezTo>
                <a:cubicBezTo>
                  <a:pt x="3175863" y="879708"/>
                  <a:pt x="3176254" y="880192"/>
                  <a:pt x="3176812" y="880713"/>
                </a:cubicBezTo>
                <a:cubicBezTo>
                  <a:pt x="3177370" y="881233"/>
                  <a:pt x="3178654" y="881940"/>
                  <a:pt x="3180663" y="882833"/>
                </a:cubicBezTo>
                <a:cubicBezTo>
                  <a:pt x="3182672" y="883727"/>
                  <a:pt x="3185240" y="884638"/>
                  <a:pt x="3188365" y="885568"/>
                </a:cubicBezTo>
                <a:cubicBezTo>
                  <a:pt x="3191490" y="886498"/>
                  <a:pt x="3195062" y="887280"/>
                  <a:pt x="3199081" y="887912"/>
                </a:cubicBezTo>
                <a:cubicBezTo>
                  <a:pt x="3203099" y="888545"/>
                  <a:pt x="3207341" y="888861"/>
                  <a:pt x="3211805" y="888861"/>
                </a:cubicBezTo>
                <a:cubicBezTo>
                  <a:pt x="3219842" y="888861"/>
                  <a:pt x="3227153" y="887782"/>
                  <a:pt x="3233739" y="885624"/>
                </a:cubicBezTo>
                <a:cubicBezTo>
                  <a:pt x="3240325" y="883466"/>
                  <a:pt x="3245999" y="880322"/>
                  <a:pt x="3250761" y="876192"/>
                </a:cubicBezTo>
                <a:cubicBezTo>
                  <a:pt x="3255524" y="872062"/>
                  <a:pt x="3259207" y="866983"/>
                  <a:pt x="3261812" y="860956"/>
                </a:cubicBezTo>
                <a:cubicBezTo>
                  <a:pt x="3264416" y="854928"/>
                  <a:pt x="3265718" y="848045"/>
                  <a:pt x="3265718" y="840306"/>
                </a:cubicBezTo>
                <a:cubicBezTo>
                  <a:pt x="3265718" y="834055"/>
                  <a:pt x="3264697" y="828362"/>
                  <a:pt x="3262654" y="823228"/>
                </a:cubicBezTo>
                <a:cubicBezTo>
                  <a:pt x="3260611" y="818093"/>
                  <a:pt x="3257600" y="813721"/>
                  <a:pt x="3253621" y="810112"/>
                </a:cubicBezTo>
                <a:cubicBezTo>
                  <a:pt x="3249643" y="806503"/>
                  <a:pt x="3244678" y="803713"/>
                  <a:pt x="3238727" y="801741"/>
                </a:cubicBezTo>
                <a:cubicBezTo>
                  <a:pt x="3232776" y="799769"/>
                  <a:pt x="3225823" y="798783"/>
                  <a:pt x="3217866" y="798783"/>
                </a:cubicBezTo>
                <a:cubicBezTo>
                  <a:pt x="3214424" y="798783"/>
                  <a:pt x="3211395" y="798820"/>
                  <a:pt x="3208779" y="798894"/>
                </a:cubicBezTo>
                <a:cubicBezTo>
                  <a:pt x="3206162" y="798969"/>
                  <a:pt x="3203599" y="799192"/>
                  <a:pt x="3201090" y="799564"/>
                </a:cubicBezTo>
                <a:lnTo>
                  <a:pt x="3201090" y="759046"/>
                </a:lnTo>
                <a:lnTo>
                  <a:pt x="3252727" y="759046"/>
                </a:lnTo>
                <a:cubicBezTo>
                  <a:pt x="3254009" y="759046"/>
                  <a:pt x="3255007" y="758302"/>
                  <a:pt x="3255720" y="756813"/>
                </a:cubicBezTo>
                <a:cubicBezTo>
                  <a:pt x="3256432" y="755325"/>
                  <a:pt x="3256789" y="753241"/>
                  <a:pt x="3256789" y="750562"/>
                </a:cubicBezTo>
                <a:cubicBezTo>
                  <a:pt x="3256789" y="749148"/>
                  <a:pt x="3256696" y="747921"/>
                  <a:pt x="3256510" y="746879"/>
                </a:cubicBezTo>
                <a:cubicBezTo>
                  <a:pt x="3256324" y="745837"/>
                  <a:pt x="3256045" y="744981"/>
                  <a:pt x="3255673" y="744312"/>
                </a:cubicBezTo>
                <a:cubicBezTo>
                  <a:pt x="3255300" y="743642"/>
                  <a:pt x="3254835" y="743140"/>
                  <a:pt x="3254277" y="742805"/>
                </a:cubicBezTo>
                <a:cubicBezTo>
                  <a:pt x="3253719" y="742470"/>
                  <a:pt x="3253142" y="742302"/>
                  <a:pt x="3252547" y="742302"/>
                </a:cubicBezTo>
                <a:close/>
                <a:moveTo>
                  <a:pt x="3123122" y="741633"/>
                </a:moveTo>
                <a:cubicBezTo>
                  <a:pt x="3120847" y="741633"/>
                  <a:pt x="3118875" y="741688"/>
                  <a:pt x="3117206" y="741800"/>
                </a:cubicBezTo>
                <a:cubicBezTo>
                  <a:pt x="3115537" y="741912"/>
                  <a:pt x="3114133" y="742116"/>
                  <a:pt x="3112995" y="742414"/>
                </a:cubicBezTo>
                <a:cubicBezTo>
                  <a:pt x="3111856" y="742712"/>
                  <a:pt x="3110927" y="743084"/>
                  <a:pt x="3110206" y="743530"/>
                </a:cubicBezTo>
                <a:cubicBezTo>
                  <a:pt x="3109485" y="743977"/>
                  <a:pt x="3108935" y="744498"/>
                  <a:pt x="3108556" y="745093"/>
                </a:cubicBezTo>
                <a:lnTo>
                  <a:pt x="3057071" y="832827"/>
                </a:lnTo>
                <a:cubicBezTo>
                  <a:pt x="3056554" y="833794"/>
                  <a:pt x="3056112" y="834706"/>
                  <a:pt x="3055744" y="835562"/>
                </a:cubicBezTo>
                <a:cubicBezTo>
                  <a:pt x="3055376" y="836418"/>
                  <a:pt x="3055082" y="837311"/>
                  <a:pt x="3054861" y="838241"/>
                </a:cubicBezTo>
                <a:cubicBezTo>
                  <a:pt x="3054640" y="839171"/>
                  <a:pt x="3054493" y="840194"/>
                  <a:pt x="3054419" y="841310"/>
                </a:cubicBezTo>
                <a:cubicBezTo>
                  <a:pt x="3054345" y="842426"/>
                  <a:pt x="3054308" y="843692"/>
                  <a:pt x="3054308" y="845105"/>
                </a:cubicBezTo>
                <a:cubicBezTo>
                  <a:pt x="3054308" y="846891"/>
                  <a:pt x="3054400" y="848343"/>
                  <a:pt x="3054584" y="849459"/>
                </a:cubicBezTo>
                <a:cubicBezTo>
                  <a:pt x="3054769" y="850575"/>
                  <a:pt x="3055101" y="851431"/>
                  <a:pt x="3055580" y="852026"/>
                </a:cubicBezTo>
                <a:cubicBezTo>
                  <a:pt x="3056060" y="852621"/>
                  <a:pt x="3056595" y="853030"/>
                  <a:pt x="3057185" y="853254"/>
                </a:cubicBezTo>
                <a:cubicBezTo>
                  <a:pt x="3057775" y="853477"/>
                  <a:pt x="3058513" y="853589"/>
                  <a:pt x="3059399" y="853589"/>
                </a:cubicBezTo>
                <a:lnTo>
                  <a:pt x="3118490" y="853589"/>
                </a:lnTo>
                <a:lnTo>
                  <a:pt x="3118490" y="883950"/>
                </a:lnTo>
                <a:cubicBezTo>
                  <a:pt x="3118490" y="884545"/>
                  <a:pt x="3118624" y="885047"/>
                  <a:pt x="3118892" y="885456"/>
                </a:cubicBezTo>
                <a:cubicBezTo>
                  <a:pt x="3119160" y="885866"/>
                  <a:pt x="3119658" y="886219"/>
                  <a:pt x="3120387" y="886517"/>
                </a:cubicBezTo>
                <a:cubicBezTo>
                  <a:pt x="3121115" y="886814"/>
                  <a:pt x="3122093" y="887038"/>
                  <a:pt x="3123319" y="887187"/>
                </a:cubicBezTo>
                <a:cubicBezTo>
                  <a:pt x="3124545" y="887335"/>
                  <a:pt x="3126078" y="887410"/>
                  <a:pt x="3127917" y="887410"/>
                </a:cubicBezTo>
                <a:cubicBezTo>
                  <a:pt x="3129833" y="887410"/>
                  <a:pt x="3131404" y="887335"/>
                  <a:pt x="3132630" y="887187"/>
                </a:cubicBezTo>
                <a:cubicBezTo>
                  <a:pt x="3133856" y="887038"/>
                  <a:pt x="3134853" y="886814"/>
                  <a:pt x="3135620" y="886517"/>
                </a:cubicBezTo>
                <a:cubicBezTo>
                  <a:pt x="3136386" y="886219"/>
                  <a:pt x="3136923" y="885866"/>
                  <a:pt x="3137229" y="885456"/>
                </a:cubicBezTo>
                <a:cubicBezTo>
                  <a:pt x="3137536" y="885047"/>
                  <a:pt x="3137689" y="884545"/>
                  <a:pt x="3137689" y="883950"/>
                </a:cubicBezTo>
                <a:lnTo>
                  <a:pt x="3137689" y="853589"/>
                </a:lnTo>
                <a:lnTo>
                  <a:pt x="3153986" y="853589"/>
                </a:lnTo>
                <a:cubicBezTo>
                  <a:pt x="3155325" y="853589"/>
                  <a:pt x="3156367" y="852882"/>
                  <a:pt x="3157111" y="851468"/>
                </a:cubicBezTo>
                <a:cubicBezTo>
                  <a:pt x="3157855" y="850054"/>
                  <a:pt x="3158227" y="848119"/>
                  <a:pt x="3158227" y="845664"/>
                </a:cubicBezTo>
                <a:cubicBezTo>
                  <a:pt x="3158227" y="842985"/>
                  <a:pt x="3157837" y="840994"/>
                  <a:pt x="3157055" y="839692"/>
                </a:cubicBezTo>
                <a:cubicBezTo>
                  <a:pt x="3156274" y="838390"/>
                  <a:pt x="3155251" y="837739"/>
                  <a:pt x="3153986" y="837739"/>
                </a:cubicBezTo>
                <a:lnTo>
                  <a:pt x="3137689" y="837739"/>
                </a:lnTo>
                <a:lnTo>
                  <a:pt x="3137689" y="745539"/>
                </a:lnTo>
                <a:cubicBezTo>
                  <a:pt x="3137689" y="744870"/>
                  <a:pt x="3137386" y="744293"/>
                  <a:pt x="3136779" y="743809"/>
                </a:cubicBezTo>
                <a:cubicBezTo>
                  <a:pt x="3136172" y="743326"/>
                  <a:pt x="3135299" y="742935"/>
                  <a:pt x="3134162" y="742637"/>
                </a:cubicBezTo>
                <a:cubicBezTo>
                  <a:pt x="3133024" y="742340"/>
                  <a:pt x="3131525" y="742098"/>
                  <a:pt x="3129666" y="741912"/>
                </a:cubicBezTo>
                <a:cubicBezTo>
                  <a:pt x="3127807" y="741726"/>
                  <a:pt x="3125626" y="741633"/>
                  <a:pt x="3123122" y="741633"/>
                </a:cubicBezTo>
                <a:close/>
                <a:moveTo>
                  <a:pt x="2082094" y="726275"/>
                </a:moveTo>
                <a:cubicBezTo>
                  <a:pt x="2086782" y="726275"/>
                  <a:pt x="2090912" y="727168"/>
                  <a:pt x="2094484" y="728954"/>
                </a:cubicBezTo>
                <a:cubicBezTo>
                  <a:pt x="2098056" y="730740"/>
                  <a:pt x="2101070" y="733642"/>
                  <a:pt x="2103526" y="737660"/>
                </a:cubicBezTo>
                <a:cubicBezTo>
                  <a:pt x="2105981" y="741678"/>
                  <a:pt x="2107842" y="746943"/>
                  <a:pt x="2109107" y="753455"/>
                </a:cubicBezTo>
                <a:cubicBezTo>
                  <a:pt x="2110372" y="759966"/>
                  <a:pt x="2111004" y="767984"/>
                  <a:pt x="2111004" y="777509"/>
                </a:cubicBezTo>
                <a:cubicBezTo>
                  <a:pt x="2107209" y="780262"/>
                  <a:pt x="2102707" y="782476"/>
                  <a:pt x="2097498" y="784151"/>
                </a:cubicBezTo>
                <a:cubicBezTo>
                  <a:pt x="2092289" y="785825"/>
                  <a:pt x="2086894" y="786662"/>
                  <a:pt x="2081313" y="786662"/>
                </a:cubicBezTo>
                <a:cubicBezTo>
                  <a:pt x="2076402" y="786662"/>
                  <a:pt x="2072272" y="785974"/>
                  <a:pt x="2068923" y="784597"/>
                </a:cubicBezTo>
                <a:cubicBezTo>
                  <a:pt x="2065574" y="783220"/>
                  <a:pt x="2062858" y="781267"/>
                  <a:pt x="2060775" y="778737"/>
                </a:cubicBezTo>
                <a:cubicBezTo>
                  <a:pt x="2058691" y="776207"/>
                  <a:pt x="2057184" y="773118"/>
                  <a:pt x="2056254" y="769472"/>
                </a:cubicBezTo>
                <a:cubicBezTo>
                  <a:pt x="2055324" y="765826"/>
                  <a:pt x="2054859" y="761808"/>
                  <a:pt x="2054859" y="757417"/>
                </a:cubicBezTo>
                <a:cubicBezTo>
                  <a:pt x="2054859" y="753473"/>
                  <a:pt x="2055380" y="749641"/>
                  <a:pt x="2056422" y="745920"/>
                </a:cubicBezTo>
                <a:cubicBezTo>
                  <a:pt x="2057463" y="742200"/>
                  <a:pt x="2059082" y="738869"/>
                  <a:pt x="2061277" y="735930"/>
                </a:cubicBezTo>
                <a:cubicBezTo>
                  <a:pt x="2063472" y="732991"/>
                  <a:pt x="2066281" y="730647"/>
                  <a:pt x="2069704" y="728898"/>
                </a:cubicBezTo>
                <a:cubicBezTo>
                  <a:pt x="2073128" y="727150"/>
                  <a:pt x="2077258" y="726275"/>
                  <a:pt x="2082094" y="726275"/>
                </a:cubicBezTo>
                <a:close/>
                <a:moveTo>
                  <a:pt x="2600308" y="718002"/>
                </a:moveTo>
                <a:cubicBezTo>
                  <a:pt x="2645557" y="718002"/>
                  <a:pt x="2682239" y="812515"/>
                  <a:pt x="2682239" y="929105"/>
                </a:cubicBezTo>
                <a:cubicBezTo>
                  <a:pt x="2682239" y="1045693"/>
                  <a:pt x="2645557" y="1140207"/>
                  <a:pt x="2600308" y="1140207"/>
                </a:cubicBezTo>
                <a:cubicBezTo>
                  <a:pt x="2555059" y="1140207"/>
                  <a:pt x="2518377" y="1045693"/>
                  <a:pt x="2518377" y="929105"/>
                </a:cubicBezTo>
                <a:cubicBezTo>
                  <a:pt x="2518377" y="812515"/>
                  <a:pt x="2555059" y="718002"/>
                  <a:pt x="2600308" y="718002"/>
                </a:cubicBezTo>
                <a:close/>
                <a:moveTo>
                  <a:pt x="2083880" y="710983"/>
                </a:moveTo>
                <a:cubicBezTo>
                  <a:pt x="2075397" y="710983"/>
                  <a:pt x="2068105" y="712285"/>
                  <a:pt x="2062003" y="714889"/>
                </a:cubicBezTo>
                <a:cubicBezTo>
                  <a:pt x="2055901" y="717494"/>
                  <a:pt x="2050878" y="720991"/>
                  <a:pt x="2046934" y="725382"/>
                </a:cubicBezTo>
                <a:cubicBezTo>
                  <a:pt x="2042990" y="729772"/>
                  <a:pt x="2040088" y="734851"/>
                  <a:pt x="2038227" y="740618"/>
                </a:cubicBezTo>
                <a:cubicBezTo>
                  <a:pt x="2036367" y="746385"/>
                  <a:pt x="2035437" y="752468"/>
                  <a:pt x="2035437" y="758868"/>
                </a:cubicBezTo>
                <a:cubicBezTo>
                  <a:pt x="2035437" y="765045"/>
                  <a:pt x="2036162" y="770737"/>
                  <a:pt x="2037613" y="775946"/>
                </a:cubicBezTo>
                <a:cubicBezTo>
                  <a:pt x="2039064" y="781155"/>
                  <a:pt x="2041446" y="785657"/>
                  <a:pt x="2044757" y="789453"/>
                </a:cubicBezTo>
                <a:cubicBezTo>
                  <a:pt x="2048069" y="793247"/>
                  <a:pt x="2052459" y="796243"/>
                  <a:pt x="2057928" y="798438"/>
                </a:cubicBezTo>
                <a:cubicBezTo>
                  <a:pt x="2063398" y="800633"/>
                  <a:pt x="2070151" y="801731"/>
                  <a:pt x="2078188" y="801731"/>
                </a:cubicBezTo>
                <a:cubicBezTo>
                  <a:pt x="2085331" y="801731"/>
                  <a:pt x="2091657" y="800838"/>
                  <a:pt x="2097163" y="799052"/>
                </a:cubicBezTo>
                <a:cubicBezTo>
                  <a:pt x="2102670" y="797266"/>
                  <a:pt x="2107395" y="795220"/>
                  <a:pt x="2111339" y="792913"/>
                </a:cubicBezTo>
                <a:cubicBezTo>
                  <a:pt x="2111190" y="799759"/>
                  <a:pt x="2110297" y="806270"/>
                  <a:pt x="2108660" y="812447"/>
                </a:cubicBezTo>
                <a:cubicBezTo>
                  <a:pt x="2107023" y="818623"/>
                  <a:pt x="2104567" y="824055"/>
                  <a:pt x="2101293" y="828743"/>
                </a:cubicBezTo>
                <a:cubicBezTo>
                  <a:pt x="2098019" y="833431"/>
                  <a:pt x="2093796" y="837170"/>
                  <a:pt x="2088624" y="839961"/>
                </a:cubicBezTo>
                <a:cubicBezTo>
                  <a:pt x="2083452" y="842752"/>
                  <a:pt x="2077258" y="844147"/>
                  <a:pt x="2070039" y="844147"/>
                </a:cubicBezTo>
                <a:cubicBezTo>
                  <a:pt x="2066244" y="844147"/>
                  <a:pt x="2062821" y="843868"/>
                  <a:pt x="2059770" y="843310"/>
                </a:cubicBezTo>
                <a:cubicBezTo>
                  <a:pt x="2056719" y="842752"/>
                  <a:pt x="2054059" y="842138"/>
                  <a:pt x="2051789" y="841468"/>
                </a:cubicBezTo>
                <a:cubicBezTo>
                  <a:pt x="2049520" y="840798"/>
                  <a:pt x="2047641" y="840184"/>
                  <a:pt x="2046152" y="839626"/>
                </a:cubicBezTo>
                <a:cubicBezTo>
                  <a:pt x="2044664" y="839068"/>
                  <a:pt x="2043511" y="838789"/>
                  <a:pt x="2042692" y="838789"/>
                </a:cubicBezTo>
                <a:cubicBezTo>
                  <a:pt x="2042097" y="838789"/>
                  <a:pt x="2041595" y="838882"/>
                  <a:pt x="2041185" y="839068"/>
                </a:cubicBezTo>
                <a:cubicBezTo>
                  <a:pt x="2040776" y="839254"/>
                  <a:pt x="2040460" y="839608"/>
                  <a:pt x="2040237" y="840128"/>
                </a:cubicBezTo>
                <a:cubicBezTo>
                  <a:pt x="2040013" y="840649"/>
                  <a:pt x="2039846" y="841393"/>
                  <a:pt x="2039734" y="842361"/>
                </a:cubicBezTo>
                <a:cubicBezTo>
                  <a:pt x="2039623" y="843328"/>
                  <a:pt x="2039567" y="844630"/>
                  <a:pt x="2039567" y="846267"/>
                </a:cubicBezTo>
                <a:cubicBezTo>
                  <a:pt x="2039567" y="848202"/>
                  <a:pt x="2039734" y="849747"/>
                  <a:pt x="2040069" y="850900"/>
                </a:cubicBezTo>
                <a:cubicBezTo>
                  <a:pt x="2040404" y="852053"/>
                  <a:pt x="2040943" y="852965"/>
                  <a:pt x="2041688" y="853635"/>
                </a:cubicBezTo>
                <a:cubicBezTo>
                  <a:pt x="2042432" y="854304"/>
                  <a:pt x="2043622" y="854974"/>
                  <a:pt x="2045259" y="855644"/>
                </a:cubicBezTo>
                <a:cubicBezTo>
                  <a:pt x="2046897" y="856313"/>
                  <a:pt x="2048924" y="856946"/>
                  <a:pt x="2051343" y="857541"/>
                </a:cubicBezTo>
                <a:cubicBezTo>
                  <a:pt x="2053761" y="858137"/>
                  <a:pt x="2056477" y="858639"/>
                  <a:pt x="2059491" y="859049"/>
                </a:cubicBezTo>
                <a:cubicBezTo>
                  <a:pt x="2062505" y="859457"/>
                  <a:pt x="2065612" y="859662"/>
                  <a:pt x="2068812" y="859662"/>
                </a:cubicBezTo>
                <a:cubicBezTo>
                  <a:pt x="2077146" y="859662"/>
                  <a:pt x="2084457" y="858565"/>
                  <a:pt x="2090745" y="856369"/>
                </a:cubicBezTo>
                <a:cubicBezTo>
                  <a:pt x="2097033" y="854174"/>
                  <a:pt x="2102465" y="851142"/>
                  <a:pt x="2107042" y="847272"/>
                </a:cubicBezTo>
                <a:cubicBezTo>
                  <a:pt x="2111618" y="843403"/>
                  <a:pt x="2115413" y="838882"/>
                  <a:pt x="2118427" y="833710"/>
                </a:cubicBezTo>
                <a:cubicBezTo>
                  <a:pt x="2121441" y="828538"/>
                  <a:pt x="2123841" y="822995"/>
                  <a:pt x="2125627" y="817079"/>
                </a:cubicBezTo>
                <a:cubicBezTo>
                  <a:pt x="2127413" y="811163"/>
                  <a:pt x="2128678" y="805005"/>
                  <a:pt x="2129422" y="798605"/>
                </a:cubicBezTo>
                <a:cubicBezTo>
                  <a:pt x="2130166" y="792206"/>
                  <a:pt x="2130538" y="785880"/>
                  <a:pt x="2130538" y="779630"/>
                </a:cubicBezTo>
                <a:cubicBezTo>
                  <a:pt x="2130538" y="773007"/>
                  <a:pt x="2130222" y="766700"/>
                  <a:pt x="2129589" y="760710"/>
                </a:cubicBezTo>
                <a:cubicBezTo>
                  <a:pt x="2128957" y="754720"/>
                  <a:pt x="2127915" y="749157"/>
                  <a:pt x="2126464" y="744022"/>
                </a:cubicBezTo>
                <a:cubicBezTo>
                  <a:pt x="2125013" y="738888"/>
                  <a:pt x="2123097" y="734293"/>
                  <a:pt x="2120715" y="730237"/>
                </a:cubicBezTo>
                <a:cubicBezTo>
                  <a:pt x="2118334" y="726182"/>
                  <a:pt x="2115432" y="722722"/>
                  <a:pt x="2112009" y="719857"/>
                </a:cubicBezTo>
                <a:cubicBezTo>
                  <a:pt x="2108586" y="716992"/>
                  <a:pt x="2104549" y="714796"/>
                  <a:pt x="2099898" y="713271"/>
                </a:cubicBezTo>
                <a:cubicBezTo>
                  <a:pt x="2095247" y="711745"/>
                  <a:pt x="2089908" y="710983"/>
                  <a:pt x="2083880" y="710983"/>
                </a:cubicBezTo>
                <a:close/>
                <a:moveTo>
                  <a:pt x="1966790" y="710983"/>
                </a:moveTo>
                <a:cubicBezTo>
                  <a:pt x="1962399" y="710983"/>
                  <a:pt x="1958214" y="711429"/>
                  <a:pt x="1954232" y="712322"/>
                </a:cubicBezTo>
                <a:cubicBezTo>
                  <a:pt x="1950251" y="713215"/>
                  <a:pt x="1946605" y="714313"/>
                  <a:pt x="1943294" y="715615"/>
                </a:cubicBezTo>
                <a:cubicBezTo>
                  <a:pt x="1939982" y="716917"/>
                  <a:pt x="1937229" y="718238"/>
                  <a:pt x="1935034" y="719578"/>
                </a:cubicBezTo>
                <a:cubicBezTo>
                  <a:pt x="1932838" y="720917"/>
                  <a:pt x="1931294" y="721977"/>
                  <a:pt x="1930401" y="722759"/>
                </a:cubicBezTo>
                <a:cubicBezTo>
                  <a:pt x="1929508" y="723540"/>
                  <a:pt x="1928913" y="724191"/>
                  <a:pt x="1928615" y="724712"/>
                </a:cubicBezTo>
                <a:cubicBezTo>
                  <a:pt x="1928318" y="725233"/>
                  <a:pt x="1928076" y="725791"/>
                  <a:pt x="1927890" y="726386"/>
                </a:cubicBezTo>
                <a:cubicBezTo>
                  <a:pt x="1927704" y="726982"/>
                  <a:pt x="1927574" y="727689"/>
                  <a:pt x="1927499" y="728507"/>
                </a:cubicBezTo>
                <a:cubicBezTo>
                  <a:pt x="1927425" y="729326"/>
                  <a:pt x="1927388" y="730293"/>
                  <a:pt x="1927388" y="731409"/>
                </a:cubicBezTo>
                <a:cubicBezTo>
                  <a:pt x="1927388" y="732972"/>
                  <a:pt x="1927464" y="734311"/>
                  <a:pt x="1927618" y="735428"/>
                </a:cubicBezTo>
                <a:cubicBezTo>
                  <a:pt x="1927771" y="736544"/>
                  <a:pt x="1927982" y="737437"/>
                  <a:pt x="1928251" y="738107"/>
                </a:cubicBezTo>
                <a:cubicBezTo>
                  <a:pt x="1928519" y="738776"/>
                  <a:pt x="1928865" y="739260"/>
                  <a:pt x="1929288" y="739558"/>
                </a:cubicBezTo>
                <a:cubicBezTo>
                  <a:pt x="1929710" y="739855"/>
                  <a:pt x="1930190" y="740004"/>
                  <a:pt x="1930727" y="740004"/>
                </a:cubicBezTo>
                <a:cubicBezTo>
                  <a:pt x="1931650" y="740004"/>
                  <a:pt x="1933051" y="739372"/>
                  <a:pt x="1934932" y="738107"/>
                </a:cubicBezTo>
                <a:cubicBezTo>
                  <a:pt x="1936812" y="736841"/>
                  <a:pt x="1939154" y="735465"/>
                  <a:pt x="1941957" y="733977"/>
                </a:cubicBezTo>
                <a:cubicBezTo>
                  <a:pt x="1944759" y="732488"/>
                  <a:pt x="1948023" y="731112"/>
                  <a:pt x="1951747" y="729847"/>
                </a:cubicBezTo>
                <a:cubicBezTo>
                  <a:pt x="1955471" y="728582"/>
                  <a:pt x="1959675" y="727949"/>
                  <a:pt x="1964359" y="727949"/>
                </a:cubicBezTo>
                <a:cubicBezTo>
                  <a:pt x="1968351" y="727949"/>
                  <a:pt x="1971883" y="728582"/>
                  <a:pt x="1974955" y="729847"/>
                </a:cubicBezTo>
                <a:cubicBezTo>
                  <a:pt x="1978026" y="731112"/>
                  <a:pt x="1980579" y="732823"/>
                  <a:pt x="1982614" y="734981"/>
                </a:cubicBezTo>
                <a:cubicBezTo>
                  <a:pt x="1984649" y="737139"/>
                  <a:pt x="1986203" y="739651"/>
                  <a:pt x="1987278" y="742516"/>
                </a:cubicBezTo>
                <a:cubicBezTo>
                  <a:pt x="1988353" y="745381"/>
                  <a:pt x="1988891" y="748413"/>
                  <a:pt x="1988891" y="751613"/>
                </a:cubicBezTo>
                <a:cubicBezTo>
                  <a:pt x="1988891" y="754813"/>
                  <a:pt x="1988546" y="758236"/>
                  <a:pt x="1987856" y="761882"/>
                </a:cubicBezTo>
                <a:cubicBezTo>
                  <a:pt x="1987166" y="765528"/>
                  <a:pt x="1985728" y="769584"/>
                  <a:pt x="1983543" y="774048"/>
                </a:cubicBezTo>
                <a:cubicBezTo>
                  <a:pt x="1981357" y="778514"/>
                  <a:pt x="1978252" y="783462"/>
                  <a:pt x="1974226" y="788894"/>
                </a:cubicBezTo>
                <a:cubicBezTo>
                  <a:pt x="1970200" y="794327"/>
                  <a:pt x="1964851" y="800466"/>
                  <a:pt x="1958179" y="807312"/>
                </a:cubicBezTo>
                <a:lnTo>
                  <a:pt x="1929310" y="837003"/>
                </a:lnTo>
                <a:cubicBezTo>
                  <a:pt x="1928390" y="837970"/>
                  <a:pt x="1927642" y="838882"/>
                  <a:pt x="1927067" y="839738"/>
                </a:cubicBezTo>
                <a:cubicBezTo>
                  <a:pt x="1926491" y="840593"/>
                  <a:pt x="1926012" y="841449"/>
                  <a:pt x="1925629" y="842305"/>
                </a:cubicBezTo>
                <a:cubicBezTo>
                  <a:pt x="1925246" y="843161"/>
                  <a:pt x="1924996" y="844147"/>
                  <a:pt x="1924881" y="845263"/>
                </a:cubicBezTo>
                <a:cubicBezTo>
                  <a:pt x="1924766" y="846379"/>
                  <a:pt x="1924709" y="847681"/>
                  <a:pt x="1924709" y="849170"/>
                </a:cubicBezTo>
                <a:cubicBezTo>
                  <a:pt x="1924709" y="850807"/>
                  <a:pt x="1924839" y="852183"/>
                  <a:pt x="1925099" y="853300"/>
                </a:cubicBezTo>
                <a:cubicBezTo>
                  <a:pt x="1925360" y="854416"/>
                  <a:pt x="1925769" y="855272"/>
                  <a:pt x="1926327" y="855867"/>
                </a:cubicBezTo>
                <a:cubicBezTo>
                  <a:pt x="1926885" y="856463"/>
                  <a:pt x="1927555" y="856890"/>
                  <a:pt x="1928336" y="857150"/>
                </a:cubicBezTo>
                <a:cubicBezTo>
                  <a:pt x="1929118" y="857411"/>
                  <a:pt x="1930029" y="857541"/>
                  <a:pt x="1931071" y="857541"/>
                </a:cubicBezTo>
                <a:lnTo>
                  <a:pt x="2010880" y="857541"/>
                </a:lnTo>
                <a:cubicBezTo>
                  <a:pt x="2011550" y="857541"/>
                  <a:pt x="2012164" y="857374"/>
                  <a:pt x="2012722" y="857039"/>
                </a:cubicBezTo>
                <a:cubicBezTo>
                  <a:pt x="2013280" y="856704"/>
                  <a:pt x="2013726" y="856183"/>
                  <a:pt x="2014061" y="855476"/>
                </a:cubicBezTo>
                <a:cubicBezTo>
                  <a:pt x="2014396" y="854769"/>
                  <a:pt x="2014657" y="853895"/>
                  <a:pt x="2014843" y="852853"/>
                </a:cubicBezTo>
                <a:cubicBezTo>
                  <a:pt x="2015029" y="851811"/>
                  <a:pt x="2015122" y="850621"/>
                  <a:pt x="2015122" y="849282"/>
                </a:cubicBezTo>
                <a:cubicBezTo>
                  <a:pt x="2015122" y="847942"/>
                  <a:pt x="2015029" y="846770"/>
                  <a:pt x="2014843" y="845765"/>
                </a:cubicBezTo>
                <a:cubicBezTo>
                  <a:pt x="2014657" y="844761"/>
                  <a:pt x="2014359" y="843923"/>
                  <a:pt x="2013950" y="843254"/>
                </a:cubicBezTo>
                <a:cubicBezTo>
                  <a:pt x="2013540" y="842584"/>
                  <a:pt x="2013057" y="842082"/>
                  <a:pt x="2012499" y="841747"/>
                </a:cubicBezTo>
                <a:cubicBezTo>
                  <a:pt x="2011941" y="841412"/>
                  <a:pt x="2011364" y="841245"/>
                  <a:pt x="2010769" y="841245"/>
                </a:cubicBezTo>
                <a:lnTo>
                  <a:pt x="1947926" y="841245"/>
                </a:lnTo>
                <a:lnTo>
                  <a:pt x="1970808" y="817358"/>
                </a:lnTo>
                <a:cubicBezTo>
                  <a:pt x="1979068" y="808874"/>
                  <a:pt x="1985691" y="801377"/>
                  <a:pt x="1990677" y="794866"/>
                </a:cubicBezTo>
                <a:cubicBezTo>
                  <a:pt x="1995662" y="788355"/>
                  <a:pt x="1999476" y="782439"/>
                  <a:pt x="2002118" y="777118"/>
                </a:cubicBezTo>
                <a:cubicBezTo>
                  <a:pt x="2004760" y="771798"/>
                  <a:pt x="2006490" y="766849"/>
                  <a:pt x="2007308" y="762273"/>
                </a:cubicBezTo>
                <a:cubicBezTo>
                  <a:pt x="2008127" y="757696"/>
                  <a:pt x="2008536" y="753101"/>
                  <a:pt x="2008536" y="748487"/>
                </a:cubicBezTo>
                <a:cubicBezTo>
                  <a:pt x="2008536" y="743353"/>
                  <a:pt x="2007680" y="738516"/>
                  <a:pt x="2005969" y="733977"/>
                </a:cubicBezTo>
                <a:cubicBezTo>
                  <a:pt x="2004257" y="729437"/>
                  <a:pt x="2001671" y="725456"/>
                  <a:pt x="1998211" y="722033"/>
                </a:cubicBezTo>
                <a:cubicBezTo>
                  <a:pt x="1994751" y="718610"/>
                  <a:pt x="1990398" y="715913"/>
                  <a:pt x="1985151" y="713941"/>
                </a:cubicBezTo>
                <a:cubicBezTo>
                  <a:pt x="1979905" y="711969"/>
                  <a:pt x="1973785" y="710983"/>
                  <a:pt x="1966790" y="710983"/>
                </a:cubicBezTo>
                <a:close/>
                <a:moveTo>
                  <a:pt x="2017801" y="683007"/>
                </a:moveTo>
                <a:cubicBezTo>
                  <a:pt x="2110961" y="683007"/>
                  <a:pt x="2186483" y="726094"/>
                  <a:pt x="2186483" y="779244"/>
                </a:cubicBezTo>
                <a:cubicBezTo>
                  <a:pt x="2186483" y="792532"/>
                  <a:pt x="2181763" y="805191"/>
                  <a:pt x="2173227" y="816705"/>
                </a:cubicBezTo>
                <a:lnTo>
                  <a:pt x="2148120" y="837951"/>
                </a:lnTo>
                <a:lnTo>
                  <a:pt x="2170201" y="835407"/>
                </a:lnTo>
                <a:cubicBezTo>
                  <a:pt x="2263361" y="835407"/>
                  <a:pt x="2338883" y="878494"/>
                  <a:pt x="2338883" y="931644"/>
                </a:cubicBezTo>
                <a:cubicBezTo>
                  <a:pt x="2338883" y="944932"/>
                  <a:pt x="2334163" y="957591"/>
                  <a:pt x="2325627" y="969104"/>
                </a:cubicBezTo>
                <a:lnTo>
                  <a:pt x="2300520" y="990350"/>
                </a:lnTo>
                <a:lnTo>
                  <a:pt x="2322601" y="987808"/>
                </a:lnTo>
                <a:cubicBezTo>
                  <a:pt x="2415761" y="987808"/>
                  <a:pt x="2491283" y="1030894"/>
                  <a:pt x="2491283" y="1084044"/>
                </a:cubicBezTo>
                <a:cubicBezTo>
                  <a:pt x="2491283" y="1097332"/>
                  <a:pt x="2486563" y="1109991"/>
                  <a:pt x="2478027" y="1121504"/>
                </a:cubicBezTo>
                <a:lnTo>
                  <a:pt x="2452920" y="1142750"/>
                </a:lnTo>
                <a:lnTo>
                  <a:pt x="2475001" y="1140207"/>
                </a:lnTo>
                <a:cubicBezTo>
                  <a:pt x="2568161" y="1140207"/>
                  <a:pt x="2643683" y="1183295"/>
                  <a:pt x="2643683" y="1236444"/>
                </a:cubicBezTo>
                <a:cubicBezTo>
                  <a:pt x="2643683" y="1249732"/>
                  <a:pt x="2638963" y="1262391"/>
                  <a:pt x="2630427" y="1273904"/>
                </a:cubicBezTo>
                <a:lnTo>
                  <a:pt x="2605320" y="1295150"/>
                </a:lnTo>
                <a:lnTo>
                  <a:pt x="2627401" y="1292607"/>
                </a:lnTo>
                <a:cubicBezTo>
                  <a:pt x="2720561" y="1292607"/>
                  <a:pt x="2796083" y="1335694"/>
                  <a:pt x="2796083" y="1388844"/>
                </a:cubicBezTo>
                <a:cubicBezTo>
                  <a:pt x="2796083" y="1402132"/>
                  <a:pt x="2791363" y="1414791"/>
                  <a:pt x="2782827" y="1426304"/>
                </a:cubicBezTo>
                <a:lnTo>
                  <a:pt x="2757720" y="1447550"/>
                </a:lnTo>
                <a:lnTo>
                  <a:pt x="2779801" y="1445007"/>
                </a:lnTo>
                <a:cubicBezTo>
                  <a:pt x="2872961" y="1445007"/>
                  <a:pt x="2948483" y="1488094"/>
                  <a:pt x="2948483" y="1541244"/>
                </a:cubicBezTo>
                <a:cubicBezTo>
                  <a:pt x="2948483" y="1554532"/>
                  <a:pt x="2943763" y="1567191"/>
                  <a:pt x="2935227" y="1578704"/>
                </a:cubicBezTo>
                <a:lnTo>
                  <a:pt x="2910120" y="1599950"/>
                </a:lnTo>
                <a:lnTo>
                  <a:pt x="2932201" y="1597407"/>
                </a:lnTo>
                <a:cubicBezTo>
                  <a:pt x="3025361" y="1597407"/>
                  <a:pt x="3100883" y="1640494"/>
                  <a:pt x="3100883" y="1693644"/>
                </a:cubicBezTo>
                <a:cubicBezTo>
                  <a:pt x="3100883" y="1706932"/>
                  <a:pt x="3096163" y="1719591"/>
                  <a:pt x="3087627" y="1731104"/>
                </a:cubicBezTo>
                <a:lnTo>
                  <a:pt x="3062520" y="1752350"/>
                </a:lnTo>
                <a:lnTo>
                  <a:pt x="3084601" y="1749807"/>
                </a:lnTo>
                <a:cubicBezTo>
                  <a:pt x="3177761" y="1749807"/>
                  <a:pt x="3253283" y="1792894"/>
                  <a:pt x="3253283" y="1846044"/>
                </a:cubicBezTo>
                <a:cubicBezTo>
                  <a:pt x="3253283" y="1859332"/>
                  <a:pt x="3248563" y="1871991"/>
                  <a:pt x="3240027" y="1883505"/>
                </a:cubicBezTo>
                <a:lnTo>
                  <a:pt x="3214920" y="1904750"/>
                </a:lnTo>
                <a:lnTo>
                  <a:pt x="3237001" y="1902207"/>
                </a:lnTo>
                <a:cubicBezTo>
                  <a:pt x="3330161" y="1902207"/>
                  <a:pt x="3405683" y="1945294"/>
                  <a:pt x="3405683" y="1998444"/>
                </a:cubicBezTo>
                <a:cubicBezTo>
                  <a:pt x="3405683" y="2011732"/>
                  <a:pt x="3400963" y="2024391"/>
                  <a:pt x="3392427" y="2035904"/>
                </a:cubicBezTo>
                <a:lnTo>
                  <a:pt x="3367320" y="2057150"/>
                </a:lnTo>
                <a:lnTo>
                  <a:pt x="3389401" y="2054607"/>
                </a:lnTo>
                <a:cubicBezTo>
                  <a:pt x="3482561" y="2054607"/>
                  <a:pt x="3558083" y="2097694"/>
                  <a:pt x="3558083" y="2150844"/>
                </a:cubicBezTo>
                <a:cubicBezTo>
                  <a:pt x="3558083" y="2164132"/>
                  <a:pt x="3553363" y="2176791"/>
                  <a:pt x="3544827" y="2188304"/>
                </a:cubicBezTo>
                <a:lnTo>
                  <a:pt x="3519720" y="2209550"/>
                </a:lnTo>
                <a:lnTo>
                  <a:pt x="3541801" y="2207007"/>
                </a:lnTo>
                <a:cubicBezTo>
                  <a:pt x="3634961" y="2207007"/>
                  <a:pt x="3710483" y="2250094"/>
                  <a:pt x="3710483" y="2303244"/>
                </a:cubicBezTo>
                <a:cubicBezTo>
                  <a:pt x="3710483" y="2316532"/>
                  <a:pt x="3705763" y="2329191"/>
                  <a:pt x="3697227" y="2340705"/>
                </a:cubicBezTo>
                <a:lnTo>
                  <a:pt x="3672120" y="2361950"/>
                </a:lnTo>
                <a:lnTo>
                  <a:pt x="3694201" y="2359407"/>
                </a:lnTo>
                <a:cubicBezTo>
                  <a:pt x="3787361" y="2359407"/>
                  <a:pt x="3862883" y="2402494"/>
                  <a:pt x="3862883" y="2455644"/>
                </a:cubicBezTo>
                <a:cubicBezTo>
                  <a:pt x="3862883" y="2468932"/>
                  <a:pt x="3858163" y="2481591"/>
                  <a:pt x="3849627" y="2493104"/>
                </a:cubicBezTo>
                <a:lnTo>
                  <a:pt x="3824520" y="2514350"/>
                </a:lnTo>
                <a:lnTo>
                  <a:pt x="3846601" y="2511807"/>
                </a:lnTo>
                <a:cubicBezTo>
                  <a:pt x="3939761" y="2511807"/>
                  <a:pt x="4015283" y="2554894"/>
                  <a:pt x="4015283" y="2608044"/>
                </a:cubicBezTo>
                <a:cubicBezTo>
                  <a:pt x="4015283" y="2621332"/>
                  <a:pt x="4010563" y="2633991"/>
                  <a:pt x="4002027" y="2645505"/>
                </a:cubicBezTo>
                <a:lnTo>
                  <a:pt x="3976920" y="2666750"/>
                </a:lnTo>
                <a:lnTo>
                  <a:pt x="3999001" y="2664207"/>
                </a:lnTo>
                <a:cubicBezTo>
                  <a:pt x="4092162" y="2664207"/>
                  <a:pt x="4167683" y="2707294"/>
                  <a:pt x="4167683" y="2760444"/>
                </a:cubicBezTo>
                <a:cubicBezTo>
                  <a:pt x="4167683" y="2787020"/>
                  <a:pt x="4148803" y="2811079"/>
                  <a:pt x="4118278" y="2828495"/>
                </a:cubicBezTo>
                <a:lnTo>
                  <a:pt x="4103109" y="2834330"/>
                </a:lnTo>
                <a:lnTo>
                  <a:pt x="4103358" y="2833493"/>
                </a:lnTo>
                <a:cubicBezTo>
                  <a:pt x="4103544" y="2832451"/>
                  <a:pt x="4103637" y="2831261"/>
                  <a:pt x="4103637" y="2829921"/>
                </a:cubicBezTo>
                <a:cubicBezTo>
                  <a:pt x="4103637" y="2828582"/>
                  <a:pt x="4103544" y="2827410"/>
                  <a:pt x="4103358" y="2826405"/>
                </a:cubicBezTo>
                <a:cubicBezTo>
                  <a:pt x="4103172" y="2825401"/>
                  <a:pt x="4102874" y="2824563"/>
                  <a:pt x="4102465" y="2823894"/>
                </a:cubicBezTo>
                <a:cubicBezTo>
                  <a:pt x="4102056" y="2823224"/>
                  <a:pt x="4101572" y="2822722"/>
                  <a:pt x="4101014" y="2822387"/>
                </a:cubicBezTo>
                <a:cubicBezTo>
                  <a:pt x="4100456" y="2822052"/>
                  <a:pt x="4099879" y="2821884"/>
                  <a:pt x="4099284" y="2821884"/>
                </a:cubicBezTo>
                <a:lnTo>
                  <a:pt x="4036441" y="2821884"/>
                </a:lnTo>
                <a:lnTo>
                  <a:pt x="4059324" y="2797998"/>
                </a:lnTo>
                <a:cubicBezTo>
                  <a:pt x="4067584" y="2789514"/>
                  <a:pt x="4074206" y="2782017"/>
                  <a:pt x="4079192" y="2775506"/>
                </a:cubicBezTo>
                <a:cubicBezTo>
                  <a:pt x="4084178" y="2768995"/>
                  <a:pt x="4087992" y="2763079"/>
                  <a:pt x="4090633" y="2757758"/>
                </a:cubicBezTo>
                <a:cubicBezTo>
                  <a:pt x="4093275" y="2752438"/>
                  <a:pt x="4095005" y="2747489"/>
                  <a:pt x="4095824" y="2742913"/>
                </a:cubicBezTo>
                <a:cubicBezTo>
                  <a:pt x="4096642" y="2738336"/>
                  <a:pt x="4097051" y="2733741"/>
                  <a:pt x="4097051" y="2729127"/>
                </a:cubicBezTo>
                <a:cubicBezTo>
                  <a:pt x="4097051" y="2723993"/>
                  <a:pt x="4096196" y="2719156"/>
                  <a:pt x="4094484" y="2714617"/>
                </a:cubicBezTo>
                <a:cubicBezTo>
                  <a:pt x="4092773" y="2710077"/>
                  <a:pt x="4090187" y="2706096"/>
                  <a:pt x="4086727" y="2702673"/>
                </a:cubicBezTo>
                <a:cubicBezTo>
                  <a:pt x="4083266" y="2699250"/>
                  <a:pt x="4078913" y="2696553"/>
                  <a:pt x="4073667" y="2694581"/>
                </a:cubicBezTo>
                <a:cubicBezTo>
                  <a:pt x="4068421" y="2692609"/>
                  <a:pt x="4062300" y="2691623"/>
                  <a:pt x="4055305" y="2691623"/>
                </a:cubicBezTo>
                <a:cubicBezTo>
                  <a:pt x="4050915" y="2691623"/>
                  <a:pt x="4046729" y="2692069"/>
                  <a:pt x="4042748" y="2692962"/>
                </a:cubicBezTo>
                <a:cubicBezTo>
                  <a:pt x="4038767" y="2693855"/>
                  <a:pt x="4035120" y="2694953"/>
                  <a:pt x="4031809" y="2696255"/>
                </a:cubicBezTo>
                <a:cubicBezTo>
                  <a:pt x="4028498" y="2697557"/>
                  <a:pt x="4025744" y="2698878"/>
                  <a:pt x="4023549" y="2700217"/>
                </a:cubicBezTo>
                <a:cubicBezTo>
                  <a:pt x="4021354" y="2701557"/>
                  <a:pt x="4019810" y="2702617"/>
                  <a:pt x="4018917" y="2703399"/>
                </a:cubicBezTo>
                <a:cubicBezTo>
                  <a:pt x="4018024" y="2704180"/>
                  <a:pt x="4017428" y="2704831"/>
                  <a:pt x="4017131" y="2705352"/>
                </a:cubicBezTo>
                <a:cubicBezTo>
                  <a:pt x="4016833" y="2705873"/>
                  <a:pt x="4016591" y="2706431"/>
                  <a:pt x="4016405" y="2707026"/>
                </a:cubicBezTo>
                <a:cubicBezTo>
                  <a:pt x="4016219" y="2707622"/>
                  <a:pt x="4016089" y="2708329"/>
                  <a:pt x="4016015" y="2709147"/>
                </a:cubicBezTo>
                <a:cubicBezTo>
                  <a:pt x="4015940" y="2709966"/>
                  <a:pt x="4015903" y="2710933"/>
                  <a:pt x="4015903" y="2712049"/>
                </a:cubicBezTo>
                <a:cubicBezTo>
                  <a:pt x="4015903" y="2713612"/>
                  <a:pt x="4015980" y="2714951"/>
                  <a:pt x="4016133" y="2716068"/>
                </a:cubicBezTo>
                <a:cubicBezTo>
                  <a:pt x="4016287" y="2717184"/>
                  <a:pt x="4016498" y="2718077"/>
                  <a:pt x="4016766" y="2718747"/>
                </a:cubicBezTo>
                <a:cubicBezTo>
                  <a:pt x="4017035" y="2719416"/>
                  <a:pt x="4017380" y="2719900"/>
                  <a:pt x="4017803" y="2720198"/>
                </a:cubicBezTo>
                <a:cubicBezTo>
                  <a:pt x="4018226" y="2720495"/>
                  <a:pt x="4018706" y="2720644"/>
                  <a:pt x="4019243" y="2720644"/>
                </a:cubicBezTo>
                <a:cubicBezTo>
                  <a:pt x="4020165" y="2720644"/>
                  <a:pt x="4021566" y="2720012"/>
                  <a:pt x="4023447" y="2718747"/>
                </a:cubicBezTo>
                <a:cubicBezTo>
                  <a:pt x="4025328" y="2717482"/>
                  <a:pt x="4027669" y="2716105"/>
                  <a:pt x="4030472" y="2714617"/>
                </a:cubicBezTo>
                <a:cubicBezTo>
                  <a:pt x="4033275" y="2713128"/>
                  <a:pt x="4036538" y="2711752"/>
                  <a:pt x="4040263" y="2710487"/>
                </a:cubicBezTo>
                <a:cubicBezTo>
                  <a:pt x="4043987" y="2709222"/>
                  <a:pt x="4048191" y="2708589"/>
                  <a:pt x="4052874" y="2708589"/>
                </a:cubicBezTo>
                <a:cubicBezTo>
                  <a:pt x="4056867" y="2708589"/>
                  <a:pt x="4060399" y="2709222"/>
                  <a:pt x="4063470" y="2710487"/>
                </a:cubicBezTo>
                <a:cubicBezTo>
                  <a:pt x="4066541" y="2711752"/>
                  <a:pt x="4069094" y="2713463"/>
                  <a:pt x="4071129" y="2715621"/>
                </a:cubicBezTo>
                <a:cubicBezTo>
                  <a:pt x="4073164" y="2717779"/>
                  <a:pt x="4074719" y="2720291"/>
                  <a:pt x="4075794" y="2723156"/>
                </a:cubicBezTo>
                <a:cubicBezTo>
                  <a:pt x="4076869" y="2726021"/>
                  <a:pt x="4077406" y="2729053"/>
                  <a:pt x="4077406" y="2732253"/>
                </a:cubicBezTo>
                <a:cubicBezTo>
                  <a:pt x="4077406" y="2735453"/>
                  <a:pt x="4077061" y="2738876"/>
                  <a:pt x="4076371" y="2742522"/>
                </a:cubicBezTo>
                <a:cubicBezTo>
                  <a:pt x="4075681" y="2746168"/>
                  <a:pt x="4074243" y="2750224"/>
                  <a:pt x="4072058" y="2754689"/>
                </a:cubicBezTo>
                <a:cubicBezTo>
                  <a:pt x="4069873" y="2759153"/>
                  <a:pt x="4066767" y="2764102"/>
                  <a:pt x="4062741" y="2769534"/>
                </a:cubicBezTo>
                <a:cubicBezTo>
                  <a:pt x="4058715" y="2774966"/>
                  <a:pt x="4053366" y="2781106"/>
                  <a:pt x="4046695" y="2787952"/>
                </a:cubicBezTo>
                <a:lnTo>
                  <a:pt x="4017825" y="2817643"/>
                </a:lnTo>
                <a:cubicBezTo>
                  <a:pt x="4016905" y="2818610"/>
                  <a:pt x="4016158" y="2819522"/>
                  <a:pt x="4015582" y="2820378"/>
                </a:cubicBezTo>
                <a:cubicBezTo>
                  <a:pt x="4015006" y="2821233"/>
                  <a:pt x="4014527" y="2822089"/>
                  <a:pt x="4014144" y="2822945"/>
                </a:cubicBezTo>
                <a:cubicBezTo>
                  <a:pt x="4013761" y="2823801"/>
                  <a:pt x="4013512" y="2824787"/>
                  <a:pt x="4013397" y="2825903"/>
                </a:cubicBezTo>
                <a:cubicBezTo>
                  <a:pt x="4013282" y="2827019"/>
                  <a:pt x="4013224" y="2828321"/>
                  <a:pt x="4013224" y="2829810"/>
                </a:cubicBezTo>
                <a:cubicBezTo>
                  <a:pt x="4013224" y="2831447"/>
                  <a:pt x="4013354" y="2832823"/>
                  <a:pt x="4013615" y="2833940"/>
                </a:cubicBezTo>
                <a:cubicBezTo>
                  <a:pt x="4013875" y="2835056"/>
                  <a:pt x="4014284" y="2835912"/>
                  <a:pt x="4014843" y="2836507"/>
                </a:cubicBezTo>
                <a:cubicBezTo>
                  <a:pt x="4015401" y="2837102"/>
                  <a:pt x="4016070" y="2837530"/>
                  <a:pt x="4016852" y="2837790"/>
                </a:cubicBezTo>
                <a:cubicBezTo>
                  <a:pt x="4017633" y="2838051"/>
                  <a:pt x="4018545" y="2838181"/>
                  <a:pt x="4019586" y="2838181"/>
                </a:cubicBezTo>
                <a:lnTo>
                  <a:pt x="4093096" y="2838181"/>
                </a:lnTo>
                <a:lnTo>
                  <a:pt x="4064660" y="2849119"/>
                </a:lnTo>
                <a:cubicBezTo>
                  <a:pt x="4044479" y="2853989"/>
                  <a:pt x="4022291" y="2856682"/>
                  <a:pt x="3999001" y="2856682"/>
                </a:cubicBezTo>
                <a:cubicBezTo>
                  <a:pt x="3905841" y="2856682"/>
                  <a:pt x="3830319" y="2813595"/>
                  <a:pt x="3830319" y="2760444"/>
                </a:cubicBezTo>
                <a:cubicBezTo>
                  <a:pt x="3830319" y="2747157"/>
                  <a:pt x="3835039" y="2734498"/>
                  <a:pt x="3843575" y="2722984"/>
                </a:cubicBezTo>
                <a:lnTo>
                  <a:pt x="3868682" y="2701739"/>
                </a:lnTo>
                <a:lnTo>
                  <a:pt x="3846601" y="2704282"/>
                </a:lnTo>
                <a:cubicBezTo>
                  <a:pt x="3753441" y="2704282"/>
                  <a:pt x="3677919" y="2661195"/>
                  <a:pt x="3677919" y="2608044"/>
                </a:cubicBezTo>
                <a:cubicBezTo>
                  <a:pt x="3677919" y="2594757"/>
                  <a:pt x="3682639" y="2582098"/>
                  <a:pt x="3691175" y="2570584"/>
                </a:cubicBezTo>
                <a:lnTo>
                  <a:pt x="3716282" y="2549339"/>
                </a:lnTo>
                <a:lnTo>
                  <a:pt x="3694201" y="2551882"/>
                </a:lnTo>
                <a:cubicBezTo>
                  <a:pt x="3601041" y="2551882"/>
                  <a:pt x="3525519" y="2508795"/>
                  <a:pt x="3525519" y="2455644"/>
                </a:cubicBezTo>
                <a:cubicBezTo>
                  <a:pt x="3525519" y="2442357"/>
                  <a:pt x="3530239" y="2429698"/>
                  <a:pt x="3538775" y="2418184"/>
                </a:cubicBezTo>
                <a:lnTo>
                  <a:pt x="3563882" y="2396939"/>
                </a:lnTo>
                <a:lnTo>
                  <a:pt x="3541801" y="2399482"/>
                </a:lnTo>
                <a:cubicBezTo>
                  <a:pt x="3448641" y="2399482"/>
                  <a:pt x="3373119" y="2356395"/>
                  <a:pt x="3373119" y="2303244"/>
                </a:cubicBezTo>
                <a:cubicBezTo>
                  <a:pt x="3373119" y="2289957"/>
                  <a:pt x="3377839" y="2277298"/>
                  <a:pt x="3386375" y="2265784"/>
                </a:cubicBezTo>
                <a:lnTo>
                  <a:pt x="3411482" y="2244539"/>
                </a:lnTo>
                <a:lnTo>
                  <a:pt x="3389401" y="2247082"/>
                </a:lnTo>
                <a:cubicBezTo>
                  <a:pt x="3296241" y="2247082"/>
                  <a:pt x="3220719" y="2203995"/>
                  <a:pt x="3220719" y="2150844"/>
                </a:cubicBezTo>
                <a:cubicBezTo>
                  <a:pt x="3220719" y="2137557"/>
                  <a:pt x="3225439" y="2124898"/>
                  <a:pt x="3233975" y="2113384"/>
                </a:cubicBezTo>
                <a:lnTo>
                  <a:pt x="3259082" y="2092139"/>
                </a:lnTo>
                <a:lnTo>
                  <a:pt x="3237001" y="2094682"/>
                </a:lnTo>
                <a:cubicBezTo>
                  <a:pt x="3143841" y="2094682"/>
                  <a:pt x="3068319" y="2051595"/>
                  <a:pt x="3068319" y="1998444"/>
                </a:cubicBezTo>
                <a:cubicBezTo>
                  <a:pt x="3068319" y="1985157"/>
                  <a:pt x="3073039" y="1972498"/>
                  <a:pt x="3081575" y="1960984"/>
                </a:cubicBezTo>
                <a:lnTo>
                  <a:pt x="3106682" y="1939739"/>
                </a:lnTo>
                <a:lnTo>
                  <a:pt x="3084601" y="1942282"/>
                </a:lnTo>
                <a:cubicBezTo>
                  <a:pt x="2991441" y="1942282"/>
                  <a:pt x="2915919" y="1899195"/>
                  <a:pt x="2915919" y="1846044"/>
                </a:cubicBezTo>
                <a:cubicBezTo>
                  <a:pt x="2915919" y="1832757"/>
                  <a:pt x="2920639" y="1820098"/>
                  <a:pt x="2929175" y="1808584"/>
                </a:cubicBezTo>
                <a:lnTo>
                  <a:pt x="2954282" y="1787339"/>
                </a:lnTo>
                <a:lnTo>
                  <a:pt x="2932201" y="1789882"/>
                </a:lnTo>
                <a:cubicBezTo>
                  <a:pt x="2839041" y="1789882"/>
                  <a:pt x="2763519" y="1746795"/>
                  <a:pt x="2763519" y="1693644"/>
                </a:cubicBezTo>
                <a:cubicBezTo>
                  <a:pt x="2763519" y="1680357"/>
                  <a:pt x="2768239" y="1667698"/>
                  <a:pt x="2776775" y="1656184"/>
                </a:cubicBezTo>
                <a:lnTo>
                  <a:pt x="2801882" y="1634939"/>
                </a:lnTo>
                <a:lnTo>
                  <a:pt x="2779801" y="1637482"/>
                </a:lnTo>
                <a:cubicBezTo>
                  <a:pt x="2686641" y="1637482"/>
                  <a:pt x="2611119" y="1594395"/>
                  <a:pt x="2611119" y="1541244"/>
                </a:cubicBezTo>
                <a:cubicBezTo>
                  <a:pt x="2611119" y="1527957"/>
                  <a:pt x="2615839" y="1515298"/>
                  <a:pt x="2624375" y="1503784"/>
                </a:cubicBezTo>
                <a:lnTo>
                  <a:pt x="2649482" y="1482539"/>
                </a:lnTo>
                <a:lnTo>
                  <a:pt x="2627401" y="1485082"/>
                </a:lnTo>
                <a:cubicBezTo>
                  <a:pt x="2534241" y="1485082"/>
                  <a:pt x="2458719" y="1441995"/>
                  <a:pt x="2458719" y="1388844"/>
                </a:cubicBezTo>
                <a:cubicBezTo>
                  <a:pt x="2458719" y="1375557"/>
                  <a:pt x="2463439" y="1362898"/>
                  <a:pt x="2471975" y="1351384"/>
                </a:cubicBezTo>
                <a:lnTo>
                  <a:pt x="2497082" y="1330139"/>
                </a:lnTo>
                <a:lnTo>
                  <a:pt x="2475001" y="1332682"/>
                </a:lnTo>
                <a:cubicBezTo>
                  <a:pt x="2381841" y="1332682"/>
                  <a:pt x="2306319" y="1289595"/>
                  <a:pt x="2306319" y="1236444"/>
                </a:cubicBezTo>
                <a:cubicBezTo>
                  <a:pt x="2306319" y="1223157"/>
                  <a:pt x="2311039" y="1210499"/>
                  <a:pt x="2319575" y="1198985"/>
                </a:cubicBezTo>
                <a:lnTo>
                  <a:pt x="2344682" y="1177739"/>
                </a:lnTo>
                <a:lnTo>
                  <a:pt x="2322601" y="1180283"/>
                </a:lnTo>
                <a:cubicBezTo>
                  <a:pt x="2229441" y="1180283"/>
                  <a:pt x="2153919" y="1137195"/>
                  <a:pt x="2153919" y="1084044"/>
                </a:cubicBezTo>
                <a:cubicBezTo>
                  <a:pt x="2153919" y="1070758"/>
                  <a:pt x="2158639" y="1058099"/>
                  <a:pt x="2167175" y="1046585"/>
                </a:cubicBezTo>
                <a:lnTo>
                  <a:pt x="2192282" y="1025339"/>
                </a:lnTo>
                <a:lnTo>
                  <a:pt x="2170201" y="1027882"/>
                </a:lnTo>
                <a:cubicBezTo>
                  <a:pt x="2077041" y="1027882"/>
                  <a:pt x="2001519" y="984796"/>
                  <a:pt x="2001519" y="931644"/>
                </a:cubicBezTo>
                <a:cubicBezTo>
                  <a:pt x="2001519" y="918357"/>
                  <a:pt x="2006239" y="905698"/>
                  <a:pt x="2014775" y="894184"/>
                </a:cubicBezTo>
                <a:lnTo>
                  <a:pt x="2039882" y="872939"/>
                </a:lnTo>
                <a:lnTo>
                  <a:pt x="2017801" y="875482"/>
                </a:lnTo>
                <a:cubicBezTo>
                  <a:pt x="1924641" y="875482"/>
                  <a:pt x="1849119" y="832395"/>
                  <a:pt x="1849119" y="779244"/>
                </a:cubicBezTo>
                <a:cubicBezTo>
                  <a:pt x="1849119" y="726094"/>
                  <a:pt x="1924641" y="683007"/>
                  <a:pt x="2017801" y="683007"/>
                </a:cubicBezTo>
                <a:close/>
                <a:moveTo>
                  <a:pt x="3598528" y="609601"/>
                </a:moveTo>
                <a:cubicBezTo>
                  <a:pt x="3643777" y="609601"/>
                  <a:pt x="3680459" y="704113"/>
                  <a:pt x="3680459" y="820702"/>
                </a:cubicBezTo>
                <a:cubicBezTo>
                  <a:pt x="3680459" y="937291"/>
                  <a:pt x="3643777" y="1031806"/>
                  <a:pt x="3598528" y="1031806"/>
                </a:cubicBezTo>
                <a:cubicBezTo>
                  <a:pt x="3553279" y="1031806"/>
                  <a:pt x="3516597" y="937291"/>
                  <a:pt x="3516597" y="820702"/>
                </a:cubicBezTo>
                <a:cubicBezTo>
                  <a:pt x="3516597" y="704113"/>
                  <a:pt x="3553279" y="609601"/>
                  <a:pt x="3598528" y="609601"/>
                </a:cubicBezTo>
                <a:close/>
                <a:moveTo>
                  <a:pt x="3076519" y="595648"/>
                </a:moveTo>
                <a:lnTo>
                  <a:pt x="3076739" y="595648"/>
                </a:lnTo>
                <a:lnTo>
                  <a:pt x="3076739" y="674899"/>
                </a:lnTo>
                <a:lnTo>
                  <a:pt x="3030082" y="674899"/>
                </a:lnTo>
                <a:close/>
                <a:moveTo>
                  <a:pt x="2962219" y="595648"/>
                </a:moveTo>
                <a:lnTo>
                  <a:pt x="2962439" y="595648"/>
                </a:lnTo>
                <a:lnTo>
                  <a:pt x="2962439" y="674899"/>
                </a:lnTo>
                <a:lnTo>
                  <a:pt x="2915782" y="674899"/>
                </a:lnTo>
                <a:close/>
                <a:moveTo>
                  <a:pt x="3081371" y="578793"/>
                </a:moveTo>
                <a:cubicBezTo>
                  <a:pt x="3083875" y="578793"/>
                  <a:pt x="3086056" y="578886"/>
                  <a:pt x="3087915" y="579072"/>
                </a:cubicBezTo>
                <a:cubicBezTo>
                  <a:pt x="3089774" y="579258"/>
                  <a:pt x="3091273" y="579500"/>
                  <a:pt x="3092411" y="579798"/>
                </a:cubicBezTo>
                <a:cubicBezTo>
                  <a:pt x="3093548" y="580095"/>
                  <a:pt x="3094421" y="580486"/>
                  <a:pt x="3095028" y="580970"/>
                </a:cubicBezTo>
                <a:cubicBezTo>
                  <a:pt x="3095635" y="581453"/>
                  <a:pt x="3095938" y="582030"/>
                  <a:pt x="3095938" y="582700"/>
                </a:cubicBezTo>
                <a:lnTo>
                  <a:pt x="3095938" y="587653"/>
                </a:lnTo>
                <a:lnTo>
                  <a:pt x="3081680" y="582168"/>
                </a:lnTo>
                <a:lnTo>
                  <a:pt x="3068543" y="580655"/>
                </a:lnTo>
                <a:lnTo>
                  <a:pt x="3071244" y="579574"/>
                </a:lnTo>
                <a:cubicBezTo>
                  <a:pt x="3072382" y="579277"/>
                  <a:pt x="3073786" y="579072"/>
                  <a:pt x="3075455" y="578961"/>
                </a:cubicBezTo>
                <a:cubicBezTo>
                  <a:pt x="3077124" y="578849"/>
                  <a:pt x="3079096" y="578793"/>
                  <a:pt x="3081371" y="578793"/>
                </a:cubicBezTo>
                <a:close/>
                <a:moveTo>
                  <a:pt x="2967071" y="578793"/>
                </a:moveTo>
                <a:cubicBezTo>
                  <a:pt x="2964796" y="578793"/>
                  <a:pt x="2962824" y="578849"/>
                  <a:pt x="2961155" y="578961"/>
                </a:cubicBezTo>
                <a:cubicBezTo>
                  <a:pt x="2959486" y="579072"/>
                  <a:pt x="2958082" y="579277"/>
                  <a:pt x="2956944" y="579574"/>
                </a:cubicBezTo>
                <a:cubicBezTo>
                  <a:pt x="2955805" y="579872"/>
                  <a:pt x="2954876" y="580244"/>
                  <a:pt x="2954155" y="580691"/>
                </a:cubicBezTo>
                <a:cubicBezTo>
                  <a:pt x="2953434" y="581137"/>
                  <a:pt x="2952884" y="581658"/>
                  <a:pt x="2952505" y="582253"/>
                </a:cubicBezTo>
                <a:lnTo>
                  <a:pt x="2901020" y="669987"/>
                </a:lnTo>
                <a:cubicBezTo>
                  <a:pt x="2900503" y="670955"/>
                  <a:pt x="2900061" y="671866"/>
                  <a:pt x="2899693" y="672722"/>
                </a:cubicBezTo>
                <a:cubicBezTo>
                  <a:pt x="2899325" y="673578"/>
                  <a:pt x="2899031" y="674471"/>
                  <a:pt x="2898810" y="675401"/>
                </a:cubicBezTo>
                <a:cubicBezTo>
                  <a:pt x="2898589" y="676331"/>
                  <a:pt x="2898442" y="677354"/>
                  <a:pt x="2898368" y="678471"/>
                </a:cubicBezTo>
                <a:cubicBezTo>
                  <a:pt x="2898294" y="679587"/>
                  <a:pt x="2898257" y="680852"/>
                  <a:pt x="2898257" y="682266"/>
                </a:cubicBezTo>
                <a:cubicBezTo>
                  <a:pt x="2898257" y="684051"/>
                  <a:pt x="2898349" y="685503"/>
                  <a:pt x="2898533" y="686619"/>
                </a:cubicBezTo>
                <a:cubicBezTo>
                  <a:pt x="2898718" y="687735"/>
                  <a:pt x="2899050" y="688591"/>
                  <a:pt x="2899529" y="689186"/>
                </a:cubicBezTo>
                <a:cubicBezTo>
                  <a:pt x="2900009" y="689782"/>
                  <a:pt x="2900544" y="690191"/>
                  <a:pt x="2901134" y="690414"/>
                </a:cubicBezTo>
                <a:cubicBezTo>
                  <a:pt x="2901724" y="690637"/>
                  <a:pt x="2902462" y="690749"/>
                  <a:pt x="2903348" y="690749"/>
                </a:cubicBezTo>
                <a:lnTo>
                  <a:pt x="2962439" y="690749"/>
                </a:lnTo>
                <a:lnTo>
                  <a:pt x="2962439" y="721110"/>
                </a:lnTo>
                <a:cubicBezTo>
                  <a:pt x="2962439" y="721705"/>
                  <a:pt x="2962573" y="722207"/>
                  <a:pt x="2962841" y="722617"/>
                </a:cubicBezTo>
                <a:cubicBezTo>
                  <a:pt x="2963109" y="723026"/>
                  <a:pt x="2963607" y="723379"/>
                  <a:pt x="2964336" y="723677"/>
                </a:cubicBezTo>
                <a:cubicBezTo>
                  <a:pt x="2965064" y="723975"/>
                  <a:pt x="2966042" y="724198"/>
                  <a:pt x="2967268" y="724347"/>
                </a:cubicBezTo>
                <a:cubicBezTo>
                  <a:pt x="2968494" y="724496"/>
                  <a:pt x="2970027" y="724570"/>
                  <a:pt x="2971866" y="724570"/>
                </a:cubicBezTo>
                <a:cubicBezTo>
                  <a:pt x="2973782" y="724570"/>
                  <a:pt x="2975353" y="724496"/>
                  <a:pt x="2976579" y="724347"/>
                </a:cubicBezTo>
                <a:cubicBezTo>
                  <a:pt x="2977805" y="724198"/>
                  <a:pt x="2978802" y="723975"/>
                  <a:pt x="2979569" y="723677"/>
                </a:cubicBezTo>
                <a:cubicBezTo>
                  <a:pt x="2980335" y="723379"/>
                  <a:pt x="2980872" y="723026"/>
                  <a:pt x="2981178" y="722617"/>
                </a:cubicBezTo>
                <a:cubicBezTo>
                  <a:pt x="2981485" y="722207"/>
                  <a:pt x="2981638" y="721705"/>
                  <a:pt x="2981638" y="721110"/>
                </a:cubicBezTo>
                <a:lnTo>
                  <a:pt x="2981638" y="690749"/>
                </a:lnTo>
                <a:lnTo>
                  <a:pt x="2997935" y="690749"/>
                </a:lnTo>
                <a:cubicBezTo>
                  <a:pt x="2999274" y="690749"/>
                  <a:pt x="3000316" y="690042"/>
                  <a:pt x="3001060" y="688628"/>
                </a:cubicBezTo>
                <a:cubicBezTo>
                  <a:pt x="3001804" y="687214"/>
                  <a:pt x="3002176" y="685279"/>
                  <a:pt x="3002176" y="682824"/>
                </a:cubicBezTo>
                <a:cubicBezTo>
                  <a:pt x="3002176" y="680145"/>
                  <a:pt x="3001786" y="678155"/>
                  <a:pt x="3001004" y="676852"/>
                </a:cubicBezTo>
                <a:cubicBezTo>
                  <a:pt x="3000223" y="675550"/>
                  <a:pt x="2999200" y="674899"/>
                  <a:pt x="2997935" y="674899"/>
                </a:cubicBezTo>
                <a:lnTo>
                  <a:pt x="2981638" y="674899"/>
                </a:lnTo>
                <a:lnTo>
                  <a:pt x="2981638" y="582700"/>
                </a:lnTo>
                <a:cubicBezTo>
                  <a:pt x="2981638" y="582030"/>
                  <a:pt x="2981335" y="581453"/>
                  <a:pt x="2980728" y="580970"/>
                </a:cubicBezTo>
                <a:cubicBezTo>
                  <a:pt x="2980121" y="580486"/>
                  <a:pt x="2979248" y="580095"/>
                  <a:pt x="2978111" y="579798"/>
                </a:cubicBezTo>
                <a:cubicBezTo>
                  <a:pt x="2976973" y="579500"/>
                  <a:pt x="2975474" y="579258"/>
                  <a:pt x="2973615" y="579072"/>
                </a:cubicBezTo>
                <a:cubicBezTo>
                  <a:pt x="2971756" y="578886"/>
                  <a:pt x="2969575" y="578793"/>
                  <a:pt x="2967071" y="578793"/>
                </a:cubicBezTo>
                <a:close/>
                <a:moveTo>
                  <a:pt x="2447908" y="565602"/>
                </a:moveTo>
                <a:cubicBezTo>
                  <a:pt x="2493157" y="565602"/>
                  <a:pt x="2529839" y="660116"/>
                  <a:pt x="2529839" y="776704"/>
                </a:cubicBezTo>
                <a:cubicBezTo>
                  <a:pt x="2529839" y="893294"/>
                  <a:pt x="2493157" y="987808"/>
                  <a:pt x="2447908" y="987808"/>
                </a:cubicBezTo>
                <a:cubicBezTo>
                  <a:pt x="2402659" y="987808"/>
                  <a:pt x="2365977" y="893294"/>
                  <a:pt x="2365977" y="776704"/>
                </a:cubicBezTo>
                <a:cubicBezTo>
                  <a:pt x="2365977" y="660116"/>
                  <a:pt x="2402659" y="565602"/>
                  <a:pt x="2447908" y="565602"/>
                </a:cubicBezTo>
                <a:close/>
                <a:moveTo>
                  <a:pt x="3446128" y="457200"/>
                </a:moveTo>
                <a:cubicBezTo>
                  <a:pt x="3491377" y="457200"/>
                  <a:pt x="3528059" y="551713"/>
                  <a:pt x="3528059" y="668302"/>
                </a:cubicBezTo>
                <a:cubicBezTo>
                  <a:pt x="3528059" y="784891"/>
                  <a:pt x="3491377" y="879405"/>
                  <a:pt x="3446128" y="879405"/>
                </a:cubicBezTo>
                <a:cubicBezTo>
                  <a:pt x="3400879" y="879405"/>
                  <a:pt x="3364197" y="784891"/>
                  <a:pt x="3364197" y="668302"/>
                </a:cubicBezTo>
                <a:cubicBezTo>
                  <a:pt x="3364197" y="551713"/>
                  <a:pt x="3400879" y="457200"/>
                  <a:pt x="3446128" y="457200"/>
                </a:cubicBezTo>
                <a:close/>
                <a:moveTo>
                  <a:pt x="2924119" y="443247"/>
                </a:moveTo>
                <a:lnTo>
                  <a:pt x="2924339" y="443247"/>
                </a:lnTo>
                <a:lnTo>
                  <a:pt x="2924339" y="522498"/>
                </a:lnTo>
                <a:lnTo>
                  <a:pt x="2877682" y="522498"/>
                </a:lnTo>
                <a:close/>
                <a:moveTo>
                  <a:pt x="2809819" y="443247"/>
                </a:moveTo>
                <a:lnTo>
                  <a:pt x="2810039" y="443247"/>
                </a:lnTo>
                <a:lnTo>
                  <a:pt x="2810039" y="522498"/>
                </a:lnTo>
                <a:lnTo>
                  <a:pt x="2763381" y="522498"/>
                </a:lnTo>
                <a:close/>
                <a:moveTo>
                  <a:pt x="2928971" y="426393"/>
                </a:moveTo>
                <a:cubicBezTo>
                  <a:pt x="2931475" y="426393"/>
                  <a:pt x="2933656" y="426486"/>
                  <a:pt x="2935515" y="426672"/>
                </a:cubicBezTo>
                <a:cubicBezTo>
                  <a:pt x="2937374" y="426858"/>
                  <a:pt x="2938873" y="427100"/>
                  <a:pt x="2940011" y="427397"/>
                </a:cubicBezTo>
                <a:cubicBezTo>
                  <a:pt x="2941148" y="427695"/>
                  <a:pt x="2942021" y="428085"/>
                  <a:pt x="2942628" y="428569"/>
                </a:cubicBezTo>
                <a:cubicBezTo>
                  <a:pt x="2943235" y="429053"/>
                  <a:pt x="2943538" y="429630"/>
                  <a:pt x="2943538" y="430299"/>
                </a:cubicBezTo>
                <a:lnTo>
                  <a:pt x="2943538" y="435253"/>
                </a:lnTo>
                <a:lnTo>
                  <a:pt x="2929280" y="429768"/>
                </a:lnTo>
                <a:lnTo>
                  <a:pt x="2916143" y="428255"/>
                </a:lnTo>
                <a:lnTo>
                  <a:pt x="2918844" y="427174"/>
                </a:lnTo>
                <a:cubicBezTo>
                  <a:pt x="2919982" y="426876"/>
                  <a:pt x="2921386" y="426672"/>
                  <a:pt x="2923055" y="426560"/>
                </a:cubicBezTo>
                <a:cubicBezTo>
                  <a:pt x="2924724" y="426448"/>
                  <a:pt x="2926696" y="426393"/>
                  <a:pt x="2928971" y="426393"/>
                </a:cubicBezTo>
                <a:close/>
                <a:moveTo>
                  <a:pt x="2814671" y="426393"/>
                </a:moveTo>
                <a:cubicBezTo>
                  <a:pt x="2817175" y="426393"/>
                  <a:pt x="2819356" y="426486"/>
                  <a:pt x="2821215" y="426672"/>
                </a:cubicBezTo>
                <a:lnTo>
                  <a:pt x="2822728" y="426916"/>
                </a:lnTo>
                <a:lnTo>
                  <a:pt x="2800503" y="429476"/>
                </a:lnTo>
                <a:lnTo>
                  <a:pt x="2801755" y="428290"/>
                </a:lnTo>
                <a:cubicBezTo>
                  <a:pt x="2802476" y="427844"/>
                  <a:pt x="2803405" y="427472"/>
                  <a:pt x="2804544" y="427174"/>
                </a:cubicBezTo>
                <a:cubicBezTo>
                  <a:pt x="2805682" y="426876"/>
                  <a:pt x="2807086" y="426672"/>
                  <a:pt x="2808755" y="426560"/>
                </a:cubicBezTo>
                <a:cubicBezTo>
                  <a:pt x="2810424" y="426448"/>
                  <a:pt x="2812396" y="426393"/>
                  <a:pt x="2814671" y="426393"/>
                </a:cubicBezTo>
                <a:close/>
                <a:moveTo>
                  <a:pt x="2863621" y="422205"/>
                </a:moveTo>
                <a:lnTo>
                  <a:pt x="2916143" y="428255"/>
                </a:lnTo>
                <a:lnTo>
                  <a:pt x="2916055" y="428290"/>
                </a:lnTo>
                <a:cubicBezTo>
                  <a:pt x="2915334" y="428737"/>
                  <a:pt x="2914784" y="429257"/>
                  <a:pt x="2914405" y="429853"/>
                </a:cubicBezTo>
                <a:lnTo>
                  <a:pt x="2862920" y="517587"/>
                </a:lnTo>
                <a:cubicBezTo>
                  <a:pt x="2862403" y="518554"/>
                  <a:pt x="2861961" y="519466"/>
                  <a:pt x="2861593" y="520322"/>
                </a:cubicBezTo>
                <a:cubicBezTo>
                  <a:pt x="2861225" y="521178"/>
                  <a:pt x="2860931" y="522071"/>
                  <a:pt x="2860710" y="523001"/>
                </a:cubicBezTo>
                <a:cubicBezTo>
                  <a:pt x="2860489" y="523931"/>
                  <a:pt x="2860342" y="524954"/>
                  <a:pt x="2860268" y="526070"/>
                </a:cubicBezTo>
                <a:cubicBezTo>
                  <a:pt x="2860194" y="527186"/>
                  <a:pt x="2860157" y="528452"/>
                  <a:pt x="2860157" y="529866"/>
                </a:cubicBezTo>
                <a:cubicBezTo>
                  <a:pt x="2860157" y="531651"/>
                  <a:pt x="2860249" y="533102"/>
                  <a:pt x="2860433" y="534219"/>
                </a:cubicBezTo>
                <a:cubicBezTo>
                  <a:pt x="2860618" y="535335"/>
                  <a:pt x="2860950" y="536191"/>
                  <a:pt x="2861429" y="536786"/>
                </a:cubicBezTo>
                <a:cubicBezTo>
                  <a:pt x="2861909" y="537381"/>
                  <a:pt x="2862444" y="537791"/>
                  <a:pt x="2863034" y="538014"/>
                </a:cubicBezTo>
                <a:cubicBezTo>
                  <a:pt x="2863624" y="538237"/>
                  <a:pt x="2864362" y="538349"/>
                  <a:pt x="2865248" y="538349"/>
                </a:cubicBezTo>
                <a:lnTo>
                  <a:pt x="2924339" y="538349"/>
                </a:lnTo>
                <a:lnTo>
                  <a:pt x="2924339" y="568710"/>
                </a:lnTo>
                <a:cubicBezTo>
                  <a:pt x="2924339" y="569305"/>
                  <a:pt x="2924473" y="569807"/>
                  <a:pt x="2924741" y="570217"/>
                </a:cubicBezTo>
                <a:cubicBezTo>
                  <a:pt x="2925009" y="570626"/>
                  <a:pt x="2925507" y="570979"/>
                  <a:pt x="2926236" y="571277"/>
                </a:cubicBezTo>
                <a:cubicBezTo>
                  <a:pt x="2926964" y="571574"/>
                  <a:pt x="2927942" y="571798"/>
                  <a:pt x="2929168" y="571947"/>
                </a:cubicBezTo>
                <a:cubicBezTo>
                  <a:pt x="2930394" y="572095"/>
                  <a:pt x="2931927" y="572170"/>
                  <a:pt x="2933766" y="572170"/>
                </a:cubicBezTo>
                <a:cubicBezTo>
                  <a:pt x="2935682" y="572170"/>
                  <a:pt x="2937253" y="572095"/>
                  <a:pt x="2938479" y="571947"/>
                </a:cubicBezTo>
                <a:cubicBezTo>
                  <a:pt x="2939705" y="571798"/>
                  <a:pt x="2940702" y="571574"/>
                  <a:pt x="2941469" y="571277"/>
                </a:cubicBezTo>
                <a:cubicBezTo>
                  <a:pt x="2942235" y="570979"/>
                  <a:pt x="2942772" y="570626"/>
                  <a:pt x="2943078" y="570217"/>
                </a:cubicBezTo>
                <a:cubicBezTo>
                  <a:pt x="2943385" y="569807"/>
                  <a:pt x="2943538" y="569305"/>
                  <a:pt x="2943538" y="568710"/>
                </a:cubicBezTo>
                <a:lnTo>
                  <a:pt x="2943538" y="538349"/>
                </a:lnTo>
                <a:lnTo>
                  <a:pt x="2959835" y="538349"/>
                </a:lnTo>
                <a:cubicBezTo>
                  <a:pt x="2961174" y="538349"/>
                  <a:pt x="2962216" y="537642"/>
                  <a:pt x="2962960" y="536228"/>
                </a:cubicBezTo>
                <a:cubicBezTo>
                  <a:pt x="2963704" y="534814"/>
                  <a:pt x="2964076" y="532879"/>
                  <a:pt x="2964076" y="530424"/>
                </a:cubicBezTo>
                <a:cubicBezTo>
                  <a:pt x="2964076" y="527745"/>
                  <a:pt x="2963686" y="525754"/>
                  <a:pt x="2962904" y="524452"/>
                </a:cubicBezTo>
                <a:cubicBezTo>
                  <a:pt x="2962123" y="523150"/>
                  <a:pt x="2961100" y="522498"/>
                  <a:pt x="2959835" y="522498"/>
                </a:cubicBezTo>
                <a:lnTo>
                  <a:pt x="2943538" y="522498"/>
                </a:lnTo>
                <a:lnTo>
                  <a:pt x="2943538" y="435253"/>
                </a:lnTo>
                <a:lnTo>
                  <a:pt x="2982897" y="450393"/>
                </a:lnTo>
                <a:cubicBezTo>
                  <a:pt x="3013423" y="467808"/>
                  <a:pt x="3032303" y="491867"/>
                  <a:pt x="3032303" y="518442"/>
                </a:cubicBezTo>
                <a:cubicBezTo>
                  <a:pt x="3032303" y="531730"/>
                  <a:pt x="3027583" y="544389"/>
                  <a:pt x="3019047" y="555904"/>
                </a:cubicBezTo>
                <a:lnTo>
                  <a:pt x="2993940" y="577149"/>
                </a:lnTo>
                <a:lnTo>
                  <a:pt x="3016021" y="574605"/>
                </a:lnTo>
                <a:lnTo>
                  <a:pt x="3068543" y="580655"/>
                </a:lnTo>
                <a:lnTo>
                  <a:pt x="3068455" y="580691"/>
                </a:lnTo>
                <a:cubicBezTo>
                  <a:pt x="3067734" y="581137"/>
                  <a:pt x="3067184" y="581658"/>
                  <a:pt x="3066805" y="582253"/>
                </a:cubicBezTo>
                <a:lnTo>
                  <a:pt x="3015320" y="669987"/>
                </a:lnTo>
                <a:cubicBezTo>
                  <a:pt x="3014803" y="670955"/>
                  <a:pt x="3014361" y="671866"/>
                  <a:pt x="3013993" y="672722"/>
                </a:cubicBezTo>
                <a:cubicBezTo>
                  <a:pt x="3013625" y="673578"/>
                  <a:pt x="3013331" y="674471"/>
                  <a:pt x="3013110" y="675401"/>
                </a:cubicBezTo>
                <a:cubicBezTo>
                  <a:pt x="3012889" y="676331"/>
                  <a:pt x="3012742" y="677354"/>
                  <a:pt x="3012668" y="678471"/>
                </a:cubicBezTo>
                <a:cubicBezTo>
                  <a:pt x="3012594" y="679587"/>
                  <a:pt x="3012557" y="680852"/>
                  <a:pt x="3012557" y="682266"/>
                </a:cubicBezTo>
                <a:cubicBezTo>
                  <a:pt x="3012557" y="684051"/>
                  <a:pt x="3012649" y="685503"/>
                  <a:pt x="3012833" y="686619"/>
                </a:cubicBezTo>
                <a:cubicBezTo>
                  <a:pt x="3013018" y="687735"/>
                  <a:pt x="3013350" y="688591"/>
                  <a:pt x="3013829" y="689186"/>
                </a:cubicBezTo>
                <a:cubicBezTo>
                  <a:pt x="3014309" y="689782"/>
                  <a:pt x="3014844" y="690191"/>
                  <a:pt x="3015434" y="690414"/>
                </a:cubicBezTo>
                <a:cubicBezTo>
                  <a:pt x="3016024" y="690637"/>
                  <a:pt x="3016762" y="690749"/>
                  <a:pt x="3017648" y="690749"/>
                </a:cubicBezTo>
                <a:lnTo>
                  <a:pt x="3076739" y="690749"/>
                </a:lnTo>
                <a:lnTo>
                  <a:pt x="3076739" y="721110"/>
                </a:lnTo>
                <a:cubicBezTo>
                  <a:pt x="3076739" y="721705"/>
                  <a:pt x="3076873" y="722207"/>
                  <a:pt x="3077141" y="722617"/>
                </a:cubicBezTo>
                <a:cubicBezTo>
                  <a:pt x="3077409" y="723026"/>
                  <a:pt x="3077907" y="723379"/>
                  <a:pt x="3078636" y="723677"/>
                </a:cubicBezTo>
                <a:cubicBezTo>
                  <a:pt x="3079364" y="723975"/>
                  <a:pt x="3080342" y="724198"/>
                  <a:pt x="3081568" y="724347"/>
                </a:cubicBezTo>
                <a:cubicBezTo>
                  <a:pt x="3082794" y="724496"/>
                  <a:pt x="3084327" y="724570"/>
                  <a:pt x="3086166" y="724570"/>
                </a:cubicBezTo>
                <a:cubicBezTo>
                  <a:pt x="3088082" y="724570"/>
                  <a:pt x="3089653" y="724496"/>
                  <a:pt x="3090879" y="724347"/>
                </a:cubicBezTo>
                <a:cubicBezTo>
                  <a:pt x="3092105" y="724198"/>
                  <a:pt x="3093102" y="723975"/>
                  <a:pt x="3093869" y="723677"/>
                </a:cubicBezTo>
                <a:cubicBezTo>
                  <a:pt x="3094635" y="723379"/>
                  <a:pt x="3095172" y="723026"/>
                  <a:pt x="3095478" y="722617"/>
                </a:cubicBezTo>
                <a:cubicBezTo>
                  <a:pt x="3095785" y="722207"/>
                  <a:pt x="3095938" y="721705"/>
                  <a:pt x="3095938" y="721110"/>
                </a:cubicBezTo>
                <a:lnTo>
                  <a:pt x="3095938" y="690749"/>
                </a:lnTo>
                <a:lnTo>
                  <a:pt x="3112235" y="690749"/>
                </a:lnTo>
                <a:cubicBezTo>
                  <a:pt x="3113574" y="690749"/>
                  <a:pt x="3114616" y="690042"/>
                  <a:pt x="3115360" y="688628"/>
                </a:cubicBezTo>
                <a:cubicBezTo>
                  <a:pt x="3116104" y="687214"/>
                  <a:pt x="3116476" y="685279"/>
                  <a:pt x="3116476" y="682824"/>
                </a:cubicBezTo>
                <a:cubicBezTo>
                  <a:pt x="3116476" y="680145"/>
                  <a:pt x="3116086" y="678155"/>
                  <a:pt x="3115304" y="676852"/>
                </a:cubicBezTo>
                <a:cubicBezTo>
                  <a:pt x="3114523" y="675550"/>
                  <a:pt x="3113500" y="674899"/>
                  <a:pt x="3112235" y="674899"/>
                </a:cubicBezTo>
                <a:lnTo>
                  <a:pt x="3095938" y="674899"/>
                </a:lnTo>
                <a:lnTo>
                  <a:pt x="3095938" y="587653"/>
                </a:lnTo>
                <a:lnTo>
                  <a:pt x="3135297" y="602793"/>
                </a:lnTo>
                <a:cubicBezTo>
                  <a:pt x="3165823" y="620208"/>
                  <a:pt x="3184703" y="644267"/>
                  <a:pt x="3184703" y="670842"/>
                </a:cubicBezTo>
                <a:cubicBezTo>
                  <a:pt x="3184703" y="684130"/>
                  <a:pt x="3179983" y="696789"/>
                  <a:pt x="3171447" y="708302"/>
                </a:cubicBezTo>
                <a:lnTo>
                  <a:pt x="3146340" y="729548"/>
                </a:lnTo>
                <a:lnTo>
                  <a:pt x="3168421" y="727005"/>
                </a:lnTo>
                <a:cubicBezTo>
                  <a:pt x="3261581" y="727005"/>
                  <a:pt x="3337103" y="770092"/>
                  <a:pt x="3337103" y="823242"/>
                </a:cubicBezTo>
                <a:cubicBezTo>
                  <a:pt x="3337103" y="836530"/>
                  <a:pt x="3332383" y="849189"/>
                  <a:pt x="3323847" y="860702"/>
                </a:cubicBezTo>
                <a:lnTo>
                  <a:pt x="3298740" y="881948"/>
                </a:lnTo>
                <a:lnTo>
                  <a:pt x="3320821" y="879405"/>
                </a:lnTo>
                <a:cubicBezTo>
                  <a:pt x="3413981" y="879405"/>
                  <a:pt x="3489503" y="922492"/>
                  <a:pt x="3489503" y="975642"/>
                </a:cubicBezTo>
                <a:cubicBezTo>
                  <a:pt x="3489503" y="988930"/>
                  <a:pt x="3484783" y="1001590"/>
                  <a:pt x="3476247" y="1013102"/>
                </a:cubicBezTo>
                <a:lnTo>
                  <a:pt x="3451140" y="1034348"/>
                </a:lnTo>
                <a:lnTo>
                  <a:pt x="3473221" y="1031806"/>
                </a:lnTo>
                <a:cubicBezTo>
                  <a:pt x="3496511" y="1031806"/>
                  <a:pt x="3518699" y="1034499"/>
                  <a:pt x="3538880" y="1039368"/>
                </a:cubicBezTo>
                <a:lnTo>
                  <a:pt x="3558986" y="1047102"/>
                </a:lnTo>
                <a:lnTo>
                  <a:pt x="3483342" y="1047102"/>
                </a:lnTo>
                <a:cubicBezTo>
                  <a:pt x="3482673" y="1047102"/>
                  <a:pt x="3482077" y="1047270"/>
                  <a:pt x="3481556" y="1047605"/>
                </a:cubicBezTo>
                <a:cubicBezTo>
                  <a:pt x="3481035" y="1047940"/>
                  <a:pt x="3480589" y="1048460"/>
                  <a:pt x="3480217" y="1049167"/>
                </a:cubicBezTo>
                <a:cubicBezTo>
                  <a:pt x="3479845" y="1049874"/>
                  <a:pt x="3479566" y="1050749"/>
                  <a:pt x="3479380" y="1051790"/>
                </a:cubicBezTo>
                <a:cubicBezTo>
                  <a:pt x="3479194" y="1052832"/>
                  <a:pt x="3479101" y="1054060"/>
                  <a:pt x="3479101" y="1055474"/>
                </a:cubicBezTo>
                <a:cubicBezTo>
                  <a:pt x="3479101" y="1058153"/>
                  <a:pt x="3479454" y="1060236"/>
                  <a:pt x="3480161" y="1061725"/>
                </a:cubicBezTo>
                <a:cubicBezTo>
                  <a:pt x="3480868" y="1063213"/>
                  <a:pt x="3481928" y="1063957"/>
                  <a:pt x="3483342" y="1063957"/>
                </a:cubicBezTo>
                <a:lnTo>
                  <a:pt x="3552659" y="1063957"/>
                </a:lnTo>
                <a:lnTo>
                  <a:pt x="3497965" y="1186517"/>
                </a:lnTo>
                <a:cubicBezTo>
                  <a:pt x="3497518" y="1187485"/>
                  <a:pt x="3497258" y="1188322"/>
                  <a:pt x="3497183" y="1189029"/>
                </a:cubicBezTo>
                <a:cubicBezTo>
                  <a:pt x="3497109" y="1189736"/>
                  <a:pt x="3497388" y="1190331"/>
                  <a:pt x="3498021" y="1190815"/>
                </a:cubicBezTo>
                <a:cubicBezTo>
                  <a:pt x="3498653" y="1191298"/>
                  <a:pt x="3499676" y="1191652"/>
                  <a:pt x="3501090" y="1191875"/>
                </a:cubicBezTo>
                <a:cubicBezTo>
                  <a:pt x="3502504" y="1192098"/>
                  <a:pt x="3504476" y="1192210"/>
                  <a:pt x="3507006" y="1192210"/>
                </a:cubicBezTo>
                <a:cubicBezTo>
                  <a:pt x="3508941" y="1192210"/>
                  <a:pt x="3510578" y="1192154"/>
                  <a:pt x="3511917" y="1192042"/>
                </a:cubicBezTo>
                <a:cubicBezTo>
                  <a:pt x="3513257" y="1191931"/>
                  <a:pt x="3514354" y="1191708"/>
                  <a:pt x="3515210" y="1191373"/>
                </a:cubicBezTo>
                <a:cubicBezTo>
                  <a:pt x="3516066" y="1191038"/>
                  <a:pt x="3516773" y="1190592"/>
                  <a:pt x="3517331" y="1190033"/>
                </a:cubicBezTo>
                <a:cubicBezTo>
                  <a:pt x="3517889" y="1189475"/>
                  <a:pt x="3518354" y="1188750"/>
                  <a:pt x="3518726" y="1187857"/>
                </a:cubicBezTo>
                <a:lnTo>
                  <a:pt x="3570742" y="1067976"/>
                </a:lnTo>
                <a:cubicBezTo>
                  <a:pt x="3571188" y="1066934"/>
                  <a:pt x="3571579" y="1065948"/>
                  <a:pt x="3571914" y="1065018"/>
                </a:cubicBezTo>
                <a:cubicBezTo>
                  <a:pt x="3572249" y="1064087"/>
                  <a:pt x="3572509" y="1063120"/>
                  <a:pt x="3572695" y="1062115"/>
                </a:cubicBezTo>
                <a:cubicBezTo>
                  <a:pt x="3572881" y="1061111"/>
                  <a:pt x="3573030" y="1060069"/>
                  <a:pt x="3573141" y="1058990"/>
                </a:cubicBezTo>
                <a:cubicBezTo>
                  <a:pt x="3573253" y="1057911"/>
                  <a:pt x="3573309" y="1056702"/>
                  <a:pt x="3573309" y="1055362"/>
                </a:cubicBezTo>
                <a:lnTo>
                  <a:pt x="3573072" y="1052521"/>
                </a:lnTo>
                <a:lnTo>
                  <a:pt x="3592497" y="1059993"/>
                </a:lnTo>
                <a:cubicBezTo>
                  <a:pt x="3623023" y="1077408"/>
                  <a:pt x="3641903" y="1101467"/>
                  <a:pt x="3641903" y="1128042"/>
                </a:cubicBezTo>
                <a:cubicBezTo>
                  <a:pt x="3641903" y="1141331"/>
                  <a:pt x="3637183" y="1153989"/>
                  <a:pt x="3628647" y="1165503"/>
                </a:cubicBezTo>
                <a:lnTo>
                  <a:pt x="3603540" y="1186749"/>
                </a:lnTo>
                <a:lnTo>
                  <a:pt x="3625621" y="1184206"/>
                </a:lnTo>
                <a:cubicBezTo>
                  <a:pt x="3718781" y="1184206"/>
                  <a:pt x="3794303" y="1227292"/>
                  <a:pt x="3794303" y="1280442"/>
                </a:cubicBezTo>
                <a:cubicBezTo>
                  <a:pt x="3794303" y="1293730"/>
                  <a:pt x="3789583" y="1306389"/>
                  <a:pt x="3781047" y="1317902"/>
                </a:cubicBezTo>
                <a:lnTo>
                  <a:pt x="3755940" y="1339148"/>
                </a:lnTo>
                <a:lnTo>
                  <a:pt x="3778021" y="1336605"/>
                </a:lnTo>
                <a:cubicBezTo>
                  <a:pt x="3871181" y="1336605"/>
                  <a:pt x="3946703" y="1379692"/>
                  <a:pt x="3946703" y="1432842"/>
                </a:cubicBezTo>
                <a:cubicBezTo>
                  <a:pt x="3946703" y="1446130"/>
                  <a:pt x="3941983" y="1458789"/>
                  <a:pt x="3933447" y="1470302"/>
                </a:cubicBezTo>
                <a:lnTo>
                  <a:pt x="3908340" y="1491548"/>
                </a:lnTo>
                <a:lnTo>
                  <a:pt x="3930421" y="1489005"/>
                </a:lnTo>
                <a:cubicBezTo>
                  <a:pt x="4023581" y="1489005"/>
                  <a:pt x="4099103" y="1532092"/>
                  <a:pt x="4099103" y="1585242"/>
                </a:cubicBezTo>
                <a:cubicBezTo>
                  <a:pt x="4099103" y="1598530"/>
                  <a:pt x="4094383" y="1611189"/>
                  <a:pt x="4085847" y="1622703"/>
                </a:cubicBezTo>
                <a:lnTo>
                  <a:pt x="4060740" y="1643948"/>
                </a:lnTo>
                <a:lnTo>
                  <a:pt x="4082821" y="1641405"/>
                </a:lnTo>
                <a:cubicBezTo>
                  <a:pt x="4175981" y="1641405"/>
                  <a:pt x="4251503" y="1684492"/>
                  <a:pt x="4251503" y="1737642"/>
                </a:cubicBezTo>
                <a:cubicBezTo>
                  <a:pt x="4251503" y="1750930"/>
                  <a:pt x="4246783" y="1763589"/>
                  <a:pt x="4238247" y="1775102"/>
                </a:cubicBezTo>
                <a:lnTo>
                  <a:pt x="4213140" y="1796348"/>
                </a:lnTo>
                <a:lnTo>
                  <a:pt x="4235221" y="1793805"/>
                </a:lnTo>
                <a:cubicBezTo>
                  <a:pt x="4328381" y="1793805"/>
                  <a:pt x="4403903" y="1836892"/>
                  <a:pt x="4403903" y="1890042"/>
                </a:cubicBezTo>
                <a:cubicBezTo>
                  <a:pt x="4403903" y="1903330"/>
                  <a:pt x="4399183" y="1915989"/>
                  <a:pt x="4390647" y="1927502"/>
                </a:cubicBezTo>
                <a:lnTo>
                  <a:pt x="4365540" y="1948748"/>
                </a:lnTo>
                <a:lnTo>
                  <a:pt x="4387621" y="1946205"/>
                </a:lnTo>
                <a:cubicBezTo>
                  <a:pt x="4480781" y="1946205"/>
                  <a:pt x="4556303" y="1989292"/>
                  <a:pt x="4556303" y="2042442"/>
                </a:cubicBezTo>
                <a:cubicBezTo>
                  <a:pt x="4556303" y="2055730"/>
                  <a:pt x="4551583" y="2068389"/>
                  <a:pt x="4543047" y="2079903"/>
                </a:cubicBezTo>
                <a:lnTo>
                  <a:pt x="4517940" y="2101148"/>
                </a:lnTo>
                <a:lnTo>
                  <a:pt x="4540021" y="2098605"/>
                </a:lnTo>
                <a:cubicBezTo>
                  <a:pt x="4633181" y="2098605"/>
                  <a:pt x="4708703" y="2141692"/>
                  <a:pt x="4708703" y="2194842"/>
                </a:cubicBezTo>
                <a:cubicBezTo>
                  <a:pt x="4708703" y="2208130"/>
                  <a:pt x="4703983" y="2220789"/>
                  <a:pt x="4695447" y="2232302"/>
                </a:cubicBezTo>
                <a:lnTo>
                  <a:pt x="4670340" y="2253548"/>
                </a:lnTo>
                <a:lnTo>
                  <a:pt x="4692421" y="2251005"/>
                </a:lnTo>
                <a:cubicBezTo>
                  <a:pt x="4785581" y="2251005"/>
                  <a:pt x="4861103" y="2294092"/>
                  <a:pt x="4861103" y="2347242"/>
                </a:cubicBezTo>
                <a:cubicBezTo>
                  <a:pt x="4861103" y="2360530"/>
                  <a:pt x="4856383" y="2373189"/>
                  <a:pt x="4847847" y="2384703"/>
                </a:cubicBezTo>
                <a:lnTo>
                  <a:pt x="4822740" y="2405948"/>
                </a:lnTo>
                <a:lnTo>
                  <a:pt x="4844821" y="2403405"/>
                </a:lnTo>
                <a:cubicBezTo>
                  <a:pt x="4937982" y="2403405"/>
                  <a:pt x="5013503" y="2446492"/>
                  <a:pt x="5013503" y="2499642"/>
                </a:cubicBezTo>
                <a:cubicBezTo>
                  <a:pt x="5013503" y="2552793"/>
                  <a:pt x="4937982" y="2595880"/>
                  <a:pt x="4844821" y="2595880"/>
                </a:cubicBezTo>
                <a:cubicBezTo>
                  <a:pt x="4751661" y="2595880"/>
                  <a:pt x="4676139" y="2552793"/>
                  <a:pt x="4676139" y="2499642"/>
                </a:cubicBezTo>
                <a:cubicBezTo>
                  <a:pt x="4676139" y="2486355"/>
                  <a:pt x="4680859" y="2473696"/>
                  <a:pt x="4689395" y="2462182"/>
                </a:cubicBezTo>
                <a:lnTo>
                  <a:pt x="4714502" y="2440937"/>
                </a:lnTo>
                <a:lnTo>
                  <a:pt x="4692421" y="2443480"/>
                </a:lnTo>
                <a:cubicBezTo>
                  <a:pt x="4599261" y="2443480"/>
                  <a:pt x="4523739" y="2400393"/>
                  <a:pt x="4523739" y="2347242"/>
                </a:cubicBezTo>
                <a:cubicBezTo>
                  <a:pt x="4523739" y="2333955"/>
                  <a:pt x="4528459" y="2321296"/>
                  <a:pt x="4536995" y="2309782"/>
                </a:cubicBezTo>
                <a:lnTo>
                  <a:pt x="4562102" y="2288537"/>
                </a:lnTo>
                <a:lnTo>
                  <a:pt x="4540021" y="2291080"/>
                </a:lnTo>
                <a:cubicBezTo>
                  <a:pt x="4516731" y="2291080"/>
                  <a:pt x="4494544" y="2288387"/>
                  <a:pt x="4474363" y="2283517"/>
                </a:cubicBezTo>
                <a:lnTo>
                  <a:pt x="4451086" y="2274564"/>
                </a:lnTo>
                <a:lnTo>
                  <a:pt x="4452914" y="2274700"/>
                </a:lnTo>
                <a:cubicBezTo>
                  <a:pt x="4460951" y="2274700"/>
                  <a:pt x="4468262" y="2273621"/>
                  <a:pt x="4474848" y="2271463"/>
                </a:cubicBezTo>
                <a:cubicBezTo>
                  <a:pt x="4481434" y="2269305"/>
                  <a:pt x="4487108" y="2266161"/>
                  <a:pt x="4491870" y="2262031"/>
                </a:cubicBezTo>
                <a:cubicBezTo>
                  <a:pt x="4496633" y="2257901"/>
                  <a:pt x="4500316" y="2252822"/>
                  <a:pt x="4502921" y="2246795"/>
                </a:cubicBezTo>
                <a:cubicBezTo>
                  <a:pt x="4505525" y="2240767"/>
                  <a:pt x="4506827" y="2233884"/>
                  <a:pt x="4506827" y="2226145"/>
                </a:cubicBezTo>
                <a:cubicBezTo>
                  <a:pt x="4506827" y="2219894"/>
                  <a:pt x="4505806" y="2214201"/>
                  <a:pt x="4503763" y="2209067"/>
                </a:cubicBezTo>
                <a:cubicBezTo>
                  <a:pt x="4501720" y="2203932"/>
                  <a:pt x="4498709" y="2199560"/>
                  <a:pt x="4494730" y="2195951"/>
                </a:cubicBezTo>
                <a:cubicBezTo>
                  <a:pt x="4490752" y="2192342"/>
                  <a:pt x="4485787" y="2189552"/>
                  <a:pt x="4479836" y="2187580"/>
                </a:cubicBezTo>
                <a:cubicBezTo>
                  <a:pt x="4473885" y="2185608"/>
                  <a:pt x="4466932" y="2184622"/>
                  <a:pt x="4458975" y="2184622"/>
                </a:cubicBezTo>
                <a:cubicBezTo>
                  <a:pt x="4455533" y="2184622"/>
                  <a:pt x="4452504" y="2184659"/>
                  <a:pt x="4449888" y="2184733"/>
                </a:cubicBezTo>
                <a:cubicBezTo>
                  <a:pt x="4447271" y="2184808"/>
                  <a:pt x="4444708" y="2185031"/>
                  <a:pt x="4442199" y="2185403"/>
                </a:cubicBezTo>
                <a:lnTo>
                  <a:pt x="4442199" y="2144885"/>
                </a:lnTo>
                <a:lnTo>
                  <a:pt x="4493836" y="2144885"/>
                </a:lnTo>
                <a:cubicBezTo>
                  <a:pt x="4495118" y="2144885"/>
                  <a:pt x="4496116" y="2144140"/>
                  <a:pt x="4496829" y="2142652"/>
                </a:cubicBezTo>
                <a:cubicBezTo>
                  <a:pt x="4497541" y="2141164"/>
                  <a:pt x="4497898" y="2139080"/>
                  <a:pt x="4497898" y="2136401"/>
                </a:cubicBezTo>
                <a:cubicBezTo>
                  <a:pt x="4497898" y="2134988"/>
                  <a:pt x="4497805" y="2133760"/>
                  <a:pt x="4497619" y="2132718"/>
                </a:cubicBezTo>
                <a:cubicBezTo>
                  <a:pt x="4497433" y="2131676"/>
                  <a:pt x="4497154" y="2130820"/>
                  <a:pt x="4496782" y="2130151"/>
                </a:cubicBezTo>
                <a:cubicBezTo>
                  <a:pt x="4496409" y="2129481"/>
                  <a:pt x="4495944" y="2128979"/>
                  <a:pt x="4495386" y="2128644"/>
                </a:cubicBezTo>
                <a:cubicBezTo>
                  <a:pt x="4494828" y="2128309"/>
                  <a:pt x="4494251" y="2128141"/>
                  <a:pt x="4493656" y="2128141"/>
                </a:cubicBezTo>
                <a:lnTo>
                  <a:pt x="4429697" y="2128141"/>
                </a:lnTo>
                <a:cubicBezTo>
                  <a:pt x="4427539" y="2128141"/>
                  <a:pt x="4425884" y="2128737"/>
                  <a:pt x="4424730" y="2129927"/>
                </a:cubicBezTo>
                <a:cubicBezTo>
                  <a:pt x="4423577" y="2131118"/>
                  <a:pt x="4423000" y="2132941"/>
                  <a:pt x="4423000" y="2135397"/>
                </a:cubicBezTo>
                <a:lnTo>
                  <a:pt x="4423000" y="2194221"/>
                </a:lnTo>
                <a:cubicBezTo>
                  <a:pt x="4423000" y="2196974"/>
                  <a:pt x="4423446" y="2198835"/>
                  <a:pt x="4424339" y="2199802"/>
                </a:cubicBezTo>
                <a:cubicBezTo>
                  <a:pt x="4425232" y="2200770"/>
                  <a:pt x="4426721" y="2201253"/>
                  <a:pt x="4428804" y="2201253"/>
                </a:cubicBezTo>
                <a:cubicBezTo>
                  <a:pt x="4431632" y="2201253"/>
                  <a:pt x="4434683" y="2201030"/>
                  <a:pt x="4437957" y="2200584"/>
                </a:cubicBezTo>
                <a:cubicBezTo>
                  <a:pt x="4441231" y="2200137"/>
                  <a:pt x="4445138" y="2199914"/>
                  <a:pt x="4449677" y="2199914"/>
                </a:cubicBezTo>
                <a:cubicBezTo>
                  <a:pt x="4456077" y="2199914"/>
                  <a:pt x="4461584" y="2200491"/>
                  <a:pt x="4466197" y="2201644"/>
                </a:cubicBezTo>
                <a:cubicBezTo>
                  <a:pt x="4470811" y="2202797"/>
                  <a:pt x="4474625" y="2204546"/>
                  <a:pt x="4477638" y="2206890"/>
                </a:cubicBezTo>
                <a:cubicBezTo>
                  <a:pt x="4480652" y="2209234"/>
                  <a:pt x="4482885" y="2212174"/>
                  <a:pt x="4484336" y="2215708"/>
                </a:cubicBezTo>
                <a:cubicBezTo>
                  <a:pt x="4485787" y="2219243"/>
                  <a:pt x="4486512" y="2223317"/>
                  <a:pt x="4486512" y="2227931"/>
                </a:cubicBezTo>
                <a:cubicBezTo>
                  <a:pt x="4486512" y="2233437"/>
                  <a:pt x="4485657" y="2238107"/>
                  <a:pt x="4483945" y="2241939"/>
                </a:cubicBezTo>
                <a:cubicBezTo>
                  <a:pt x="4482234" y="2245771"/>
                  <a:pt x="4479871" y="2248953"/>
                  <a:pt x="4476857" y="2251483"/>
                </a:cubicBezTo>
                <a:cubicBezTo>
                  <a:pt x="4473843" y="2254013"/>
                  <a:pt x="4470253" y="2255873"/>
                  <a:pt x="4466086" y="2257064"/>
                </a:cubicBezTo>
                <a:cubicBezTo>
                  <a:pt x="4461919" y="2258254"/>
                  <a:pt x="4457342" y="2258850"/>
                  <a:pt x="4452356" y="2258850"/>
                </a:cubicBezTo>
                <a:cubicBezTo>
                  <a:pt x="4446999" y="2258850"/>
                  <a:pt x="4442366" y="2258366"/>
                  <a:pt x="4438459" y="2257399"/>
                </a:cubicBezTo>
                <a:cubicBezTo>
                  <a:pt x="4434553" y="2256431"/>
                  <a:pt x="4431279" y="2255408"/>
                  <a:pt x="4428637" y="2254329"/>
                </a:cubicBezTo>
                <a:cubicBezTo>
                  <a:pt x="4425995" y="2253250"/>
                  <a:pt x="4423893" y="2252245"/>
                  <a:pt x="4422330" y="2251315"/>
                </a:cubicBezTo>
                <a:cubicBezTo>
                  <a:pt x="4420768" y="2250385"/>
                  <a:pt x="4419614" y="2249920"/>
                  <a:pt x="4418870" y="2249920"/>
                </a:cubicBezTo>
                <a:cubicBezTo>
                  <a:pt x="4418349" y="2249920"/>
                  <a:pt x="4417884" y="2250069"/>
                  <a:pt x="4417475" y="2250367"/>
                </a:cubicBezTo>
                <a:cubicBezTo>
                  <a:pt x="4417065" y="2250664"/>
                  <a:pt x="4416712" y="2251129"/>
                  <a:pt x="4416414" y="2251762"/>
                </a:cubicBezTo>
                <a:cubicBezTo>
                  <a:pt x="4416117" y="2252394"/>
                  <a:pt x="4415912" y="2253213"/>
                  <a:pt x="4415800" y="2254217"/>
                </a:cubicBezTo>
                <a:cubicBezTo>
                  <a:pt x="4415689" y="2255222"/>
                  <a:pt x="4415633" y="2256357"/>
                  <a:pt x="4415633" y="2257622"/>
                </a:cubicBezTo>
                <a:lnTo>
                  <a:pt x="4415664" y="2258593"/>
                </a:lnTo>
                <a:lnTo>
                  <a:pt x="4384595" y="2232302"/>
                </a:lnTo>
                <a:cubicBezTo>
                  <a:pt x="4376059" y="2220789"/>
                  <a:pt x="4371339" y="2208130"/>
                  <a:pt x="4371339" y="2194842"/>
                </a:cubicBezTo>
                <a:cubicBezTo>
                  <a:pt x="4371339" y="2181555"/>
                  <a:pt x="4376059" y="2168896"/>
                  <a:pt x="4384595" y="2157382"/>
                </a:cubicBezTo>
                <a:lnTo>
                  <a:pt x="4409702" y="2136137"/>
                </a:lnTo>
                <a:lnTo>
                  <a:pt x="4387621" y="2138680"/>
                </a:lnTo>
                <a:cubicBezTo>
                  <a:pt x="4294461" y="2138680"/>
                  <a:pt x="4218939" y="2095593"/>
                  <a:pt x="4218939" y="2042442"/>
                </a:cubicBezTo>
                <a:cubicBezTo>
                  <a:pt x="4218939" y="2029155"/>
                  <a:pt x="4223659" y="2016496"/>
                  <a:pt x="4232195" y="2004982"/>
                </a:cubicBezTo>
                <a:lnTo>
                  <a:pt x="4257302" y="1983737"/>
                </a:lnTo>
                <a:lnTo>
                  <a:pt x="4235221" y="1986280"/>
                </a:lnTo>
                <a:cubicBezTo>
                  <a:pt x="4142061" y="1986280"/>
                  <a:pt x="4066539" y="1943193"/>
                  <a:pt x="4066539" y="1890042"/>
                </a:cubicBezTo>
                <a:cubicBezTo>
                  <a:pt x="4066539" y="1876755"/>
                  <a:pt x="4071259" y="1864096"/>
                  <a:pt x="4079795" y="1852582"/>
                </a:cubicBezTo>
                <a:lnTo>
                  <a:pt x="4104902" y="1831337"/>
                </a:lnTo>
                <a:lnTo>
                  <a:pt x="4082821" y="1833880"/>
                </a:lnTo>
                <a:cubicBezTo>
                  <a:pt x="3989661" y="1833880"/>
                  <a:pt x="3914139" y="1790793"/>
                  <a:pt x="3914139" y="1737642"/>
                </a:cubicBezTo>
                <a:cubicBezTo>
                  <a:pt x="3914139" y="1724355"/>
                  <a:pt x="3918859" y="1711696"/>
                  <a:pt x="3927395" y="1700182"/>
                </a:cubicBezTo>
                <a:lnTo>
                  <a:pt x="3952502" y="1678937"/>
                </a:lnTo>
                <a:lnTo>
                  <a:pt x="3930421" y="1681480"/>
                </a:lnTo>
                <a:cubicBezTo>
                  <a:pt x="3837261" y="1681480"/>
                  <a:pt x="3761739" y="1638393"/>
                  <a:pt x="3761739" y="1585242"/>
                </a:cubicBezTo>
                <a:cubicBezTo>
                  <a:pt x="3761739" y="1571955"/>
                  <a:pt x="3766459" y="1559296"/>
                  <a:pt x="3774995" y="1547782"/>
                </a:cubicBezTo>
                <a:lnTo>
                  <a:pt x="3800102" y="1526537"/>
                </a:lnTo>
                <a:lnTo>
                  <a:pt x="3778021" y="1529080"/>
                </a:lnTo>
                <a:cubicBezTo>
                  <a:pt x="3684861" y="1529080"/>
                  <a:pt x="3609339" y="1485993"/>
                  <a:pt x="3609339" y="1432842"/>
                </a:cubicBezTo>
                <a:cubicBezTo>
                  <a:pt x="3609339" y="1419555"/>
                  <a:pt x="3614059" y="1406896"/>
                  <a:pt x="3622595" y="1395382"/>
                </a:cubicBezTo>
                <a:lnTo>
                  <a:pt x="3647702" y="1374137"/>
                </a:lnTo>
                <a:lnTo>
                  <a:pt x="3625621" y="1376680"/>
                </a:lnTo>
                <a:cubicBezTo>
                  <a:pt x="3532461" y="1376680"/>
                  <a:pt x="3456939" y="1333593"/>
                  <a:pt x="3456939" y="1280442"/>
                </a:cubicBezTo>
                <a:cubicBezTo>
                  <a:pt x="3456939" y="1267155"/>
                  <a:pt x="3461659" y="1254496"/>
                  <a:pt x="3470195" y="1242982"/>
                </a:cubicBezTo>
                <a:lnTo>
                  <a:pt x="3495302" y="1221737"/>
                </a:lnTo>
                <a:lnTo>
                  <a:pt x="3473221" y="1224280"/>
                </a:lnTo>
                <a:cubicBezTo>
                  <a:pt x="3380061" y="1224280"/>
                  <a:pt x="3304539" y="1181194"/>
                  <a:pt x="3304539" y="1128042"/>
                </a:cubicBezTo>
                <a:cubicBezTo>
                  <a:pt x="3304539" y="1114755"/>
                  <a:pt x="3309259" y="1102097"/>
                  <a:pt x="3317795" y="1090582"/>
                </a:cubicBezTo>
                <a:lnTo>
                  <a:pt x="3342902" y="1069337"/>
                </a:lnTo>
                <a:lnTo>
                  <a:pt x="3320821" y="1071881"/>
                </a:lnTo>
                <a:cubicBezTo>
                  <a:pt x="3227661" y="1071881"/>
                  <a:pt x="3152139" y="1028793"/>
                  <a:pt x="3152139" y="975642"/>
                </a:cubicBezTo>
                <a:cubicBezTo>
                  <a:pt x="3152139" y="962355"/>
                  <a:pt x="3156859" y="949696"/>
                  <a:pt x="3165395" y="938182"/>
                </a:cubicBezTo>
                <a:lnTo>
                  <a:pt x="3190502" y="916938"/>
                </a:lnTo>
                <a:lnTo>
                  <a:pt x="3168421" y="919480"/>
                </a:lnTo>
                <a:cubicBezTo>
                  <a:pt x="3075261" y="919480"/>
                  <a:pt x="2999739" y="876393"/>
                  <a:pt x="2999739" y="823242"/>
                </a:cubicBezTo>
                <a:cubicBezTo>
                  <a:pt x="2999739" y="809955"/>
                  <a:pt x="3004459" y="797296"/>
                  <a:pt x="3012995" y="785782"/>
                </a:cubicBezTo>
                <a:lnTo>
                  <a:pt x="3038102" y="764537"/>
                </a:lnTo>
                <a:lnTo>
                  <a:pt x="3016021" y="767080"/>
                </a:lnTo>
                <a:cubicBezTo>
                  <a:pt x="2922861" y="767080"/>
                  <a:pt x="2847339" y="723993"/>
                  <a:pt x="2847339" y="670842"/>
                </a:cubicBezTo>
                <a:cubicBezTo>
                  <a:pt x="2847339" y="657555"/>
                  <a:pt x="2852059" y="644896"/>
                  <a:pt x="2860595" y="633383"/>
                </a:cubicBezTo>
                <a:lnTo>
                  <a:pt x="2885702" y="612137"/>
                </a:lnTo>
                <a:lnTo>
                  <a:pt x="2863621" y="614680"/>
                </a:lnTo>
                <a:cubicBezTo>
                  <a:pt x="2770461" y="614680"/>
                  <a:pt x="2694939" y="571593"/>
                  <a:pt x="2694939" y="518442"/>
                </a:cubicBezTo>
                <a:cubicBezTo>
                  <a:pt x="2694939" y="478580"/>
                  <a:pt x="2737420" y="444378"/>
                  <a:pt x="2797962" y="429768"/>
                </a:cubicBezTo>
                <a:lnTo>
                  <a:pt x="2800503" y="429476"/>
                </a:lnTo>
                <a:lnTo>
                  <a:pt x="2800104" y="429853"/>
                </a:lnTo>
                <a:lnTo>
                  <a:pt x="2748619" y="517587"/>
                </a:lnTo>
                <a:cubicBezTo>
                  <a:pt x="2748103" y="518554"/>
                  <a:pt x="2747661" y="519466"/>
                  <a:pt x="2747293" y="520322"/>
                </a:cubicBezTo>
                <a:cubicBezTo>
                  <a:pt x="2746925" y="521178"/>
                  <a:pt x="2746630" y="522071"/>
                  <a:pt x="2746409" y="523001"/>
                </a:cubicBezTo>
                <a:cubicBezTo>
                  <a:pt x="2746189" y="523931"/>
                  <a:pt x="2746041" y="524954"/>
                  <a:pt x="2745967" y="526070"/>
                </a:cubicBezTo>
                <a:cubicBezTo>
                  <a:pt x="2745893" y="527186"/>
                  <a:pt x="2745857" y="528452"/>
                  <a:pt x="2745857" y="529866"/>
                </a:cubicBezTo>
                <a:cubicBezTo>
                  <a:pt x="2745857" y="531651"/>
                  <a:pt x="2745949" y="533102"/>
                  <a:pt x="2746133" y="534219"/>
                </a:cubicBezTo>
                <a:cubicBezTo>
                  <a:pt x="2746317" y="535335"/>
                  <a:pt x="2746649" y="536191"/>
                  <a:pt x="2747129" y="536786"/>
                </a:cubicBezTo>
                <a:cubicBezTo>
                  <a:pt x="2747608" y="537381"/>
                  <a:pt x="2748143" y="537791"/>
                  <a:pt x="2748733" y="538014"/>
                </a:cubicBezTo>
                <a:cubicBezTo>
                  <a:pt x="2749324" y="538237"/>
                  <a:pt x="2750062" y="538349"/>
                  <a:pt x="2750948" y="538349"/>
                </a:cubicBezTo>
                <a:lnTo>
                  <a:pt x="2810039" y="538349"/>
                </a:lnTo>
                <a:lnTo>
                  <a:pt x="2810039" y="568710"/>
                </a:lnTo>
                <a:cubicBezTo>
                  <a:pt x="2810039" y="569305"/>
                  <a:pt x="2810173" y="569807"/>
                  <a:pt x="2810441" y="570217"/>
                </a:cubicBezTo>
                <a:cubicBezTo>
                  <a:pt x="2810709" y="570626"/>
                  <a:pt x="2811207" y="570979"/>
                  <a:pt x="2811936" y="571277"/>
                </a:cubicBezTo>
                <a:cubicBezTo>
                  <a:pt x="2812664" y="571574"/>
                  <a:pt x="2813642" y="571798"/>
                  <a:pt x="2814868" y="571947"/>
                </a:cubicBezTo>
                <a:cubicBezTo>
                  <a:pt x="2816094" y="572095"/>
                  <a:pt x="2817627" y="572170"/>
                  <a:pt x="2819466" y="572170"/>
                </a:cubicBezTo>
                <a:cubicBezTo>
                  <a:pt x="2821382" y="572170"/>
                  <a:pt x="2822953" y="572095"/>
                  <a:pt x="2824179" y="571947"/>
                </a:cubicBezTo>
                <a:cubicBezTo>
                  <a:pt x="2825405" y="571798"/>
                  <a:pt x="2826402" y="571574"/>
                  <a:pt x="2827169" y="571277"/>
                </a:cubicBezTo>
                <a:cubicBezTo>
                  <a:pt x="2827935" y="570979"/>
                  <a:pt x="2828472" y="570626"/>
                  <a:pt x="2828778" y="570217"/>
                </a:cubicBezTo>
                <a:cubicBezTo>
                  <a:pt x="2829085" y="569807"/>
                  <a:pt x="2829238" y="569305"/>
                  <a:pt x="2829238" y="568710"/>
                </a:cubicBezTo>
                <a:lnTo>
                  <a:pt x="2829238" y="538349"/>
                </a:lnTo>
                <a:lnTo>
                  <a:pt x="2845535" y="538349"/>
                </a:lnTo>
                <a:cubicBezTo>
                  <a:pt x="2846874" y="538349"/>
                  <a:pt x="2847916" y="537642"/>
                  <a:pt x="2848660" y="536228"/>
                </a:cubicBezTo>
                <a:cubicBezTo>
                  <a:pt x="2849404" y="534814"/>
                  <a:pt x="2849776" y="532879"/>
                  <a:pt x="2849776" y="530424"/>
                </a:cubicBezTo>
                <a:cubicBezTo>
                  <a:pt x="2849776" y="527745"/>
                  <a:pt x="2849386" y="525754"/>
                  <a:pt x="2848604" y="524452"/>
                </a:cubicBezTo>
                <a:cubicBezTo>
                  <a:pt x="2847823" y="523150"/>
                  <a:pt x="2846800" y="522498"/>
                  <a:pt x="2845535" y="522498"/>
                </a:cubicBezTo>
                <a:lnTo>
                  <a:pt x="2829238" y="522498"/>
                </a:lnTo>
                <a:lnTo>
                  <a:pt x="2829238" y="430299"/>
                </a:lnTo>
                <a:cubicBezTo>
                  <a:pt x="2829238" y="429630"/>
                  <a:pt x="2828935" y="429053"/>
                  <a:pt x="2828328" y="428569"/>
                </a:cubicBezTo>
                <a:cubicBezTo>
                  <a:pt x="2827721" y="428085"/>
                  <a:pt x="2826848" y="427695"/>
                  <a:pt x="2825711" y="427397"/>
                </a:cubicBezTo>
                <a:lnTo>
                  <a:pt x="2822728" y="426916"/>
                </a:lnTo>
                <a:close/>
                <a:moveTo>
                  <a:pt x="2295508" y="413202"/>
                </a:moveTo>
                <a:cubicBezTo>
                  <a:pt x="2340757" y="413202"/>
                  <a:pt x="2377439" y="507715"/>
                  <a:pt x="2377439" y="624304"/>
                </a:cubicBezTo>
                <a:cubicBezTo>
                  <a:pt x="2377439" y="740893"/>
                  <a:pt x="2340757" y="835407"/>
                  <a:pt x="2295508" y="835407"/>
                </a:cubicBezTo>
                <a:cubicBezTo>
                  <a:pt x="2250259" y="835407"/>
                  <a:pt x="2213577" y="740893"/>
                  <a:pt x="2213577" y="624304"/>
                </a:cubicBezTo>
                <a:cubicBezTo>
                  <a:pt x="2213577" y="507715"/>
                  <a:pt x="2250259" y="413202"/>
                  <a:pt x="2295508" y="413202"/>
                </a:cubicBezTo>
                <a:close/>
                <a:moveTo>
                  <a:pt x="3293728" y="304800"/>
                </a:moveTo>
                <a:cubicBezTo>
                  <a:pt x="3338977" y="304800"/>
                  <a:pt x="3375659" y="399313"/>
                  <a:pt x="3375659" y="515902"/>
                </a:cubicBezTo>
                <a:cubicBezTo>
                  <a:pt x="3375659" y="632491"/>
                  <a:pt x="3338977" y="727005"/>
                  <a:pt x="3293728" y="727005"/>
                </a:cubicBezTo>
                <a:cubicBezTo>
                  <a:pt x="3248479" y="727005"/>
                  <a:pt x="3211797" y="632491"/>
                  <a:pt x="3211797" y="515902"/>
                </a:cubicBezTo>
                <a:cubicBezTo>
                  <a:pt x="3211797" y="399313"/>
                  <a:pt x="3248479" y="304800"/>
                  <a:pt x="3293728" y="304800"/>
                </a:cubicBezTo>
                <a:close/>
                <a:moveTo>
                  <a:pt x="2143108" y="260802"/>
                </a:moveTo>
                <a:cubicBezTo>
                  <a:pt x="2188357" y="260802"/>
                  <a:pt x="2225039" y="355315"/>
                  <a:pt x="2225039" y="471904"/>
                </a:cubicBezTo>
                <a:cubicBezTo>
                  <a:pt x="2225039" y="588494"/>
                  <a:pt x="2188357" y="683007"/>
                  <a:pt x="2143108" y="683007"/>
                </a:cubicBezTo>
                <a:cubicBezTo>
                  <a:pt x="2097859" y="683007"/>
                  <a:pt x="2061177" y="588494"/>
                  <a:pt x="2061177" y="471904"/>
                </a:cubicBezTo>
                <a:cubicBezTo>
                  <a:pt x="2061177" y="355315"/>
                  <a:pt x="2097859" y="260802"/>
                  <a:pt x="2143108" y="260802"/>
                </a:cubicBezTo>
                <a:close/>
                <a:moveTo>
                  <a:pt x="3141328" y="152400"/>
                </a:moveTo>
                <a:cubicBezTo>
                  <a:pt x="3186577" y="152400"/>
                  <a:pt x="3223259" y="246913"/>
                  <a:pt x="3223259" y="363502"/>
                </a:cubicBezTo>
                <a:cubicBezTo>
                  <a:pt x="3223259" y="480091"/>
                  <a:pt x="3186577" y="574605"/>
                  <a:pt x="3141328" y="574605"/>
                </a:cubicBezTo>
                <a:cubicBezTo>
                  <a:pt x="3096079" y="574605"/>
                  <a:pt x="3059397" y="480091"/>
                  <a:pt x="3059397" y="363502"/>
                </a:cubicBezTo>
                <a:cubicBezTo>
                  <a:pt x="3059397" y="246913"/>
                  <a:pt x="3096079" y="152400"/>
                  <a:pt x="3141328" y="152400"/>
                </a:cubicBezTo>
                <a:close/>
                <a:moveTo>
                  <a:pt x="2988928" y="0"/>
                </a:moveTo>
                <a:cubicBezTo>
                  <a:pt x="3034177" y="0"/>
                  <a:pt x="3070859" y="94514"/>
                  <a:pt x="3070859" y="211102"/>
                </a:cubicBezTo>
                <a:cubicBezTo>
                  <a:pt x="3070859" y="327691"/>
                  <a:pt x="3034177" y="422205"/>
                  <a:pt x="2988928" y="422205"/>
                </a:cubicBezTo>
                <a:cubicBezTo>
                  <a:pt x="2943679" y="422205"/>
                  <a:pt x="2906997" y="327691"/>
                  <a:pt x="2906997" y="211102"/>
                </a:cubicBezTo>
                <a:cubicBezTo>
                  <a:pt x="2906997" y="94514"/>
                  <a:pt x="2943679" y="0"/>
                  <a:pt x="2988928" y="0"/>
                </a:cubicBezTo>
                <a:close/>
              </a:path>
            </a:pathLst>
          </a:custGeom>
          <a:solidFill>
            <a:srgbClr val="92D050"/>
          </a:solidFill>
          <a:ln w="3175">
            <a:solidFill>
              <a:srgbClr val="1E23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a-IR" dirty="0">
              <a:solidFill>
                <a:srgbClr val="F4494F"/>
              </a:solidFill>
            </a:endParaRPr>
          </a:p>
        </p:txBody>
      </p:sp>
      <p:sp>
        <p:nvSpPr>
          <p:cNvPr id="508" name="Freeform 507"/>
          <p:cNvSpPr/>
          <p:nvPr/>
        </p:nvSpPr>
        <p:spPr>
          <a:xfrm>
            <a:off x="520409" y="286515"/>
            <a:ext cx="1134500" cy="1312333"/>
          </a:xfrm>
          <a:custGeom>
            <a:avLst/>
            <a:gdLst>
              <a:gd name="connsiteX0" fmla="*/ 616056 w 1336040"/>
              <a:gd name="connsiteY0" fmla="*/ 701675 h 1601437"/>
              <a:gd name="connsiteX1" fmla="*/ 670561 w 1336040"/>
              <a:gd name="connsiteY1" fmla="*/ 701675 h 1601437"/>
              <a:gd name="connsiteX2" fmla="*/ 740939 w 1336040"/>
              <a:gd name="connsiteY2" fmla="*/ 701675 h 1601437"/>
              <a:gd name="connsiteX3" fmla="*/ 772160 w 1336040"/>
              <a:gd name="connsiteY3" fmla="*/ 732896 h 1601437"/>
              <a:gd name="connsiteX4" fmla="*/ 772160 w 1336040"/>
              <a:gd name="connsiteY4" fmla="*/ 935957 h 1601437"/>
              <a:gd name="connsiteX5" fmla="*/ 1225124 w 1336040"/>
              <a:gd name="connsiteY5" fmla="*/ 935957 h 1601437"/>
              <a:gd name="connsiteX6" fmla="*/ 1336040 w 1336040"/>
              <a:gd name="connsiteY6" fmla="*/ 1046873 h 1601437"/>
              <a:gd name="connsiteX7" fmla="*/ 1336040 w 1336040"/>
              <a:gd name="connsiteY7" fmla="*/ 1490521 h 1601437"/>
              <a:gd name="connsiteX8" fmla="*/ 1225124 w 1336040"/>
              <a:gd name="connsiteY8" fmla="*/ 1601437 h 1601437"/>
              <a:gd name="connsiteX9" fmla="*/ 110916 w 1336040"/>
              <a:gd name="connsiteY9" fmla="*/ 1601437 h 1601437"/>
              <a:gd name="connsiteX10" fmla="*/ 0 w 1336040"/>
              <a:gd name="connsiteY10" fmla="*/ 1490521 h 1601437"/>
              <a:gd name="connsiteX11" fmla="*/ 0 w 1336040"/>
              <a:gd name="connsiteY11" fmla="*/ 1046873 h 1601437"/>
              <a:gd name="connsiteX12" fmla="*/ 110916 w 1336040"/>
              <a:gd name="connsiteY12" fmla="*/ 935957 h 1601437"/>
              <a:gd name="connsiteX13" fmla="*/ 584835 w 1336040"/>
              <a:gd name="connsiteY13" fmla="*/ 935957 h 1601437"/>
              <a:gd name="connsiteX14" fmla="*/ 584835 w 1336040"/>
              <a:gd name="connsiteY14" fmla="*/ 732896 h 1601437"/>
              <a:gd name="connsiteX15" fmla="*/ 616056 w 1336040"/>
              <a:gd name="connsiteY15" fmla="*/ 701675 h 1601437"/>
              <a:gd name="connsiteX16" fmla="*/ 670561 w 1336040"/>
              <a:gd name="connsiteY16" fmla="*/ 511175 h 1601437"/>
              <a:gd name="connsiteX17" fmla="*/ 772161 w 1336040"/>
              <a:gd name="connsiteY17" fmla="*/ 606425 h 1601437"/>
              <a:gd name="connsiteX18" fmla="*/ 670561 w 1336040"/>
              <a:gd name="connsiteY18" fmla="*/ 701675 h 1601437"/>
              <a:gd name="connsiteX19" fmla="*/ 568961 w 1336040"/>
              <a:gd name="connsiteY19" fmla="*/ 606425 h 1601437"/>
              <a:gd name="connsiteX20" fmla="*/ 670561 w 1336040"/>
              <a:gd name="connsiteY20" fmla="*/ 511175 h 1601437"/>
              <a:gd name="connsiteX21" fmla="*/ 49743 w 1336040"/>
              <a:gd name="connsiteY21" fmla="*/ 0 h 1601437"/>
              <a:gd name="connsiteX22" fmla="*/ 1286297 w 1336040"/>
              <a:gd name="connsiteY22" fmla="*/ 0 h 1601437"/>
              <a:gd name="connsiteX23" fmla="*/ 1336040 w 1336040"/>
              <a:gd name="connsiteY23" fmla="*/ 49743 h 1601437"/>
              <a:gd name="connsiteX24" fmla="*/ 1336040 w 1336040"/>
              <a:gd name="connsiteY24" fmla="*/ 248707 h 1601437"/>
              <a:gd name="connsiteX25" fmla="*/ 1286297 w 1336040"/>
              <a:gd name="connsiteY25" fmla="*/ 298450 h 1601437"/>
              <a:gd name="connsiteX26" fmla="*/ 49743 w 1336040"/>
              <a:gd name="connsiteY26" fmla="*/ 298450 h 1601437"/>
              <a:gd name="connsiteX27" fmla="*/ 0 w 1336040"/>
              <a:gd name="connsiteY27" fmla="*/ 248707 h 1601437"/>
              <a:gd name="connsiteX28" fmla="*/ 0 w 1336040"/>
              <a:gd name="connsiteY28" fmla="*/ 49743 h 1601437"/>
              <a:gd name="connsiteX29" fmla="*/ 49743 w 1336040"/>
              <a:gd name="connsiteY29" fmla="*/ 0 h 160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336040" h="1601437">
                <a:moveTo>
                  <a:pt x="616056" y="701675"/>
                </a:moveTo>
                <a:lnTo>
                  <a:pt x="670561" y="701675"/>
                </a:lnTo>
                <a:lnTo>
                  <a:pt x="740939" y="701675"/>
                </a:lnTo>
                <a:cubicBezTo>
                  <a:pt x="758182" y="701675"/>
                  <a:pt x="772160" y="715653"/>
                  <a:pt x="772160" y="732896"/>
                </a:cubicBezTo>
                <a:lnTo>
                  <a:pt x="772160" y="935957"/>
                </a:lnTo>
                <a:lnTo>
                  <a:pt x="1225124" y="935957"/>
                </a:lnTo>
                <a:cubicBezTo>
                  <a:pt x="1286381" y="935957"/>
                  <a:pt x="1336040" y="985616"/>
                  <a:pt x="1336040" y="1046873"/>
                </a:cubicBezTo>
                <a:lnTo>
                  <a:pt x="1336040" y="1490521"/>
                </a:lnTo>
                <a:cubicBezTo>
                  <a:pt x="1336040" y="1551778"/>
                  <a:pt x="1286381" y="1601437"/>
                  <a:pt x="1225124" y="1601437"/>
                </a:cubicBezTo>
                <a:lnTo>
                  <a:pt x="110916" y="1601437"/>
                </a:lnTo>
                <a:cubicBezTo>
                  <a:pt x="49659" y="1601437"/>
                  <a:pt x="0" y="1551778"/>
                  <a:pt x="0" y="1490521"/>
                </a:cubicBezTo>
                <a:lnTo>
                  <a:pt x="0" y="1046873"/>
                </a:lnTo>
                <a:cubicBezTo>
                  <a:pt x="0" y="985616"/>
                  <a:pt x="49659" y="935957"/>
                  <a:pt x="110916" y="935957"/>
                </a:cubicBezTo>
                <a:lnTo>
                  <a:pt x="584835" y="935957"/>
                </a:lnTo>
                <a:lnTo>
                  <a:pt x="584835" y="732896"/>
                </a:lnTo>
                <a:cubicBezTo>
                  <a:pt x="584835" y="715653"/>
                  <a:pt x="598813" y="701675"/>
                  <a:pt x="616056" y="701675"/>
                </a:cubicBezTo>
                <a:close/>
                <a:moveTo>
                  <a:pt x="670561" y="511175"/>
                </a:moveTo>
                <a:cubicBezTo>
                  <a:pt x="726673" y="511175"/>
                  <a:pt x="772161" y="553820"/>
                  <a:pt x="772161" y="606425"/>
                </a:cubicBezTo>
                <a:cubicBezTo>
                  <a:pt x="772161" y="659030"/>
                  <a:pt x="726673" y="701675"/>
                  <a:pt x="670561" y="701675"/>
                </a:cubicBezTo>
                <a:cubicBezTo>
                  <a:pt x="614449" y="701675"/>
                  <a:pt x="568961" y="659030"/>
                  <a:pt x="568961" y="606425"/>
                </a:cubicBezTo>
                <a:cubicBezTo>
                  <a:pt x="568961" y="553820"/>
                  <a:pt x="614449" y="511175"/>
                  <a:pt x="670561" y="511175"/>
                </a:cubicBezTo>
                <a:close/>
                <a:moveTo>
                  <a:pt x="49743" y="0"/>
                </a:moveTo>
                <a:lnTo>
                  <a:pt x="1286297" y="0"/>
                </a:lnTo>
                <a:cubicBezTo>
                  <a:pt x="1313769" y="0"/>
                  <a:pt x="1336040" y="22271"/>
                  <a:pt x="1336040" y="49743"/>
                </a:cubicBezTo>
                <a:lnTo>
                  <a:pt x="1336040" y="248707"/>
                </a:lnTo>
                <a:cubicBezTo>
                  <a:pt x="1336040" y="276179"/>
                  <a:pt x="1313769" y="298450"/>
                  <a:pt x="1286297" y="298450"/>
                </a:cubicBezTo>
                <a:lnTo>
                  <a:pt x="49743" y="298450"/>
                </a:lnTo>
                <a:cubicBezTo>
                  <a:pt x="22271" y="298450"/>
                  <a:pt x="0" y="276179"/>
                  <a:pt x="0" y="248707"/>
                </a:cubicBezTo>
                <a:lnTo>
                  <a:pt x="0" y="49743"/>
                </a:lnTo>
                <a:cubicBezTo>
                  <a:pt x="0" y="22271"/>
                  <a:pt x="22271" y="0"/>
                  <a:pt x="49743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09" name="Rounded Rectangular Callout 508"/>
          <p:cNvSpPr/>
          <p:nvPr/>
        </p:nvSpPr>
        <p:spPr>
          <a:xfrm>
            <a:off x="1694887" y="1513650"/>
            <a:ext cx="804473" cy="660400"/>
          </a:xfrm>
          <a:prstGeom prst="wedgeRoundRectCallout">
            <a:avLst>
              <a:gd name="adj1" fmla="val -100574"/>
              <a:gd name="adj2" fmla="val -8166"/>
              <a:gd name="adj3" fmla="val 16667"/>
            </a:avLst>
          </a:prstGeom>
          <a:noFill/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0" name="TextBox 509"/>
          <p:cNvSpPr txBox="1"/>
          <p:nvPr/>
        </p:nvSpPr>
        <p:spPr>
          <a:xfrm>
            <a:off x="1654909" y="1520813"/>
            <a:ext cx="992031" cy="6460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64F5C9"/>
                </a:solidFill>
              </a:rPr>
              <a:t>1 ticket</a:t>
            </a:r>
          </a:p>
          <a:p>
            <a:r>
              <a:rPr lang="en-US" dirty="0" smtClean="0">
                <a:solidFill>
                  <a:srgbClr val="64F5C9"/>
                </a:solidFill>
              </a:rPr>
              <a:t>please</a:t>
            </a:r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511" name="Rounded Rectangular Callout 510"/>
          <p:cNvSpPr/>
          <p:nvPr/>
        </p:nvSpPr>
        <p:spPr>
          <a:xfrm>
            <a:off x="1845714" y="416560"/>
            <a:ext cx="877166" cy="782320"/>
          </a:xfrm>
          <a:prstGeom prst="wedgeRoundRectCallout">
            <a:avLst>
              <a:gd name="adj1" fmla="val -100574"/>
              <a:gd name="adj2" fmla="val -8166"/>
              <a:gd name="adj3" fmla="val 16667"/>
            </a:avLst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2" name="TextBox 511"/>
          <p:cNvSpPr txBox="1"/>
          <p:nvPr/>
        </p:nvSpPr>
        <p:spPr>
          <a:xfrm>
            <a:off x="1845714" y="346247"/>
            <a:ext cx="1005790" cy="9229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E6E6E6"/>
                </a:solidFill>
              </a:rPr>
              <a:t>Your ticket is 32</a:t>
            </a:r>
            <a:endParaRPr lang="fa-IR" dirty="0">
              <a:solidFill>
                <a:srgbClr val="E6E6E6"/>
              </a:solidFill>
            </a:endParaRPr>
          </a:p>
        </p:txBody>
      </p:sp>
      <p:sp>
        <p:nvSpPr>
          <p:cNvPr id="513" name="Oval 512"/>
          <p:cNvSpPr/>
          <p:nvPr/>
        </p:nvSpPr>
        <p:spPr>
          <a:xfrm>
            <a:off x="6346547" y="2031905"/>
            <a:ext cx="149504" cy="426238"/>
          </a:xfrm>
          <a:prstGeom prst="ellipse">
            <a:avLst/>
          </a:pr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4" name="Oval 513"/>
          <p:cNvSpPr/>
          <p:nvPr/>
        </p:nvSpPr>
        <p:spPr>
          <a:xfrm rot="5400000">
            <a:off x="6209156" y="2396393"/>
            <a:ext cx="177486" cy="330773"/>
          </a:xfrm>
          <a:prstGeom prst="ellipse">
            <a:avLst/>
          </a:pr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5" name="TextBox 514"/>
          <p:cNvSpPr txBox="1"/>
          <p:nvPr/>
        </p:nvSpPr>
        <p:spPr>
          <a:xfrm>
            <a:off x="6187052" y="2377176"/>
            <a:ext cx="110847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1E2328"/>
                </a:solidFill>
              </a:rPr>
              <a:t>Y</a:t>
            </a:r>
            <a:endParaRPr lang="fa-IR" dirty="0">
              <a:solidFill>
                <a:srgbClr val="1E2328"/>
              </a:solidFill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4387710" y="47869"/>
            <a:ext cx="619486" cy="1086574"/>
          </a:xfrm>
          <a:custGeom>
            <a:avLst/>
            <a:gdLst/>
            <a:ahLst/>
            <a:cxnLst/>
            <a:rect l="l" t="t" r="r" b="b"/>
            <a:pathLst>
              <a:path w="714849" h="1652628">
                <a:moveTo>
                  <a:pt x="271820" y="1601952"/>
                </a:moveTo>
                <a:cubicBezTo>
                  <a:pt x="266760" y="1601952"/>
                  <a:pt x="262369" y="1602380"/>
                  <a:pt x="258648" y="1603236"/>
                </a:cubicBezTo>
                <a:cubicBezTo>
                  <a:pt x="254928" y="1604091"/>
                  <a:pt x="251840" y="1605356"/>
                  <a:pt x="249384" y="1607031"/>
                </a:cubicBezTo>
                <a:cubicBezTo>
                  <a:pt x="246928" y="1608705"/>
                  <a:pt x="245124" y="1610714"/>
                  <a:pt x="243970" y="1613058"/>
                </a:cubicBezTo>
                <a:cubicBezTo>
                  <a:pt x="242817" y="1615402"/>
                  <a:pt x="242240" y="1618100"/>
                  <a:pt x="242240" y="1621151"/>
                </a:cubicBezTo>
                <a:cubicBezTo>
                  <a:pt x="242240" y="1626360"/>
                  <a:pt x="243896" y="1630508"/>
                  <a:pt x="247207" y="1633596"/>
                </a:cubicBezTo>
                <a:cubicBezTo>
                  <a:pt x="250519" y="1636685"/>
                  <a:pt x="255151" y="1638229"/>
                  <a:pt x="261104" y="1638229"/>
                </a:cubicBezTo>
                <a:cubicBezTo>
                  <a:pt x="265941" y="1638229"/>
                  <a:pt x="270425" y="1637001"/>
                  <a:pt x="274554" y="1634545"/>
                </a:cubicBezTo>
                <a:cubicBezTo>
                  <a:pt x="278684" y="1632090"/>
                  <a:pt x="283019" y="1628332"/>
                  <a:pt x="287558" y="1623272"/>
                </a:cubicBezTo>
                <a:lnTo>
                  <a:pt x="287558" y="1601952"/>
                </a:lnTo>
                <a:close/>
                <a:moveTo>
                  <a:pt x="439363" y="1543797"/>
                </a:moveTo>
                <a:cubicBezTo>
                  <a:pt x="441223" y="1543797"/>
                  <a:pt x="442749" y="1543872"/>
                  <a:pt x="443939" y="1544021"/>
                </a:cubicBezTo>
                <a:cubicBezTo>
                  <a:pt x="445130" y="1544169"/>
                  <a:pt x="446060" y="1544393"/>
                  <a:pt x="446730" y="1544690"/>
                </a:cubicBezTo>
                <a:cubicBezTo>
                  <a:pt x="447400" y="1544988"/>
                  <a:pt x="447883" y="1545360"/>
                  <a:pt x="448181" y="1545806"/>
                </a:cubicBezTo>
                <a:cubicBezTo>
                  <a:pt x="448479" y="1546253"/>
                  <a:pt x="448628" y="1546737"/>
                  <a:pt x="448628" y="1547258"/>
                </a:cubicBezTo>
                <a:lnTo>
                  <a:pt x="448628" y="1647717"/>
                </a:lnTo>
                <a:cubicBezTo>
                  <a:pt x="448628" y="1648312"/>
                  <a:pt x="448479" y="1648814"/>
                  <a:pt x="448181" y="1649223"/>
                </a:cubicBezTo>
                <a:cubicBezTo>
                  <a:pt x="447883" y="1649633"/>
                  <a:pt x="447400" y="1649986"/>
                  <a:pt x="446730" y="1650284"/>
                </a:cubicBezTo>
                <a:cubicBezTo>
                  <a:pt x="446060" y="1650581"/>
                  <a:pt x="445130" y="1650805"/>
                  <a:pt x="443939" y="1650954"/>
                </a:cubicBezTo>
                <a:cubicBezTo>
                  <a:pt x="442749" y="1651102"/>
                  <a:pt x="441223" y="1651177"/>
                  <a:pt x="439363" y="1651177"/>
                </a:cubicBezTo>
                <a:cubicBezTo>
                  <a:pt x="437577" y="1651177"/>
                  <a:pt x="436089" y="1651102"/>
                  <a:pt x="434898" y="1650954"/>
                </a:cubicBezTo>
                <a:cubicBezTo>
                  <a:pt x="433708" y="1650805"/>
                  <a:pt x="432759" y="1650581"/>
                  <a:pt x="432052" y="1650284"/>
                </a:cubicBezTo>
                <a:cubicBezTo>
                  <a:pt x="431345" y="1649986"/>
                  <a:pt x="430861" y="1649633"/>
                  <a:pt x="430601" y="1649223"/>
                </a:cubicBezTo>
                <a:cubicBezTo>
                  <a:pt x="430340" y="1648814"/>
                  <a:pt x="430210" y="1648312"/>
                  <a:pt x="430210" y="1647717"/>
                </a:cubicBezTo>
                <a:lnTo>
                  <a:pt x="430210" y="1547258"/>
                </a:lnTo>
                <a:cubicBezTo>
                  <a:pt x="430210" y="1546737"/>
                  <a:pt x="430340" y="1546253"/>
                  <a:pt x="430601" y="1545806"/>
                </a:cubicBezTo>
                <a:cubicBezTo>
                  <a:pt x="430861" y="1545360"/>
                  <a:pt x="431345" y="1544988"/>
                  <a:pt x="432052" y="1544690"/>
                </a:cubicBezTo>
                <a:cubicBezTo>
                  <a:pt x="432759" y="1544393"/>
                  <a:pt x="433708" y="1544169"/>
                  <a:pt x="434898" y="1544021"/>
                </a:cubicBezTo>
                <a:cubicBezTo>
                  <a:pt x="436089" y="1543872"/>
                  <a:pt x="437577" y="1543797"/>
                  <a:pt x="439363" y="1543797"/>
                </a:cubicBezTo>
                <a:close/>
                <a:moveTo>
                  <a:pt x="537924" y="1542235"/>
                </a:moveTo>
                <a:cubicBezTo>
                  <a:pt x="544622" y="1542235"/>
                  <a:pt x="550259" y="1543369"/>
                  <a:pt x="554835" y="1545639"/>
                </a:cubicBezTo>
                <a:cubicBezTo>
                  <a:pt x="559412" y="1547909"/>
                  <a:pt x="563114" y="1550941"/>
                  <a:pt x="565941" y="1554736"/>
                </a:cubicBezTo>
                <a:cubicBezTo>
                  <a:pt x="568769" y="1558531"/>
                  <a:pt x="570797" y="1562978"/>
                  <a:pt x="572025" y="1568075"/>
                </a:cubicBezTo>
                <a:cubicBezTo>
                  <a:pt x="573253" y="1573172"/>
                  <a:pt x="573866" y="1579293"/>
                  <a:pt x="573866" y="1586437"/>
                </a:cubicBezTo>
                <a:lnTo>
                  <a:pt x="573866" y="1647717"/>
                </a:lnTo>
                <a:cubicBezTo>
                  <a:pt x="573866" y="1648312"/>
                  <a:pt x="573718" y="1648814"/>
                  <a:pt x="573420" y="1649223"/>
                </a:cubicBezTo>
                <a:cubicBezTo>
                  <a:pt x="573122" y="1649633"/>
                  <a:pt x="572639" y="1649986"/>
                  <a:pt x="571969" y="1650284"/>
                </a:cubicBezTo>
                <a:cubicBezTo>
                  <a:pt x="571299" y="1650581"/>
                  <a:pt x="570369" y="1650805"/>
                  <a:pt x="569178" y="1650954"/>
                </a:cubicBezTo>
                <a:cubicBezTo>
                  <a:pt x="567988" y="1651102"/>
                  <a:pt x="566499" y="1651177"/>
                  <a:pt x="564714" y="1651177"/>
                </a:cubicBezTo>
                <a:cubicBezTo>
                  <a:pt x="562853" y="1651177"/>
                  <a:pt x="561328" y="1651102"/>
                  <a:pt x="560137" y="1650954"/>
                </a:cubicBezTo>
                <a:cubicBezTo>
                  <a:pt x="558946" y="1650805"/>
                  <a:pt x="558016" y="1650581"/>
                  <a:pt x="557347" y="1650284"/>
                </a:cubicBezTo>
                <a:cubicBezTo>
                  <a:pt x="556677" y="1649986"/>
                  <a:pt x="556193" y="1649633"/>
                  <a:pt x="555895" y="1649223"/>
                </a:cubicBezTo>
                <a:cubicBezTo>
                  <a:pt x="555598" y="1648814"/>
                  <a:pt x="555449" y="1648312"/>
                  <a:pt x="555449" y="1647717"/>
                </a:cubicBezTo>
                <a:lnTo>
                  <a:pt x="555449" y="1588892"/>
                </a:lnTo>
                <a:cubicBezTo>
                  <a:pt x="555449" y="1583162"/>
                  <a:pt x="555002" y="1578549"/>
                  <a:pt x="554110" y="1575051"/>
                </a:cubicBezTo>
                <a:cubicBezTo>
                  <a:pt x="553217" y="1571554"/>
                  <a:pt x="551914" y="1568540"/>
                  <a:pt x="550203" y="1566010"/>
                </a:cubicBezTo>
                <a:cubicBezTo>
                  <a:pt x="548491" y="1563480"/>
                  <a:pt x="546277" y="1561545"/>
                  <a:pt x="543561" y="1560206"/>
                </a:cubicBezTo>
                <a:cubicBezTo>
                  <a:pt x="540845" y="1558866"/>
                  <a:pt x="537701" y="1558196"/>
                  <a:pt x="534129" y="1558196"/>
                </a:cubicBezTo>
                <a:cubicBezTo>
                  <a:pt x="529516" y="1558196"/>
                  <a:pt x="524902" y="1559834"/>
                  <a:pt x="520288" y="1563108"/>
                </a:cubicBezTo>
                <a:cubicBezTo>
                  <a:pt x="515675" y="1566382"/>
                  <a:pt x="510838" y="1571182"/>
                  <a:pt x="505778" y="1577507"/>
                </a:cubicBezTo>
                <a:lnTo>
                  <a:pt x="505778" y="1647717"/>
                </a:lnTo>
                <a:cubicBezTo>
                  <a:pt x="505778" y="1648312"/>
                  <a:pt x="505629" y="1648814"/>
                  <a:pt x="505331" y="1649223"/>
                </a:cubicBezTo>
                <a:cubicBezTo>
                  <a:pt x="505033" y="1649633"/>
                  <a:pt x="504550" y="1649986"/>
                  <a:pt x="503880" y="1650284"/>
                </a:cubicBezTo>
                <a:cubicBezTo>
                  <a:pt x="503210" y="1650581"/>
                  <a:pt x="502280" y="1650805"/>
                  <a:pt x="501089" y="1650954"/>
                </a:cubicBezTo>
                <a:cubicBezTo>
                  <a:pt x="499899" y="1651102"/>
                  <a:pt x="498373" y="1651177"/>
                  <a:pt x="496513" y="1651177"/>
                </a:cubicBezTo>
                <a:cubicBezTo>
                  <a:pt x="494727" y="1651177"/>
                  <a:pt x="493239" y="1651102"/>
                  <a:pt x="492048" y="1650954"/>
                </a:cubicBezTo>
                <a:cubicBezTo>
                  <a:pt x="490858" y="1650805"/>
                  <a:pt x="489909" y="1650581"/>
                  <a:pt x="489202" y="1650284"/>
                </a:cubicBezTo>
                <a:cubicBezTo>
                  <a:pt x="488495" y="1649986"/>
                  <a:pt x="488011" y="1649633"/>
                  <a:pt x="487751" y="1649223"/>
                </a:cubicBezTo>
                <a:cubicBezTo>
                  <a:pt x="487490" y="1648814"/>
                  <a:pt x="487360" y="1648312"/>
                  <a:pt x="487360" y="1647717"/>
                </a:cubicBezTo>
                <a:lnTo>
                  <a:pt x="487360" y="1547258"/>
                </a:lnTo>
                <a:cubicBezTo>
                  <a:pt x="487360" y="1546662"/>
                  <a:pt x="487472" y="1546160"/>
                  <a:pt x="487695" y="1545751"/>
                </a:cubicBezTo>
                <a:cubicBezTo>
                  <a:pt x="487918" y="1545341"/>
                  <a:pt x="488365" y="1544969"/>
                  <a:pt x="489034" y="1544634"/>
                </a:cubicBezTo>
                <a:cubicBezTo>
                  <a:pt x="489704" y="1544300"/>
                  <a:pt x="490560" y="1544076"/>
                  <a:pt x="491602" y="1543965"/>
                </a:cubicBezTo>
                <a:cubicBezTo>
                  <a:pt x="492643" y="1543853"/>
                  <a:pt x="494020" y="1543797"/>
                  <a:pt x="495732" y="1543797"/>
                </a:cubicBezTo>
                <a:cubicBezTo>
                  <a:pt x="497369" y="1543797"/>
                  <a:pt x="498727" y="1543853"/>
                  <a:pt x="499806" y="1543965"/>
                </a:cubicBezTo>
                <a:cubicBezTo>
                  <a:pt x="500885" y="1544076"/>
                  <a:pt x="501722" y="1544300"/>
                  <a:pt x="502317" y="1544634"/>
                </a:cubicBezTo>
                <a:cubicBezTo>
                  <a:pt x="502913" y="1544969"/>
                  <a:pt x="503341" y="1545341"/>
                  <a:pt x="503601" y="1545751"/>
                </a:cubicBezTo>
                <a:cubicBezTo>
                  <a:pt x="503861" y="1546160"/>
                  <a:pt x="503992" y="1546662"/>
                  <a:pt x="503992" y="1547258"/>
                </a:cubicBezTo>
                <a:lnTo>
                  <a:pt x="503992" y="1560540"/>
                </a:lnTo>
                <a:cubicBezTo>
                  <a:pt x="509647" y="1554215"/>
                  <a:pt x="515284" y="1549583"/>
                  <a:pt x="520902" y="1546644"/>
                </a:cubicBezTo>
                <a:cubicBezTo>
                  <a:pt x="526520" y="1543704"/>
                  <a:pt x="532195" y="1542235"/>
                  <a:pt x="537924" y="1542235"/>
                </a:cubicBezTo>
                <a:close/>
                <a:moveTo>
                  <a:pt x="375516" y="1542235"/>
                </a:moveTo>
                <a:cubicBezTo>
                  <a:pt x="378195" y="1542235"/>
                  <a:pt x="380874" y="1542458"/>
                  <a:pt x="383552" y="1542904"/>
                </a:cubicBezTo>
                <a:cubicBezTo>
                  <a:pt x="386231" y="1543351"/>
                  <a:pt x="388650" y="1543909"/>
                  <a:pt x="390808" y="1544579"/>
                </a:cubicBezTo>
                <a:cubicBezTo>
                  <a:pt x="392966" y="1545248"/>
                  <a:pt x="394808" y="1545974"/>
                  <a:pt x="396333" y="1546755"/>
                </a:cubicBezTo>
                <a:cubicBezTo>
                  <a:pt x="397859" y="1547537"/>
                  <a:pt x="399012" y="1548225"/>
                  <a:pt x="399793" y="1548820"/>
                </a:cubicBezTo>
                <a:cubicBezTo>
                  <a:pt x="400575" y="1549416"/>
                  <a:pt x="401096" y="1549936"/>
                  <a:pt x="401356" y="1550383"/>
                </a:cubicBezTo>
                <a:cubicBezTo>
                  <a:pt x="401616" y="1550829"/>
                  <a:pt x="401803" y="1551332"/>
                  <a:pt x="401914" y="1551890"/>
                </a:cubicBezTo>
                <a:cubicBezTo>
                  <a:pt x="402026" y="1552448"/>
                  <a:pt x="402137" y="1553136"/>
                  <a:pt x="402249" y="1553955"/>
                </a:cubicBezTo>
                <a:cubicBezTo>
                  <a:pt x="402361" y="1554773"/>
                  <a:pt x="402416" y="1555778"/>
                  <a:pt x="402416" y="1556969"/>
                </a:cubicBezTo>
                <a:cubicBezTo>
                  <a:pt x="402416" y="1558234"/>
                  <a:pt x="402361" y="1559331"/>
                  <a:pt x="402249" y="1560261"/>
                </a:cubicBezTo>
                <a:cubicBezTo>
                  <a:pt x="402137" y="1561192"/>
                  <a:pt x="401951" y="1561954"/>
                  <a:pt x="401691" y="1562550"/>
                </a:cubicBezTo>
                <a:cubicBezTo>
                  <a:pt x="401430" y="1563145"/>
                  <a:pt x="401114" y="1563573"/>
                  <a:pt x="400742" y="1563833"/>
                </a:cubicBezTo>
                <a:cubicBezTo>
                  <a:pt x="400370" y="1564094"/>
                  <a:pt x="399961" y="1564224"/>
                  <a:pt x="399514" y="1564224"/>
                </a:cubicBezTo>
                <a:cubicBezTo>
                  <a:pt x="398845" y="1564224"/>
                  <a:pt x="397877" y="1563815"/>
                  <a:pt x="396612" y="1562996"/>
                </a:cubicBezTo>
                <a:cubicBezTo>
                  <a:pt x="395347" y="1562178"/>
                  <a:pt x="393710" y="1561303"/>
                  <a:pt x="391701" y="1560373"/>
                </a:cubicBezTo>
                <a:cubicBezTo>
                  <a:pt x="389692" y="1559443"/>
                  <a:pt x="387329" y="1558568"/>
                  <a:pt x="384613" y="1557750"/>
                </a:cubicBezTo>
                <a:cubicBezTo>
                  <a:pt x="381897" y="1556931"/>
                  <a:pt x="378790" y="1556522"/>
                  <a:pt x="375293" y="1556522"/>
                </a:cubicBezTo>
                <a:cubicBezTo>
                  <a:pt x="372167" y="1556522"/>
                  <a:pt x="369414" y="1556876"/>
                  <a:pt x="367033" y="1557583"/>
                </a:cubicBezTo>
                <a:cubicBezTo>
                  <a:pt x="364651" y="1558289"/>
                  <a:pt x="362698" y="1559294"/>
                  <a:pt x="361172" y="1560596"/>
                </a:cubicBezTo>
                <a:cubicBezTo>
                  <a:pt x="359647" y="1561899"/>
                  <a:pt x="358494" y="1563443"/>
                  <a:pt x="357712" y="1565229"/>
                </a:cubicBezTo>
                <a:cubicBezTo>
                  <a:pt x="356931" y="1567014"/>
                  <a:pt x="356540" y="1568949"/>
                  <a:pt x="356540" y="1571033"/>
                </a:cubicBezTo>
                <a:cubicBezTo>
                  <a:pt x="356540" y="1573935"/>
                  <a:pt x="357284" y="1576372"/>
                  <a:pt x="358773" y="1578344"/>
                </a:cubicBezTo>
                <a:cubicBezTo>
                  <a:pt x="360261" y="1580316"/>
                  <a:pt x="362196" y="1582046"/>
                  <a:pt x="364577" y="1583534"/>
                </a:cubicBezTo>
                <a:cubicBezTo>
                  <a:pt x="366958" y="1585023"/>
                  <a:pt x="369674" y="1586362"/>
                  <a:pt x="372725" y="1587553"/>
                </a:cubicBezTo>
                <a:cubicBezTo>
                  <a:pt x="375776" y="1588743"/>
                  <a:pt x="378883" y="1589971"/>
                  <a:pt x="382046" y="1591236"/>
                </a:cubicBezTo>
                <a:cubicBezTo>
                  <a:pt x="385208" y="1592501"/>
                  <a:pt x="388334" y="1593915"/>
                  <a:pt x="391422" y="1595478"/>
                </a:cubicBezTo>
                <a:cubicBezTo>
                  <a:pt x="394510" y="1597041"/>
                  <a:pt x="397245" y="1598938"/>
                  <a:pt x="399626" y="1601171"/>
                </a:cubicBezTo>
                <a:cubicBezTo>
                  <a:pt x="402007" y="1603403"/>
                  <a:pt x="403923" y="1606082"/>
                  <a:pt x="405374" y="1609207"/>
                </a:cubicBezTo>
                <a:cubicBezTo>
                  <a:pt x="406825" y="1612333"/>
                  <a:pt x="407551" y="1616053"/>
                  <a:pt x="407551" y="1620369"/>
                </a:cubicBezTo>
                <a:cubicBezTo>
                  <a:pt x="407551" y="1625504"/>
                  <a:pt x="406602" y="1630080"/>
                  <a:pt x="404705" y="1634099"/>
                </a:cubicBezTo>
                <a:cubicBezTo>
                  <a:pt x="402807" y="1638117"/>
                  <a:pt x="400110" y="1641503"/>
                  <a:pt x="396612" y="1644256"/>
                </a:cubicBezTo>
                <a:cubicBezTo>
                  <a:pt x="393115" y="1647010"/>
                  <a:pt x="388947" y="1649093"/>
                  <a:pt x="384111" y="1650507"/>
                </a:cubicBezTo>
                <a:cubicBezTo>
                  <a:pt x="379274" y="1651921"/>
                  <a:pt x="373953" y="1652628"/>
                  <a:pt x="368149" y="1652628"/>
                </a:cubicBezTo>
                <a:cubicBezTo>
                  <a:pt x="364577" y="1652628"/>
                  <a:pt x="361172" y="1652349"/>
                  <a:pt x="357935" y="1651791"/>
                </a:cubicBezTo>
                <a:cubicBezTo>
                  <a:pt x="354698" y="1651233"/>
                  <a:pt x="351796" y="1650526"/>
                  <a:pt x="349229" y="1649670"/>
                </a:cubicBezTo>
                <a:cubicBezTo>
                  <a:pt x="346662" y="1648814"/>
                  <a:pt x="344485" y="1647921"/>
                  <a:pt x="342699" y="1646991"/>
                </a:cubicBezTo>
                <a:cubicBezTo>
                  <a:pt x="340913" y="1646061"/>
                  <a:pt x="339611" y="1645224"/>
                  <a:pt x="338792" y="1644480"/>
                </a:cubicBezTo>
                <a:cubicBezTo>
                  <a:pt x="337974" y="1643735"/>
                  <a:pt x="337379" y="1642694"/>
                  <a:pt x="337007" y="1641354"/>
                </a:cubicBezTo>
                <a:cubicBezTo>
                  <a:pt x="336634" y="1640015"/>
                  <a:pt x="336448" y="1638192"/>
                  <a:pt x="336448" y="1635885"/>
                </a:cubicBezTo>
                <a:cubicBezTo>
                  <a:pt x="336448" y="1634471"/>
                  <a:pt x="336523" y="1633280"/>
                  <a:pt x="336672" y="1632313"/>
                </a:cubicBezTo>
                <a:cubicBezTo>
                  <a:pt x="336820" y="1631345"/>
                  <a:pt x="337007" y="1630564"/>
                  <a:pt x="337230" y="1629969"/>
                </a:cubicBezTo>
                <a:cubicBezTo>
                  <a:pt x="337453" y="1629373"/>
                  <a:pt x="337769" y="1628946"/>
                  <a:pt x="338178" y="1628685"/>
                </a:cubicBezTo>
                <a:cubicBezTo>
                  <a:pt x="338588" y="1628425"/>
                  <a:pt x="339053" y="1628294"/>
                  <a:pt x="339574" y="1628294"/>
                </a:cubicBezTo>
                <a:cubicBezTo>
                  <a:pt x="340392" y="1628294"/>
                  <a:pt x="341602" y="1628797"/>
                  <a:pt x="343201" y="1629801"/>
                </a:cubicBezTo>
                <a:cubicBezTo>
                  <a:pt x="344801" y="1630806"/>
                  <a:pt x="346773" y="1631904"/>
                  <a:pt x="349117" y="1633094"/>
                </a:cubicBezTo>
                <a:cubicBezTo>
                  <a:pt x="351461" y="1634285"/>
                  <a:pt x="354233" y="1635382"/>
                  <a:pt x="357433" y="1636387"/>
                </a:cubicBezTo>
                <a:cubicBezTo>
                  <a:pt x="360633" y="1637392"/>
                  <a:pt x="364316" y="1637894"/>
                  <a:pt x="368484" y="1637894"/>
                </a:cubicBezTo>
                <a:cubicBezTo>
                  <a:pt x="371609" y="1637894"/>
                  <a:pt x="374437" y="1637559"/>
                  <a:pt x="376967" y="1636889"/>
                </a:cubicBezTo>
                <a:cubicBezTo>
                  <a:pt x="379497" y="1636220"/>
                  <a:pt x="381692" y="1635234"/>
                  <a:pt x="383552" y="1633931"/>
                </a:cubicBezTo>
                <a:cubicBezTo>
                  <a:pt x="385413" y="1632629"/>
                  <a:pt x="386845" y="1630973"/>
                  <a:pt x="387850" y="1628964"/>
                </a:cubicBezTo>
                <a:cubicBezTo>
                  <a:pt x="388854" y="1626955"/>
                  <a:pt x="389357" y="1624574"/>
                  <a:pt x="389357" y="1621820"/>
                </a:cubicBezTo>
                <a:cubicBezTo>
                  <a:pt x="389357" y="1618993"/>
                  <a:pt x="388631" y="1616611"/>
                  <a:pt x="387180" y="1614677"/>
                </a:cubicBezTo>
                <a:cubicBezTo>
                  <a:pt x="385729" y="1612742"/>
                  <a:pt x="383813" y="1611030"/>
                  <a:pt x="381432" y="1609542"/>
                </a:cubicBezTo>
                <a:cubicBezTo>
                  <a:pt x="379050" y="1608054"/>
                  <a:pt x="376372" y="1606733"/>
                  <a:pt x="373395" y="1605580"/>
                </a:cubicBezTo>
                <a:cubicBezTo>
                  <a:pt x="370418" y="1604426"/>
                  <a:pt x="367349" y="1603217"/>
                  <a:pt x="364186" y="1601952"/>
                </a:cubicBezTo>
                <a:cubicBezTo>
                  <a:pt x="361024" y="1600687"/>
                  <a:pt x="357935" y="1599254"/>
                  <a:pt x="354922" y="1597654"/>
                </a:cubicBezTo>
                <a:cubicBezTo>
                  <a:pt x="351908" y="1596055"/>
                  <a:pt x="349210" y="1594101"/>
                  <a:pt x="346829" y="1591794"/>
                </a:cubicBezTo>
                <a:cubicBezTo>
                  <a:pt x="344448" y="1589488"/>
                  <a:pt x="342532" y="1586734"/>
                  <a:pt x="341081" y="1583534"/>
                </a:cubicBezTo>
                <a:cubicBezTo>
                  <a:pt x="339630" y="1580335"/>
                  <a:pt x="338904" y="1576502"/>
                  <a:pt x="338904" y="1572037"/>
                </a:cubicBezTo>
                <a:cubicBezTo>
                  <a:pt x="338904" y="1568093"/>
                  <a:pt x="339667" y="1564317"/>
                  <a:pt x="341192" y="1560708"/>
                </a:cubicBezTo>
                <a:cubicBezTo>
                  <a:pt x="342718" y="1557099"/>
                  <a:pt x="345006" y="1553936"/>
                  <a:pt x="348057" y="1551220"/>
                </a:cubicBezTo>
                <a:cubicBezTo>
                  <a:pt x="351108" y="1548504"/>
                  <a:pt x="354922" y="1546327"/>
                  <a:pt x="359498" y="1544690"/>
                </a:cubicBezTo>
                <a:cubicBezTo>
                  <a:pt x="364075" y="1543053"/>
                  <a:pt x="369414" y="1542235"/>
                  <a:pt x="375516" y="1542235"/>
                </a:cubicBezTo>
                <a:close/>
                <a:moveTo>
                  <a:pt x="266239" y="1542235"/>
                </a:moveTo>
                <a:cubicBezTo>
                  <a:pt x="273457" y="1542235"/>
                  <a:pt x="279596" y="1543053"/>
                  <a:pt x="284656" y="1544690"/>
                </a:cubicBezTo>
                <a:cubicBezTo>
                  <a:pt x="289716" y="1546327"/>
                  <a:pt x="293809" y="1548727"/>
                  <a:pt x="296935" y="1551890"/>
                </a:cubicBezTo>
                <a:cubicBezTo>
                  <a:pt x="300060" y="1555052"/>
                  <a:pt x="302330" y="1558978"/>
                  <a:pt x="303743" y="1563666"/>
                </a:cubicBezTo>
                <a:cubicBezTo>
                  <a:pt x="305157" y="1568354"/>
                  <a:pt x="305864" y="1573823"/>
                  <a:pt x="305864" y="1580074"/>
                </a:cubicBezTo>
                <a:lnTo>
                  <a:pt x="305864" y="1647828"/>
                </a:lnTo>
                <a:cubicBezTo>
                  <a:pt x="305864" y="1648721"/>
                  <a:pt x="305567" y="1649391"/>
                  <a:pt x="304971" y="1649837"/>
                </a:cubicBezTo>
                <a:cubicBezTo>
                  <a:pt x="304376" y="1650284"/>
                  <a:pt x="303557" y="1650619"/>
                  <a:pt x="302516" y="1650842"/>
                </a:cubicBezTo>
                <a:cubicBezTo>
                  <a:pt x="301474" y="1651065"/>
                  <a:pt x="299948" y="1651177"/>
                  <a:pt x="297939" y="1651177"/>
                </a:cubicBezTo>
                <a:cubicBezTo>
                  <a:pt x="296004" y="1651177"/>
                  <a:pt x="294460" y="1651065"/>
                  <a:pt x="293307" y="1650842"/>
                </a:cubicBezTo>
                <a:cubicBezTo>
                  <a:pt x="292153" y="1650619"/>
                  <a:pt x="291316" y="1650284"/>
                  <a:pt x="290795" y="1649837"/>
                </a:cubicBezTo>
                <a:cubicBezTo>
                  <a:pt x="290274" y="1649391"/>
                  <a:pt x="290014" y="1648721"/>
                  <a:pt x="290014" y="1647828"/>
                </a:cubicBezTo>
                <a:lnTo>
                  <a:pt x="290014" y="1637782"/>
                </a:lnTo>
                <a:cubicBezTo>
                  <a:pt x="285624" y="1642470"/>
                  <a:pt x="280731" y="1646117"/>
                  <a:pt x="275336" y="1648721"/>
                </a:cubicBezTo>
                <a:cubicBezTo>
                  <a:pt x="269941" y="1651326"/>
                  <a:pt x="264230" y="1652628"/>
                  <a:pt x="258202" y="1652628"/>
                </a:cubicBezTo>
                <a:cubicBezTo>
                  <a:pt x="252919" y="1652628"/>
                  <a:pt x="248137" y="1651940"/>
                  <a:pt x="243859" y="1650563"/>
                </a:cubicBezTo>
                <a:cubicBezTo>
                  <a:pt x="239580" y="1649186"/>
                  <a:pt x="235934" y="1647196"/>
                  <a:pt x="232920" y="1644591"/>
                </a:cubicBezTo>
                <a:cubicBezTo>
                  <a:pt x="229906" y="1641987"/>
                  <a:pt x="227562" y="1638787"/>
                  <a:pt x="225888" y="1634992"/>
                </a:cubicBezTo>
                <a:cubicBezTo>
                  <a:pt x="224213" y="1631197"/>
                  <a:pt x="223376" y="1626881"/>
                  <a:pt x="223376" y="1622044"/>
                </a:cubicBezTo>
                <a:cubicBezTo>
                  <a:pt x="223376" y="1616388"/>
                  <a:pt x="224530" y="1611477"/>
                  <a:pt x="226836" y="1607310"/>
                </a:cubicBezTo>
                <a:cubicBezTo>
                  <a:pt x="229143" y="1603143"/>
                  <a:pt x="232455" y="1599682"/>
                  <a:pt x="236771" y="1596929"/>
                </a:cubicBezTo>
                <a:cubicBezTo>
                  <a:pt x="241087" y="1594176"/>
                  <a:pt x="246370" y="1592111"/>
                  <a:pt x="252621" y="1590734"/>
                </a:cubicBezTo>
                <a:cubicBezTo>
                  <a:pt x="258872" y="1589357"/>
                  <a:pt x="265904" y="1588669"/>
                  <a:pt x="273717" y="1588669"/>
                </a:cubicBezTo>
                <a:lnTo>
                  <a:pt x="287558" y="1588669"/>
                </a:lnTo>
                <a:lnTo>
                  <a:pt x="287558" y="1580856"/>
                </a:lnTo>
                <a:cubicBezTo>
                  <a:pt x="287558" y="1576986"/>
                  <a:pt x="287149" y="1573563"/>
                  <a:pt x="286331" y="1570586"/>
                </a:cubicBezTo>
                <a:cubicBezTo>
                  <a:pt x="285512" y="1567610"/>
                  <a:pt x="284191" y="1565136"/>
                  <a:pt x="282368" y="1563164"/>
                </a:cubicBezTo>
                <a:cubicBezTo>
                  <a:pt x="280545" y="1561192"/>
                  <a:pt x="278182" y="1559703"/>
                  <a:pt x="275280" y="1558699"/>
                </a:cubicBezTo>
                <a:cubicBezTo>
                  <a:pt x="272378" y="1557694"/>
                  <a:pt x="268806" y="1557192"/>
                  <a:pt x="264564" y="1557192"/>
                </a:cubicBezTo>
                <a:cubicBezTo>
                  <a:pt x="260025" y="1557192"/>
                  <a:pt x="255951" y="1557731"/>
                  <a:pt x="252342" y="1558810"/>
                </a:cubicBezTo>
                <a:cubicBezTo>
                  <a:pt x="248733" y="1559889"/>
                  <a:pt x="245570" y="1561080"/>
                  <a:pt x="242854" y="1562382"/>
                </a:cubicBezTo>
                <a:cubicBezTo>
                  <a:pt x="240138" y="1563684"/>
                  <a:pt x="237868" y="1564875"/>
                  <a:pt x="236045" y="1565954"/>
                </a:cubicBezTo>
                <a:cubicBezTo>
                  <a:pt x="234222" y="1567033"/>
                  <a:pt x="232864" y="1567573"/>
                  <a:pt x="231971" y="1567573"/>
                </a:cubicBezTo>
                <a:cubicBezTo>
                  <a:pt x="231376" y="1567573"/>
                  <a:pt x="230855" y="1567424"/>
                  <a:pt x="230408" y="1567126"/>
                </a:cubicBezTo>
                <a:cubicBezTo>
                  <a:pt x="229962" y="1566828"/>
                  <a:pt x="229571" y="1566382"/>
                  <a:pt x="229236" y="1565787"/>
                </a:cubicBezTo>
                <a:cubicBezTo>
                  <a:pt x="228901" y="1565191"/>
                  <a:pt x="228660" y="1564429"/>
                  <a:pt x="228511" y="1563498"/>
                </a:cubicBezTo>
                <a:cubicBezTo>
                  <a:pt x="228362" y="1562568"/>
                  <a:pt x="228288" y="1561545"/>
                  <a:pt x="228288" y="1560429"/>
                </a:cubicBezTo>
                <a:cubicBezTo>
                  <a:pt x="228288" y="1558568"/>
                  <a:pt x="228418" y="1557099"/>
                  <a:pt x="228678" y="1556020"/>
                </a:cubicBezTo>
                <a:cubicBezTo>
                  <a:pt x="228939" y="1554941"/>
                  <a:pt x="229571" y="1553918"/>
                  <a:pt x="230576" y="1552950"/>
                </a:cubicBezTo>
                <a:cubicBezTo>
                  <a:pt x="231580" y="1551983"/>
                  <a:pt x="233310" y="1550848"/>
                  <a:pt x="235766" y="1549546"/>
                </a:cubicBezTo>
                <a:cubicBezTo>
                  <a:pt x="238222" y="1548244"/>
                  <a:pt x="241050" y="1547053"/>
                  <a:pt x="244249" y="1545974"/>
                </a:cubicBezTo>
                <a:cubicBezTo>
                  <a:pt x="247449" y="1544895"/>
                  <a:pt x="250947" y="1544002"/>
                  <a:pt x="254742" y="1543295"/>
                </a:cubicBezTo>
                <a:cubicBezTo>
                  <a:pt x="258537" y="1542588"/>
                  <a:pt x="262369" y="1542235"/>
                  <a:pt x="266239" y="1542235"/>
                </a:cubicBezTo>
                <a:close/>
                <a:moveTo>
                  <a:pt x="130917" y="1505400"/>
                </a:moveTo>
                <a:cubicBezTo>
                  <a:pt x="133149" y="1505400"/>
                  <a:pt x="134954" y="1505474"/>
                  <a:pt x="136330" y="1505623"/>
                </a:cubicBezTo>
                <a:cubicBezTo>
                  <a:pt x="137707" y="1505772"/>
                  <a:pt x="138805" y="1505976"/>
                  <a:pt x="139623" y="1506237"/>
                </a:cubicBezTo>
                <a:cubicBezTo>
                  <a:pt x="140442" y="1506497"/>
                  <a:pt x="141056" y="1506869"/>
                  <a:pt x="141465" y="1507353"/>
                </a:cubicBezTo>
                <a:cubicBezTo>
                  <a:pt x="141874" y="1507837"/>
                  <a:pt x="142265" y="1508451"/>
                  <a:pt x="142637" y="1509195"/>
                </a:cubicBezTo>
                <a:lnTo>
                  <a:pt x="162617" y="1550718"/>
                </a:lnTo>
                <a:cubicBezTo>
                  <a:pt x="164472" y="1554662"/>
                  <a:pt x="166324" y="1558792"/>
                  <a:pt x="168173" y="1563108"/>
                </a:cubicBezTo>
                <a:cubicBezTo>
                  <a:pt x="170022" y="1567424"/>
                  <a:pt x="171909" y="1571777"/>
                  <a:pt x="173833" y="1576167"/>
                </a:cubicBezTo>
                <a:lnTo>
                  <a:pt x="174055" y="1576167"/>
                </a:lnTo>
                <a:cubicBezTo>
                  <a:pt x="175756" y="1571926"/>
                  <a:pt x="177513" y="1567703"/>
                  <a:pt x="179325" y="1563498"/>
                </a:cubicBezTo>
                <a:cubicBezTo>
                  <a:pt x="181138" y="1559294"/>
                  <a:pt x="182973" y="1555145"/>
                  <a:pt x="184830" y="1551053"/>
                </a:cubicBezTo>
                <a:lnTo>
                  <a:pt x="204921" y="1509306"/>
                </a:lnTo>
                <a:cubicBezTo>
                  <a:pt x="205145" y="1508562"/>
                  <a:pt x="205461" y="1507930"/>
                  <a:pt x="205870" y="1507409"/>
                </a:cubicBezTo>
                <a:cubicBezTo>
                  <a:pt x="206280" y="1506888"/>
                  <a:pt x="206838" y="1506497"/>
                  <a:pt x="207545" y="1506237"/>
                </a:cubicBezTo>
                <a:cubicBezTo>
                  <a:pt x="208252" y="1505976"/>
                  <a:pt x="209238" y="1505772"/>
                  <a:pt x="210503" y="1505623"/>
                </a:cubicBezTo>
                <a:cubicBezTo>
                  <a:pt x="211768" y="1505474"/>
                  <a:pt x="213368" y="1505400"/>
                  <a:pt x="215302" y="1505400"/>
                </a:cubicBezTo>
                <a:cubicBezTo>
                  <a:pt x="217981" y="1505400"/>
                  <a:pt x="220083" y="1505493"/>
                  <a:pt x="221609" y="1505679"/>
                </a:cubicBezTo>
                <a:cubicBezTo>
                  <a:pt x="223134" y="1505865"/>
                  <a:pt x="224195" y="1506218"/>
                  <a:pt x="224790" y="1506739"/>
                </a:cubicBezTo>
                <a:cubicBezTo>
                  <a:pt x="225385" y="1507260"/>
                  <a:pt x="225590" y="1508004"/>
                  <a:pt x="225404" y="1508972"/>
                </a:cubicBezTo>
                <a:cubicBezTo>
                  <a:pt x="225218" y="1509939"/>
                  <a:pt x="224716" y="1511241"/>
                  <a:pt x="223897" y="1512878"/>
                </a:cubicBezTo>
                <a:lnTo>
                  <a:pt x="183044" y="1594362"/>
                </a:lnTo>
                <a:lnTo>
                  <a:pt x="183044" y="1647605"/>
                </a:lnTo>
                <a:cubicBezTo>
                  <a:pt x="183044" y="1648200"/>
                  <a:pt x="182896" y="1648721"/>
                  <a:pt x="182600" y="1649168"/>
                </a:cubicBezTo>
                <a:cubicBezTo>
                  <a:pt x="182304" y="1649614"/>
                  <a:pt x="181786" y="1649968"/>
                  <a:pt x="181046" y="1650228"/>
                </a:cubicBezTo>
                <a:cubicBezTo>
                  <a:pt x="180306" y="1650488"/>
                  <a:pt x="179307" y="1650712"/>
                  <a:pt x="178050" y="1650898"/>
                </a:cubicBezTo>
                <a:cubicBezTo>
                  <a:pt x="176792" y="1651084"/>
                  <a:pt x="175276" y="1651177"/>
                  <a:pt x="173500" y="1651177"/>
                </a:cubicBezTo>
                <a:cubicBezTo>
                  <a:pt x="171650" y="1651177"/>
                  <a:pt x="170115" y="1651084"/>
                  <a:pt x="168894" y="1650898"/>
                </a:cubicBezTo>
                <a:cubicBezTo>
                  <a:pt x="167673" y="1650712"/>
                  <a:pt x="166674" y="1650488"/>
                  <a:pt x="165898" y="1650228"/>
                </a:cubicBezTo>
                <a:cubicBezTo>
                  <a:pt x="165121" y="1649968"/>
                  <a:pt x="164585" y="1649614"/>
                  <a:pt x="164289" y="1649168"/>
                </a:cubicBezTo>
                <a:cubicBezTo>
                  <a:pt x="163993" y="1648721"/>
                  <a:pt x="163845" y="1648200"/>
                  <a:pt x="163845" y="1647605"/>
                </a:cubicBezTo>
                <a:lnTo>
                  <a:pt x="163845" y="1594362"/>
                </a:lnTo>
                <a:lnTo>
                  <a:pt x="122992" y="1512878"/>
                </a:lnTo>
                <a:cubicBezTo>
                  <a:pt x="122173" y="1511167"/>
                  <a:pt x="121671" y="1509827"/>
                  <a:pt x="121485" y="1508860"/>
                </a:cubicBezTo>
                <a:cubicBezTo>
                  <a:pt x="121299" y="1507893"/>
                  <a:pt x="121485" y="1507148"/>
                  <a:pt x="122043" y="1506627"/>
                </a:cubicBezTo>
                <a:cubicBezTo>
                  <a:pt x="122601" y="1506107"/>
                  <a:pt x="123606" y="1505772"/>
                  <a:pt x="125057" y="1505623"/>
                </a:cubicBezTo>
                <a:cubicBezTo>
                  <a:pt x="126508" y="1505474"/>
                  <a:pt x="128461" y="1505400"/>
                  <a:pt x="130917" y="1505400"/>
                </a:cubicBezTo>
                <a:close/>
                <a:moveTo>
                  <a:pt x="439475" y="1502386"/>
                </a:moveTo>
                <a:cubicBezTo>
                  <a:pt x="443791" y="1502386"/>
                  <a:pt x="446749" y="1503149"/>
                  <a:pt x="448349" y="1504674"/>
                </a:cubicBezTo>
                <a:cubicBezTo>
                  <a:pt x="449948" y="1506200"/>
                  <a:pt x="450748" y="1509083"/>
                  <a:pt x="450748" y="1513325"/>
                </a:cubicBezTo>
                <a:cubicBezTo>
                  <a:pt x="450748" y="1517641"/>
                  <a:pt x="449930" y="1520580"/>
                  <a:pt x="448293" y="1522143"/>
                </a:cubicBezTo>
                <a:cubicBezTo>
                  <a:pt x="446656" y="1523706"/>
                  <a:pt x="443642" y="1524487"/>
                  <a:pt x="439251" y="1524487"/>
                </a:cubicBezTo>
                <a:cubicBezTo>
                  <a:pt x="434935" y="1524487"/>
                  <a:pt x="431977" y="1523724"/>
                  <a:pt x="430378" y="1522199"/>
                </a:cubicBezTo>
                <a:cubicBezTo>
                  <a:pt x="428778" y="1520673"/>
                  <a:pt x="427978" y="1517790"/>
                  <a:pt x="427978" y="1513548"/>
                </a:cubicBezTo>
                <a:cubicBezTo>
                  <a:pt x="427978" y="1509232"/>
                  <a:pt x="428796" y="1506293"/>
                  <a:pt x="430433" y="1504730"/>
                </a:cubicBezTo>
                <a:cubicBezTo>
                  <a:pt x="432070" y="1503167"/>
                  <a:pt x="435084" y="1502386"/>
                  <a:pt x="439475" y="1502386"/>
                </a:cubicBezTo>
                <a:close/>
                <a:moveTo>
                  <a:pt x="215665" y="216359"/>
                </a:moveTo>
                <a:lnTo>
                  <a:pt x="327955" y="217699"/>
                </a:lnTo>
                <a:lnTo>
                  <a:pt x="440246" y="219040"/>
                </a:lnTo>
                <a:cubicBezTo>
                  <a:pt x="447998" y="219132"/>
                  <a:pt x="455402" y="220800"/>
                  <a:pt x="462153" y="223736"/>
                </a:cubicBezTo>
                <a:lnTo>
                  <a:pt x="467030" y="227073"/>
                </a:lnTo>
                <a:lnTo>
                  <a:pt x="471751" y="225732"/>
                </a:lnTo>
                <a:cubicBezTo>
                  <a:pt x="476633" y="226320"/>
                  <a:pt x="481336" y="228773"/>
                  <a:pt x="484704" y="232956"/>
                </a:cubicBezTo>
                <a:lnTo>
                  <a:pt x="710467" y="513310"/>
                </a:lnTo>
                <a:cubicBezTo>
                  <a:pt x="717203" y="521674"/>
                  <a:pt x="716046" y="533784"/>
                  <a:pt x="707883" y="540357"/>
                </a:cubicBezTo>
                <a:lnTo>
                  <a:pt x="648763" y="587966"/>
                </a:lnTo>
                <a:cubicBezTo>
                  <a:pt x="640600" y="594539"/>
                  <a:pt x="628522" y="593087"/>
                  <a:pt x="621787" y="584723"/>
                </a:cubicBezTo>
                <a:lnTo>
                  <a:pt x="498915" y="432140"/>
                </a:lnTo>
                <a:lnTo>
                  <a:pt x="502616" y="743778"/>
                </a:lnTo>
                <a:cubicBezTo>
                  <a:pt x="502986" y="774949"/>
                  <a:pt x="478148" y="799917"/>
                  <a:pt x="447139" y="799547"/>
                </a:cubicBezTo>
                <a:lnTo>
                  <a:pt x="464072" y="799749"/>
                </a:lnTo>
                <a:cubicBezTo>
                  <a:pt x="476501" y="799897"/>
                  <a:pt x="486696" y="810145"/>
                  <a:pt x="486844" y="822639"/>
                </a:cubicBezTo>
                <a:lnTo>
                  <a:pt x="491828" y="1242340"/>
                </a:lnTo>
                <a:cubicBezTo>
                  <a:pt x="491977" y="1254834"/>
                  <a:pt x="482022" y="1264841"/>
                  <a:pt x="469593" y="1264692"/>
                </a:cubicBezTo>
                <a:lnTo>
                  <a:pt x="379583" y="1263618"/>
                </a:lnTo>
                <a:cubicBezTo>
                  <a:pt x="367155" y="1263470"/>
                  <a:pt x="356959" y="1253222"/>
                  <a:pt x="356812" y="1240729"/>
                </a:cubicBezTo>
                <a:lnTo>
                  <a:pt x="351827" y="821027"/>
                </a:lnTo>
                <a:cubicBezTo>
                  <a:pt x="351679" y="808534"/>
                  <a:pt x="361634" y="798526"/>
                  <a:pt x="374062" y="798675"/>
                </a:cubicBezTo>
                <a:lnTo>
                  <a:pt x="312346" y="797938"/>
                </a:lnTo>
                <a:cubicBezTo>
                  <a:pt x="324774" y="798087"/>
                  <a:pt x="334969" y="808334"/>
                  <a:pt x="335117" y="820828"/>
                </a:cubicBezTo>
                <a:lnTo>
                  <a:pt x="340101" y="1240529"/>
                </a:lnTo>
                <a:cubicBezTo>
                  <a:pt x="340250" y="1253022"/>
                  <a:pt x="330295" y="1263030"/>
                  <a:pt x="317867" y="1262881"/>
                </a:cubicBezTo>
                <a:lnTo>
                  <a:pt x="227857" y="1261807"/>
                </a:lnTo>
                <a:cubicBezTo>
                  <a:pt x="215428" y="1261659"/>
                  <a:pt x="205233" y="1251411"/>
                  <a:pt x="205084" y="1238917"/>
                </a:cubicBezTo>
                <a:lnTo>
                  <a:pt x="200100" y="819216"/>
                </a:lnTo>
                <a:cubicBezTo>
                  <a:pt x="199952" y="806722"/>
                  <a:pt x="209907" y="796715"/>
                  <a:pt x="222335" y="796863"/>
                </a:cubicBezTo>
                <a:lnTo>
                  <a:pt x="222558" y="796866"/>
                </a:lnTo>
                <a:cubicBezTo>
                  <a:pt x="191549" y="796496"/>
                  <a:pt x="166112" y="770927"/>
                  <a:pt x="165742" y="739757"/>
                </a:cubicBezTo>
                <a:lnTo>
                  <a:pt x="162784" y="490717"/>
                </a:lnTo>
                <a:lnTo>
                  <a:pt x="102579" y="596345"/>
                </a:lnTo>
                <a:cubicBezTo>
                  <a:pt x="97373" y="605479"/>
                  <a:pt x="85683" y="608464"/>
                  <a:pt x="76469" y="603012"/>
                </a:cubicBezTo>
                <a:lnTo>
                  <a:pt x="9738" y="563521"/>
                </a:lnTo>
                <a:cubicBezTo>
                  <a:pt x="524" y="558068"/>
                  <a:pt x="-2725" y="546243"/>
                  <a:pt x="2482" y="537108"/>
                </a:cubicBezTo>
                <a:lnTo>
                  <a:pt x="163512" y="254586"/>
                </a:lnTo>
                <a:lnTo>
                  <a:pt x="164340" y="250212"/>
                </a:lnTo>
                <a:lnTo>
                  <a:pt x="176077" y="232540"/>
                </a:lnTo>
                <a:lnTo>
                  <a:pt x="176991" y="230936"/>
                </a:lnTo>
                <a:cubicBezTo>
                  <a:pt x="179595" y="226368"/>
                  <a:pt x="183819" y="223339"/>
                  <a:pt x="188544" y="222132"/>
                </a:cubicBezTo>
                <a:lnTo>
                  <a:pt x="190953" y="222486"/>
                </a:lnTo>
                <a:lnTo>
                  <a:pt x="193863" y="220533"/>
                </a:lnTo>
                <a:cubicBezTo>
                  <a:pt x="200547" y="217758"/>
                  <a:pt x="207913" y="216267"/>
                  <a:pt x="215665" y="216359"/>
                </a:cubicBezTo>
                <a:close/>
                <a:moveTo>
                  <a:pt x="325370" y="9"/>
                </a:moveTo>
                <a:cubicBezTo>
                  <a:pt x="389602" y="776"/>
                  <a:pt x="442251" y="50129"/>
                  <a:pt x="442965" y="110242"/>
                </a:cubicBezTo>
                <a:cubicBezTo>
                  <a:pt x="443679" y="170356"/>
                  <a:pt x="392187" y="218466"/>
                  <a:pt x="327955" y="217699"/>
                </a:cubicBezTo>
                <a:cubicBezTo>
                  <a:pt x="263723" y="216933"/>
                  <a:pt x="211075" y="167580"/>
                  <a:pt x="210361" y="107466"/>
                </a:cubicBezTo>
                <a:cubicBezTo>
                  <a:pt x="209647" y="47352"/>
                  <a:pt x="261139" y="-757"/>
                  <a:pt x="325370" y="9"/>
                </a:cubicBezTo>
                <a:close/>
              </a:path>
            </a:pathLst>
          </a:custGeom>
          <a:solidFill>
            <a:srgbClr val="64F5C9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4836981" y="922978"/>
            <a:ext cx="57700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F4494F"/>
                </a:solidFill>
              </a:rPr>
              <a:t>:32</a:t>
            </a:r>
            <a:endParaRPr lang="fa-IR" sz="1400" dirty="0">
              <a:solidFill>
                <a:srgbClr val="F449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86" grpId="0" animBg="1"/>
      <p:bldP spid="508" grpId="0" animBg="1"/>
      <p:bldP spid="509" grpId="0" animBg="1"/>
      <p:bldP spid="509" grpId="1" animBg="1"/>
      <p:bldP spid="510" grpId="0"/>
      <p:bldP spid="510" grpId="1"/>
      <p:bldP spid="511" grpId="0" animBg="1"/>
      <p:bldP spid="511" grpId="1" animBg="1"/>
      <p:bldP spid="512" grpId="0"/>
      <p:bldP spid="512" grpId="1"/>
      <p:bldP spid="513" grpId="0" animBg="1"/>
      <p:bldP spid="514" grpId="0" animBg="1"/>
      <p:bldP spid="515" grpId="0"/>
      <p:bldP spid="516" grpId="0" animBg="1"/>
      <p:bldP spid="5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74672" y="1646721"/>
            <a:ext cx="714850" cy="1652628"/>
          </a:xfrm>
          <a:custGeom>
            <a:avLst/>
            <a:gdLst/>
            <a:ahLst/>
            <a:cxnLst/>
            <a:rect l="l" t="t" r="r" b="b"/>
            <a:pathLst>
              <a:path w="714850" h="1652628">
                <a:moveTo>
                  <a:pt x="319445" y="1601952"/>
                </a:moveTo>
                <a:cubicBezTo>
                  <a:pt x="314385" y="1601952"/>
                  <a:pt x="309994" y="1602380"/>
                  <a:pt x="306274" y="1603236"/>
                </a:cubicBezTo>
                <a:cubicBezTo>
                  <a:pt x="302553" y="1604091"/>
                  <a:pt x="299465" y="1605356"/>
                  <a:pt x="297009" y="1607031"/>
                </a:cubicBezTo>
                <a:cubicBezTo>
                  <a:pt x="294553" y="1608705"/>
                  <a:pt x="292749" y="1610714"/>
                  <a:pt x="291595" y="1613058"/>
                </a:cubicBezTo>
                <a:cubicBezTo>
                  <a:pt x="290442" y="1615402"/>
                  <a:pt x="289865" y="1618100"/>
                  <a:pt x="289865" y="1621151"/>
                </a:cubicBezTo>
                <a:cubicBezTo>
                  <a:pt x="289865" y="1626360"/>
                  <a:pt x="291521" y="1630508"/>
                  <a:pt x="294832" y="1633597"/>
                </a:cubicBezTo>
                <a:cubicBezTo>
                  <a:pt x="298144" y="1636685"/>
                  <a:pt x="302776" y="1638229"/>
                  <a:pt x="308729" y="1638229"/>
                </a:cubicBezTo>
                <a:cubicBezTo>
                  <a:pt x="313566" y="1638229"/>
                  <a:pt x="318050" y="1637001"/>
                  <a:pt x="322180" y="1634545"/>
                </a:cubicBezTo>
                <a:cubicBezTo>
                  <a:pt x="326310" y="1632090"/>
                  <a:pt x="330644" y="1628332"/>
                  <a:pt x="335183" y="1623272"/>
                </a:cubicBezTo>
                <a:lnTo>
                  <a:pt x="335183" y="1601952"/>
                </a:lnTo>
                <a:close/>
                <a:moveTo>
                  <a:pt x="525088" y="1543797"/>
                </a:moveTo>
                <a:cubicBezTo>
                  <a:pt x="526949" y="1543797"/>
                  <a:pt x="528474" y="1543872"/>
                  <a:pt x="529665" y="1544021"/>
                </a:cubicBezTo>
                <a:cubicBezTo>
                  <a:pt x="530855" y="1544169"/>
                  <a:pt x="531785" y="1544393"/>
                  <a:pt x="532455" y="1544690"/>
                </a:cubicBezTo>
                <a:cubicBezTo>
                  <a:pt x="533125" y="1544988"/>
                  <a:pt x="533609" y="1545360"/>
                  <a:pt x="533906" y="1545806"/>
                </a:cubicBezTo>
                <a:cubicBezTo>
                  <a:pt x="534204" y="1546253"/>
                  <a:pt x="534353" y="1546737"/>
                  <a:pt x="534353" y="1547258"/>
                </a:cubicBezTo>
                <a:lnTo>
                  <a:pt x="534353" y="1647717"/>
                </a:lnTo>
                <a:cubicBezTo>
                  <a:pt x="534353" y="1648312"/>
                  <a:pt x="534204" y="1648814"/>
                  <a:pt x="533906" y="1649223"/>
                </a:cubicBezTo>
                <a:cubicBezTo>
                  <a:pt x="533609" y="1649633"/>
                  <a:pt x="533125" y="1649986"/>
                  <a:pt x="532455" y="1650284"/>
                </a:cubicBezTo>
                <a:cubicBezTo>
                  <a:pt x="531785" y="1650582"/>
                  <a:pt x="530855" y="1650805"/>
                  <a:pt x="529665" y="1650954"/>
                </a:cubicBezTo>
                <a:cubicBezTo>
                  <a:pt x="528474" y="1651102"/>
                  <a:pt x="526949" y="1651177"/>
                  <a:pt x="525088" y="1651177"/>
                </a:cubicBezTo>
                <a:cubicBezTo>
                  <a:pt x="523302" y="1651177"/>
                  <a:pt x="521814" y="1651102"/>
                  <a:pt x="520623" y="1650954"/>
                </a:cubicBezTo>
                <a:cubicBezTo>
                  <a:pt x="519433" y="1650805"/>
                  <a:pt x="518484" y="1650582"/>
                  <a:pt x="517777" y="1650284"/>
                </a:cubicBezTo>
                <a:cubicBezTo>
                  <a:pt x="517070" y="1649986"/>
                  <a:pt x="516586" y="1649633"/>
                  <a:pt x="516326" y="1649223"/>
                </a:cubicBezTo>
                <a:cubicBezTo>
                  <a:pt x="516065" y="1648814"/>
                  <a:pt x="515935" y="1648312"/>
                  <a:pt x="515935" y="1647717"/>
                </a:cubicBezTo>
                <a:lnTo>
                  <a:pt x="515935" y="1547258"/>
                </a:lnTo>
                <a:cubicBezTo>
                  <a:pt x="515935" y="1546737"/>
                  <a:pt x="516065" y="1546253"/>
                  <a:pt x="516326" y="1545806"/>
                </a:cubicBezTo>
                <a:cubicBezTo>
                  <a:pt x="516586" y="1545360"/>
                  <a:pt x="517070" y="1544988"/>
                  <a:pt x="517777" y="1544690"/>
                </a:cubicBezTo>
                <a:cubicBezTo>
                  <a:pt x="518484" y="1544393"/>
                  <a:pt x="519433" y="1544169"/>
                  <a:pt x="520623" y="1544021"/>
                </a:cubicBezTo>
                <a:cubicBezTo>
                  <a:pt x="521814" y="1543872"/>
                  <a:pt x="523302" y="1543797"/>
                  <a:pt x="525088" y="1543797"/>
                </a:cubicBezTo>
                <a:close/>
                <a:moveTo>
                  <a:pt x="442675" y="1542235"/>
                </a:moveTo>
                <a:cubicBezTo>
                  <a:pt x="449372" y="1542235"/>
                  <a:pt x="455009" y="1543369"/>
                  <a:pt x="459585" y="1545639"/>
                </a:cubicBezTo>
                <a:cubicBezTo>
                  <a:pt x="464162" y="1547909"/>
                  <a:pt x="467864" y="1550941"/>
                  <a:pt x="470691" y="1554736"/>
                </a:cubicBezTo>
                <a:cubicBezTo>
                  <a:pt x="473519" y="1558531"/>
                  <a:pt x="475547" y="1562978"/>
                  <a:pt x="476775" y="1568075"/>
                </a:cubicBezTo>
                <a:cubicBezTo>
                  <a:pt x="478003" y="1573172"/>
                  <a:pt x="478617" y="1579293"/>
                  <a:pt x="478617" y="1586437"/>
                </a:cubicBezTo>
                <a:lnTo>
                  <a:pt x="478617" y="1647717"/>
                </a:lnTo>
                <a:cubicBezTo>
                  <a:pt x="478617" y="1648312"/>
                  <a:pt x="478468" y="1648814"/>
                  <a:pt x="478170" y="1649223"/>
                </a:cubicBezTo>
                <a:cubicBezTo>
                  <a:pt x="477872" y="1649633"/>
                  <a:pt x="477389" y="1649986"/>
                  <a:pt x="476719" y="1650284"/>
                </a:cubicBezTo>
                <a:cubicBezTo>
                  <a:pt x="476049" y="1650582"/>
                  <a:pt x="475119" y="1650805"/>
                  <a:pt x="473929" y="1650954"/>
                </a:cubicBezTo>
                <a:cubicBezTo>
                  <a:pt x="472738" y="1651102"/>
                  <a:pt x="471250" y="1651177"/>
                  <a:pt x="469464" y="1651177"/>
                </a:cubicBezTo>
                <a:cubicBezTo>
                  <a:pt x="467603" y="1651177"/>
                  <a:pt x="466078" y="1651102"/>
                  <a:pt x="464887" y="1650954"/>
                </a:cubicBezTo>
                <a:cubicBezTo>
                  <a:pt x="463697" y="1650805"/>
                  <a:pt x="462766" y="1650582"/>
                  <a:pt x="462097" y="1650284"/>
                </a:cubicBezTo>
                <a:cubicBezTo>
                  <a:pt x="461427" y="1649986"/>
                  <a:pt x="460943" y="1649633"/>
                  <a:pt x="460646" y="1649223"/>
                </a:cubicBezTo>
                <a:cubicBezTo>
                  <a:pt x="460348" y="1648814"/>
                  <a:pt x="460199" y="1648312"/>
                  <a:pt x="460199" y="1647717"/>
                </a:cubicBezTo>
                <a:lnTo>
                  <a:pt x="460199" y="1588892"/>
                </a:lnTo>
                <a:cubicBezTo>
                  <a:pt x="460199" y="1583162"/>
                  <a:pt x="459753" y="1578549"/>
                  <a:pt x="458860" y="1575051"/>
                </a:cubicBezTo>
                <a:cubicBezTo>
                  <a:pt x="457967" y="1571554"/>
                  <a:pt x="456664" y="1568540"/>
                  <a:pt x="454953" y="1566010"/>
                </a:cubicBezTo>
                <a:cubicBezTo>
                  <a:pt x="453241" y="1563480"/>
                  <a:pt x="451028" y="1561545"/>
                  <a:pt x="448311" y="1560206"/>
                </a:cubicBezTo>
                <a:cubicBezTo>
                  <a:pt x="445595" y="1558866"/>
                  <a:pt x="442451" y="1558196"/>
                  <a:pt x="438879" y="1558196"/>
                </a:cubicBezTo>
                <a:cubicBezTo>
                  <a:pt x="434266" y="1558196"/>
                  <a:pt x="429652" y="1559834"/>
                  <a:pt x="425038" y="1563108"/>
                </a:cubicBezTo>
                <a:cubicBezTo>
                  <a:pt x="420425" y="1566382"/>
                  <a:pt x="415588" y="1571182"/>
                  <a:pt x="410528" y="1577507"/>
                </a:cubicBezTo>
                <a:lnTo>
                  <a:pt x="410528" y="1647717"/>
                </a:lnTo>
                <a:cubicBezTo>
                  <a:pt x="410528" y="1648312"/>
                  <a:pt x="410379" y="1648814"/>
                  <a:pt x="410081" y="1649223"/>
                </a:cubicBezTo>
                <a:cubicBezTo>
                  <a:pt x="409784" y="1649633"/>
                  <a:pt x="409300" y="1649986"/>
                  <a:pt x="408630" y="1650284"/>
                </a:cubicBezTo>
                <a:cubicBezTo>
                  <a:pt x="407960" y="1650582"/>
                  <a:pt x="407030" y="1650805"/>
                  <a:pt x="405840" y="1650954"/>
                </a:cubicBezTo>
                <a:cubicBezTo>
                  <a:pt x="404649" y="1651102"/>
                  <a:pt x="403123" y="1651177"/>
                  <a:pt x="401263" y="1651177"/>
                </a:cubicBezTo>
                <a:cubicBezTo>
                  <a:pt x="399477" y="1651177"/>
                  <a:pt x="397989" y="1651102"/>
                  <a:pt x="396798" y="1650954"/>
                </a:cubicBezTo>
                <a:cubicBezTo>
                  <a:pt x="395608" y="1650805"/>
                  <a:pt x="394659" y="1650582"/>
                  <a:pt x="393952" y="1650284"/>
                </a:cubicBezTo>
                <a:cubicBezTo>
                  <a:pt x="393245" y="1649986"/>
                  <a:pt x="392761" y="1649633"/>
                  <a:pt x="392501" y="1649223"/>
                </a:cubicBezTo>
                <a:cubicBezTo>
                  <a:pt x="392240" y="1648814"/>
                  <a:pt x="392110" y="1648312"/>
                  <a:pt x="392110" y="1647717"/>
                </a:cubicBezTo>
                <a:lnTo>
                  <a:pt x="392110" y="1547258"/>
                </a:lnTo>
                <a:cubicBezTo>
                  <a:pt x="392110" y="1546662"/>
                  <a:pt x="392222" y="1546160"/>
                  <a:pt x="392445" y="1545751"/>
                </a:cubicBezTo>
                <a:cubicBezTo>
                  <a:pt x="392668" y="1545341"/>
                  <a:pt x="393115" y="1544969"/>
                  <a:pt x="393784" y="1544634"/>
                </a:cubicBezTo>
                <a:cubicBezTo>
                  <a:pt x="394454" y="1544300"/>
                  <a:pt x="395310" y="1544076"/>
                  <a:pt x="396352" y="1543965"/>
                </a:cubicBezTo>
                <a:cubicBezTo>
                  <a:pt x="397394" y="1543853"/>
                  <a:pt x="398770" y="1543797"/>
                  <a:pt x="400482" y="1543797"/>
                </a:cubicBezTo>
                <a:cubicBezTo>
                  <a:pt x="402119" y="1543797"/>
                  <a:pt x="403477" y="1543853"/>
                  <a:pt x="404556" y="1543965"/>
                </a:cubicBezTo>
                <a:cubicBezTo>
                  <a:pt x="405635" y="1544076"/>
                  <a:pt x="406472" y="1544300"/>
                  <a:pt x="407067" y="1544634"/>
                </a:cubicBezTo>
                <a:cubicBezTo>
                  <a:pt x="407663" y="1544969"/>
                  <a:pt x="408091" y="1545341"/>
                  <a:pt x="408351" y="1545751"/>
                </a:cubicBezTo>
                <a:cubicBezTo>
                  <a:pt x="408612" y="1546160"/>
                  <a:pt x="408742" y="1546662"/>
                  <a:pt x="408742" y="1547258"/>
                </a:cubicBezTo>
                <a:lnTo>
                  <a:pt x="408742" y="1560540"/>
                </a:lnTo>
                <a:cubicBezTo>
                  <a:pt x="414397" y="1554215"/>
                  <a:pt x="420034" y="1549583"/>
                  <a:pt x="425652" y="1546644"/>
                </a:cubicBezTo>
                <a:cubicBezTo>
                  <a:pt x="431271" y="1543704"/>
                  <a:pt x="436945" y="1542235"/>
                  <a:pt x="442675" y="1542235"/>
                </a:cubicBezTo>
                <a:close/>
                <a:moveTo>
                  <a:pt x="313864" y="1542235"/>
                </a:moveTo>
                <a:cubicBezTo>
                  <a:pt x="321082" y="1542235"/>
                  <a:pt x="327221" y="1543053"/>
                  <a:pt x="332281" y="1544690"/>
                </a:cubicBezTo>
                <a:cubicBezTo>
                  <a:pt x="337341" y="1546327"/>
                  <a:pt x="341434" y="1548727"/>
                  <a:pt x="344560" y="1551890"/>
                </a:cubicBezTo>
                <a:cubicBezTo>
                  <a:pt x="347685" y="1555052"/>
                  <a:pt x="349955" y="1558978"/>
                  <a:pt x="351368" y="1563666"/>
                </a:cubicBezTo>
                <a:cubicBezTo>
                  <a:pt x="352782" y="1568354"/>
                  <a:pt x="353489" y="1573823"/>
                  <a:pt x="353489" y="1580074"/>
                </a:cubicBezTo>
                <a:lnTo>
                  <a:pt x="353489" y="1647828"/>
                </a:lnTo>
                <a:cubicBezTo>
                  <a:pt x="353489" y="1648721"/>
                  <a:pt x="353192" y="1649391"/>
                  <a:pt x="352596" y="1649837"/>
                </a:cubicBezTo>
                <a:cubicBezTo>
                  <a:pt x="352001" y="1650284"/>
                  <a:pt x="351182" y="1650619"/>
                  <a:pt x="350141" y="1650842"/>
                </a:cubicBezTo>
                <a:cubicBezTo>
                  <a:pt x="349099" y="1651065"/>
                  <a:pt x="347573" y="1651177"/>
                  <a:pt x="345564" y="1651177"/>
                </a:cubicBezTo>
                <a:cubicBezTo>
                  <a:pt x="343629" y="1651177"/>
                  <a:pt x="342085" y="1651065"/>
                  <a:pt x="340932" y="1650842"/>
                </a:cubicBezTo>
                <a:cubicBezTo>
                  <a:pt x="339778" y="1650619"/>
                  <a:pt x="338941" y="1650284"/>
                  <a:pt x="338420" y="1649837"/>
                </a:cubicBezTo>
                <a:cubicBezTo>
                  <a:pt x="337900" y="1649391"/>
                  <a:pt x="337639" y="1648721"/>
                  <a:pt x="337639" y="1647828"/>
                </a:cubicBezTo>
                <a:lnTo>
                  <a:pt x="337639" y="1637782"/>
                </a:lnTo>
                <a:cubicBezTo>
                  <a:pt x="333249" y="1642470"/>
                  <a:pt x="328356" y="1646117"/>
                  <a:pt x="322961" y="1648721"/>
                </a:cubicBezTo>
                <a:cubicBezTo>
                  <a:pt x="317566" y="1651326"/>
                  <a:pt x="311855" y="1652628"/>
                  <a:pt x="305827" y="1652628"/>
                </a:cubicBezTo>
                <a:cubicBezTo>
                  <a:pt x="300544" y="1652628"/>
                  <a:pt x="295763" y="1651940"/>
                  <a:pt x="291484" y="1650563"/>
                </a:cubicBezTo>
                <a:cubicBezTo>
                  <a:pt x="287205" y="1649186"/>
                  <a:pt x="283559" y="1647196"/>
                  <a:pt x="280545" y="1644591"/>
                </a:cubicBezTo>
                <a:cubicBezTo>
                  <a:pt x="277531" y="1641987"/>
                  <a:pt x="275187" y="1638787"/>
                  <a:pt x="273513" y="1634992"/>
                </a:cubicBezTo>
                <a:cubicBezTo>
                  <a:pt x="271838" y="1631197"/>
                  <a:pt x="271001" y="1626881"/>
                  <a:pt x="271001" y="1622044"/>
                </a:cubicBezTo>
                <a:cubicBezTo>
                  <a:pt x="271001" y="1616388"/>
                  <a:pt x="272155" y="1611477"/>
                  <a:pt x="274462" y="1607310"/>
                </a:cubicBezTo>
                <a:cubicBezTo>
                  <a:pt x="276768" y="1603143"/>
                  <a:pt x="280080" y="1599682"/>
                  <a:pt x="284396" y="1596929"/>
                </a:cubicBezTo>
                <a:cubicBezTo>
                  <a:pt x="288712" y="1594176"/>
                  <a:pt x="293995" y="1592111"/>
                  <a:pt x="300246" y="1590734"/>
                </a:cubicBezTo>
                <a:cubicBezTo>
                  <a:pt x="306497" y="1589357"/>
                  <a:pt x="313529" y="1588669"/>
                  <a:pt x="321342" y="1588669"/>
                </a:cubicBezTo>
                <a:lnTo>
                  <a:pt x="335183" y="1588669"/>
                </a:lnTo>
                <a:lnTo>
                  <a:pt x="335183" y="1580856"/>
                </a:lnTo>
                <a:cubicBezTo>
                  <a:pt x="335183" y="1576986"/>
                  <a:pt x="334774" y="1573563"/>
                  <a:pt x="333956" y="1570586"/>
                </a:cubicBezTo>
                <a:cubicBezTo>
                  <a:pt x="333137" y="1567610"/>
                  <a:pt x="331816" y="1565136"/>
                  <a:pt x="329993" y="1563164"/>
                </a:cubicBezTo>
                <a:cubicBezTo>
                  <a:pt x="328170" y="1561192"/>
                  <a:pt x="325807" y="1559703"/>
                  <a:pt x="322905" y="1558699"/>
                </a:cubicBezTo>
                <a:cubicBezTo>
                  <a:pt x="320003" y="1557694"/>
                  <a:pt x="316431" y="1557192"/>
                  <a:pt x="312189" y="1557192"/>
                </a:cubicBezTo>
                <a:cubicBezTo>
                  <a:pt x="307650" y="1557192"/>
                  <a:pt x="303576" y="1557731"/>
                  <a:pt x="299967" y="1558810"/>
                </a:cubicBezTo>
                <a:cubicBezTo>
                  <a:pt x="296358" y="1559889"/>
                  <a:pt x="293195" y="1561080"/>
                  <a:pt x="290479" y="1562382"/>
                </a:cubicBezTo>
                <a:cubicBezTo>
                  <a:pt x="287763" y="1563685"/>
                  <a:pt x="285493" y="1564875"/>
                  <a:pt x="283670" y="1565954"/>
                </a:cubicBezTo>
                <a:cubicBezTo>
                  <a:pt x="281847" y="1567033"/>
                  <a:pt x="280489" y="1567573"/>
                  <a:pt x="279596" y="1567573"/>
                </a:cubicBezTo>
                <a:cubicBezTo>
                  <a:pt x="279001" y="1567573"/>
                  <a:pt x="278480" y="1567424"/>
                  <a:pt x="278033" y="1567126"/>
                </a:cubicBezTo>
                <a:cubicBezTo>
                  <a:pt x="277587" y="1566829"/>
                  <a:pt x="277196" y="1566382"/>
                  <a:pt x="276861" y="1565787"/>
                </a:cubicBezTo>
                <a:cubicBezTo>
                  <a:pt x="276527" y="1565191"/>
                  <a:pt x="276285" y="1564429"/>
                  <a:pt x="276136" y="1563498"/>
                </a:cubicBezTo>
                <a:cubicBezTo>
                  <a:pt x="275987" y="1562568"/>
                  <a:pt x="275913" y="1561545"/>
                  <a:pt x="275913" y="1560429"/>
                </a:cubicBezTo>
                <a:cubicBezTo>
                  <a:pt x="275913" y="1558568"/>
                  <a:pt x="276043" y="1557099"/>
                  <a:pt x="276303" y="1556020"/>
                </a:cubicBezTo>
                <a:cubicBezTo>
                  <a:pt x="276564" y="1554941"/>
                  <a:pt x="277196" y="1553918"/>
                  <a:pt x="278201" y="1552950"/>
                </a:cubicBezTo>
                <a:cubicBezTo>
                  <a:pt x="279205" y="1551983"/>
                  <a:pt x="280936" y="1550848"/>
                  <a:pt x="283391" y="1549546"/>
                </a:cubicBezTo>
                <a:cubicBezTo>
                  <a:pt x="285847" y="1548244"/>
                  <a:pt x="288675" y="1547053"/>
                  <a:pt x="291874" y="1545974"/>
                </a:cubicBezTo>
                <a:cubicBezTo>
                  <a:pt x="295074" y="1544895"/>
                  <a:pt x="298572" y="1544002"/>
                  <a:pt x="302367" y="1543295"/>
                </a:cubicBezTo>
                <a:cubicBezTo>
                  <a:pt x="306162" y="1542588"/>
                  <a:pt x="309994" y="1542235"/>
                  <a:pt x="313864" y="1542235"/>
                </a:cubicBezTo>
                <a:close/>
                <a:moveTo>
                  <a:pt x="156255" y="1522031"/>
                </a:moveTo>
                <a:lnTo>
                  <a:pt x="156255" y="1634434"/>
                </a:lnTo>
                <a:lnTo>
                  <a:pt x="176012" y="1634434"/>
                </a:lnTo>
                <a:cubicBezTo>
                  <a:pt x="185239" y="1634434"/>
                  <a:pt x="193015" y="1633280"/>
                  <a:pt x="199341" y="1630973"/>
                </a:cubicBezTo>
                <a:cubicBezTo>
                  <a:pt x="205666" y="1628667"/>
                  <a:pt x="210949" y="1625132"/>
                  <a:pt x="215191" y="1620369"/>
                </a:cubicBezTo>
                <a:cubicBezTo>
                  <a:pt x="219432" y="1615607"/>
                  <a:pt x="222614" y="1609635"/>
                  <a:pt x="224734" y="1602454"/>
                </a:cubicBezTo>
                <a:cubicBezTo>
                  <a:pt x="226855" y="1595273"/>
                  <a:pt x="227916" y="1586771"/>
                  <a:pt x="227916" y="1576949"/>
                </a:cubicBezTo>
                <a:cubicBezTo>
                  <a:pt x="227916" y="1569135"/>
                  <a:pt x="226948" y="1561861"/>
                  <a:pt x="225013" y="1555127"/>
                </a:cubicBezTo>
                <a:cubicBezTo>
                  <a:pt x="223079" y="1548392"/>
                  <a:pt x="220046" y="1542569"/>
                  <a:pt x="215916" y="1537658"/>
                </a:cubicBezTo>
                <a:cubicBezTo>
                  <a:pt x="211786" y="1532747"/>
                  <a:pt x="206559" y="1528914"/>
                  <a:pt x="200234" y="1526161"/>
                </a:cubicBezTo>
                <a:cubicBezTo>
                  <a:pt x="193908" y="1523408"/>
                  <a:pt x="185760" y="1522031"/>
                  <a:pt x="175788" y="1522031"/>
                </a:cubicBezTo>
                <a:close/>
                <a:moveTo>
                  <a:pt x="144200" y="1506069"/>
                </a:moveTo>
                <a:lnTo>
                  <a:pt x="176905" y="1506069"/>
                </a:lnTo>
                <a:cubicBezTo>
                  <a:pt x="189406" y="1506069"/>
                  <a:pt x="199973" y="1507688"/>
                  <a:pt x="208605" y="1510925"/>
                </a:cubicBezTo>
                <a:cubicBezTo>
                  <a:pt x="217237" y="1514162"/>
                  <a:pt x="224474" y="1518813"/>
                  <a:pt x="230315" y="1524878"/>
                </a:cubicBezTo>
                <a:cubicBezTo>
                  <a:pt x="236157" y="1530942"/>
                  <a:pt x="240585" y="1538291"/>
                  <a:pt x="243598" y="1546923"/>
                </a:cubicBezTo>
                <a:cubicBezTo>
                  <a:pt x="246612" y="1555555"/>
                  <a:pt x="248119" y="1565303"/>
                  <a:pt x="248119" y="1576167"/>
                </a:cubicBezTo>
                <a:cubicBezTo>
                  <a:pt x="248119" y="1588669"/>
                  <a:pt x="246519" y="1599589"/>
                  <a:pt x="243319" y="1608928"/>
                </a:cubicBezTo>
                <a:cubicBezTo>
                  <a:pt x="240119" y="1618267"/>
                  <a:pt x="235450" y="1626006"/>
                  <a:pt x="229311" y="1632145"/>
                </a:cubicBezTo>
                <a:cubicBezTo>
                  <a:pt x="223172" y="1638285"/>
                  <a:pt x="215637" y="1642880"/>
                  <a:pt x="206708" y="1645931"/>
                </a:cubicBezTo>
                <a:cubicBezTo>
                  <a:pt x="197778" y="1648982"/>
                  <a:pt x="187137" y="1650507"/>
                  <a:pt x="174784" y="1650507"/>
                </a:cubicBezTo>
                <a:lnTo>
                  <a:pt x="144200" y="1650507"/>
                </a:lnTo>
                <a:cubicBezTo>
                  <a:pt x="142488" y="1650507"/>
                  <a:pt x="140870" y="1649930"/>
                  <a:pt x="139344" y="1648777"/>
                </a:cubicBezTo>
                <a:cubicBezTo>
                  <a:pt x="137819" y="1647624"/>
                  <a:pt x="137056" y="1645596"/>
                  <a:pt x="137056" y="1642694"/>
                </a:cubicBezTo>
                <a:lnTo>
                  <a:pt x="137056" y="1513883"/>
                </a:lnTo>
                <a:cubicBezTo>
                  <a:pt x="137056" y="1510981"/>
                  <a:pt x="137819" y="1508953"/>
                  <a:pt x="139344" y="1507799"/>
                </a:cubicBezTo>
                <a:cubicBezTo>
                  <a:pt x="140870" y="1506646"/>
                  <a:pt x="142488" y="1506069"/>
                  <a:pt x="144200" y="1506069"/>
                </a:cubicBezTo>
                <a:close/>
                <a:moveTo>
                  <a:pt x="525200" y="1502386"/>
                </a:moveTo>
                <a:cubicBezTo>
                  <a:pt x="529516" y="1502386"/>
                  <a:pt x="532474" y="1503149"/>
                  <a:pt x="534074" y="1504674"/>
                </a:cubicBezTo>
                <a:cubicBezTo>
                  <a:pt x="535674" y="1506200"/>
                  <a:pt x="536474" y="1509083"/>
                  <a:pt x="536474" y="1513325"/>
                </a:cubicBezTo>
                <a:cubicBezTo>
                  <a:pt x="536474" y="1517641"/>
                  <a:pt x="535655" y="1520580"/>
                  <a:pt x="534018" y="1522143"/>
                </a:cubicBezTo>
                <a:cubicBezTo>
                  <a:pt x="532381" y="1523706"/>
                  <a:pt x="529367" y="1524487"/>
                  <a:pt x="524977" y="1524487"/>
                </a:cubicBezTo>
                <a:cubicBezTo>
                  <a:pt x="520661" y="1524487"/>
                  <a:pt x="517703" y="1523724"/>
                  <a:pt x="516103" y="1522199"/>
                </a:cubicBezTo>
                <a:cubicBezTo>
                  <a:pt x="514503" y="1520673"/>
                  <a:pt x="513703" y="1517790"/>
                  <a:pt x="513703" y="1513548"/>
                </a:cubicBezTo>
                <a:cubicBezTo>
                  <a:pt x="513703" y="1509232"/>
                  <a:pt x="514521" y="1506293"/>
                  <a:pt x="516158" y="1504730"/>
                </a:cubicBezTo>
                <a:cubicBezTo>
                  <a:pt x="517796" y="1503167"/>
                  <a:pt x="520809" y="1502386"/>
                  <a:pt x="525200" y="1502386"/>
                </a:cubicBezTo>
                <a:close/>
                <a:moveTo>
                  <a:pt x="215665" y="216359"/>
                </a:moveTo>
                <a:lnTo>
                  <a:pt x="327955" y="217699"/>
                </a:lnTo>
                <a:lnTo>
                  <a:pt x="440246" y="219040"/>
                </a:lnTo>
                <a:cubicBezTo>
                  <a:pt x="447998" y="219132"/>
                  <a:pt x="455402" y="220800"/>
                  <a:pt x="462153" y="223736"/>
                </a:cubicBezTo>
                <a:lnTo>
                  <a:pt x="467031" y="227073"/>
                </a:lnTo>
                <a:lnTo>
                  <a:pt x="471751" y="225733"/>
                </a:lnTo>
                <a:cubicBezTo>
                  <a:pt x="476633" y="226320"/>
                  <a:pt x="481336" y="228773"/>
                  <a:pt x="484704" y="232956"/>
                </a:cubicBezTo>
                <a:lnTo>
                  <a:pt x="710468" y="513310"/>
                </a:lnTo>
                <a:cubicBezTo>
                  <a:pt x="717203" y="521674"/>
                  <a:pt x="716046" y="533784"/>
                  <a:pt x="707883" y="540357"/>
                </a:cubicBezTo>
                <a:lnTo>
                  <a:pt x="648763" y="587966"/>
                </a:lnTo>
                <a:cubicBezTo>
                  <a:pt x="640600" y="594539"/>
                  <a:pt x="628522" y="593087"/>
                  <a:pt x="621787" y="584723"/>
                </a:cubicBezTo>
                <a:lnTo>
                  <a:pt x="498915" y="432140"/>
                </a:lnTo>
                <a:lnTo>
                  <a:pt x="502616" y="743778"/>
                </a:lnTo>
                <a:cubicBezTo>
                  <a:pt x="502986" y="774949"/>
                  <a:pt x="478148" y="799917"/>
                  <a:pt x="447139" y="799547"/>
                </a:cubicBezTo>
                <a:lnTo>
                  <a:pt x="464073" y="799749"/>
                </a:lnTo>
                <a:cubicBezTo>
                  <a:pt x="476501" y="799897"/>
                  <a:pt x="486696" y="810145"/>
                  <a:pt x="486844" y="822639"/>
                </a:cubicBezTo>
                <a:lnTo>
                  <a:pt x="491828" y="1242340"/>
                </a:lnTo>
                <a:cubicBezTo>
                  <a:pt x="491977" y="1254834"/>
                  <a:pt x="482022" y="1264841"/>
                  <a:pt x="469594" y="1264692"/>
                </a:cubicBezTo>
                <a:lnTo>
                  <a:pt x="379583" y="1263618"/>
                </a:lnTo>
                <a:cubicBezTo>
                  <a:pt x="367155" y="1263470"/>
                  <a:pt x="356959" y="1253222"/>
                  <a:pt x="356812" y="1240729"/>
                </a:cubicBezTo>
                <a:lnTo>
                  <a:pt x="351827" y="821027"/>
                </a:lnTo>
                <a:cubicBezTo>
                  <a:pt x="351679" y="808534"/>
                  <a:pt x="361634" y="798526"/>
                  <a:pt x="374062" y="798675"/>
                </a:cubicBezTo>
                <a:lnTo>
                  <a:pt x="312346" y="797938"/>
                </a:lnTo>
                <a:cubicBezTo>
                  <a:pt x="324774" y="798087"/>
                  <a:pt x="334969" y="808334"/>
                  <a:pt x="335117" y="820828"/>
                </a:cubicBezTo>
                <a:lnTo>
                  <a:pt x="340101" y="1240529"/>
                </a:lnTo>
                <a:cubicBezTo>
                  <a:pt x="340250" y="1253022"/>
                  <a:pt x="330295" y="1263030"/>
                  <a:pt x="317867" y="1262881"/>
                </a:cubicBezTo>
                <a:lnTo>
                  <a:pt x="227857" y="1261807"/>
                </a:lnTo>
                <a:cubicBezTo>
                  <a:pt x="215428" y="1261659"/>
                  <a:pt x="205233" y="1251411"/>
                  <a:pt x="205084" y="1238917"/>
                </a:cubicBezTo>
                <a:lnTo>
                  <a:pt x="200101" y="819216"/>
                </a:lnTo>
                <a:cubicBezTo>
                  <a:pt x="199952" y="806722"/>
                  <a:pt x="209907" y="796715"/>
                  <a:pt x="222335" y="796863"/>
                </a:cubicBezTo>
                <a:lnTo>
                  <a:pt x="222558" y="796866"/>
                </a:lnTo>
                <a:cubicBezTo>
                  <a:pt x="191550" y="796496"/>
                  <a:pt x="166112" y="770927"/>
                  <a:pt x="165742" y="739757"/>
                </a:cubicBezTo>
                <a:lnTo>
                  <a:pt x="162784" y="490717"/>
                </a:lnTo>
                <a:lnTo>
                  <a:pt x="102580" y="596344"/>
                </a:lnTo>
                <a:cubicBezTo>
                  <a:pt x="97373" y="605479"/>
                  <a:pt x="85683" y="608464"/>
                  <a:pt x="76470" y="603012"/>
                </a:cubicBezTo>
                <a:lnTo>
                  <a:pt x="9738" y="563521"/>
                </a:lnTo>
                <a:cubicBezTo>
                  <a:pt x="524" y="558068"/>
                  <a:pt x="-2725" y="546243"/>
                  <a:pt x="2482" y="537108"/>
                </a:cubicBezTo>
                <a:lnTo>
                  <a:pt x="163512" y="254586"/>
                </a:lnTo>
                <a:lnTo>
                  <a:pt x="164340" y="250212"/>
                </a:lnTo>
                <a:lnTo>
                  <a:pt x="176077" y="232540"/>
                </a:lnTo>
                <a:lnTo>
                  <a:pt x="176992" y="230936"/>
                </a:lnTo>
                <a:cubicBezTo>
                  <a:pt x="179595" y="226368"/>
                  <a:pt x="183819" y="223339"/>
                  <a:pt x="188544" y="222132"/>
                </a:cubicBezTo>
                <a:lnTo>
                  <a:pt x="190954" y="222486"/>
                </a:lnTo>
                <a:lnTo>
                  <a:pt x="193863" y="220533"/>
                </a:lnTo>
                <a:cubicBezTo>
                  <a:pt x="200547" y="217758"/>
                  <a:pt x="207913" y="216267"/>
                  <a:pt x="215665" y="216359"/>
                </a:cubicBezTo>
                <a:close/>
                <a:moveTo>
                  <a:pt x="325370" y="9"/>
                </a:moveTo>
                <a:cubicBezTo>
                  <a:pt x="389602" y="776"/>
                  <a:pt x="442251" y="50129"/>
                  <a:pt x="442965" y="110242"/>
                </a:cubicBezTo>
                <a:cubicBezTo>
                  <a:pt x="443679" y="170356"/>
                  <a:pt x="392187" y="218466"/>
                  <a:pt x="327955" y="217699"/>
                </a:cubicBezTo>
                <a:cubicBezTo>
                  <a:pt x="263723" y="216933"/>
                  <a:pt x="211075" y="167580"/>
                  <a:pt x="210361" y="107466"/>
                </a:cubicBezTo>
                <a:cubicBezTo>
                  <a:pt x="209647" y="47352"/>
                  <a:pt x="261139" y="-757"/>
                  <a:pt x="325370" y="9"/>
                </a:cubicBezTo>
                <a:close/>
              </a:path>
            </a:pathLst>
          </a:custGeom>
          <a:solidFill>
            <a:srgbClr val="64F5C9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3820518" y="1327068"/>
            <a:ext cx="5052059" cy="3649248"/>
          </a:xfrm>
          <a:custGeom>
            <a:avLst/>
            <a:gdLst/>
            <a:ahLst/>
            <a:cxnLst/>
            <a:rect l="l" t="t" r="r" b="b"/>
            <a:pathLst>
              <a:path w="5052059" h="3649248">
                <a:moveTo>
                  <a:pt x="2220699" y="3502495"/>
                </a:moveTo>
                <a:lnTo>
                  <a:pt x="2220919" y="3502495"/>
                </a:lnTo>
                <a:lnTo>
                  <a:pt x="2220919" y="3581746"/>
                </a:lnTo>
                <a:lnTo>
                  <a:pt x="2174261" y="3581746"/>
                </a:lnTo>
                <a:close/>
                <a:moveTo>
                  <a:pt x="2225551" y="3485640"/>
                </a:moveTo>
                <a:cubicBezTo>
                  <a:pt x="2223276" y="3485640"/>
                  <a:pt x="2221303" y="3485696"/>
                  <a:pt x="2219634" y="3485807"/>
                </a:cubicBezTo>
                <a:cubicBezTo>
                  <a:pt x="2217965" y="3485919"/>
                  <a:pt x="2216562" y="3486124"/>
                  <a:pt x="2215423" y="3486421"/>
                </a:cubicBezTo>
                <a:cubicBezTo>
                  <a:pt x="2214285" y="3486719"/>
                  <a:pt x="2213355" y="3487091"/>
                  <a:pt x="2212634" y="3487537"/>
                </a:cubicBezTo>
                <a:cubicBezTo>
                  <a:pt x="2211914" y="3487984"/>
                  <a:pt x="2211364" y="3488505"/>
                  <a:pt x="2210985" y="3489100"/>
                </a:cubicBezTo>
                <a:lnTo>
                  <a:pt x="2159499" y="3576834"/>
                </a:lnTo>
                <a:cubicBezTo>
                  <a:pt x="2158983" y="3577802"/>
                  <a:pt x="2158541" y="3578713"/>
                  <a:pt x="2158173" y="3579569"/>
                </a:cubicBezTo>
                <a:cubicBezTo>
                  <a:pt x="2157805" y="3580425"/>
                  <a:pt x="2157510" y="3581318"/>
                  <a:pt x="2157290" y="3582248"/>
                </a:cubicBezTo>
                <a:cubicBezTo>
                  <a:pt x="2157069" y="3583178"/>
                  <a:pt x="2156921" y="3584201"/>
                  <a:pt x="2156847" y="3585317"/>
                </a:cubicBezTo>
                <a:cubicBezTo>
                  <a:pt x="2156774" y="3586434"/>
                  <a:pt x="2156737" y="3587699"/>
                  <a:pt x="2156737" y="3589113"/>
                </a:cubicBezTo>
                <a:cubicBezTo>
                  <a:pt x="2156737" y="3590899"/>
                  <a:pt x="2156829" y="3592350"/>
                  <a:pt x="2157013" y="3593466"/>
                </a:cubicBezTo>
                <a:cubicBezTo>
                  <a:pt x="2157197" y="3594582"/>
                  <a:pt x="2157529" y="3595438"/>
                  <a:pt x="2158009" y="3596033"/>
                </a:cubicBezTo>
                <a:cubicBezTo>
                  <a:pt x="2158489" y="3596628"/>
                  <a:pt x="2159023" y="3597038"/>
                  <a:pt x="2159614" y="3597261"/>
                </a:cubicBezTo>
                <a:cubicBezTo>
                  <a:pt x="2160204" y="3597484"/>
                  <a:pt x="2160942" y="3597596"/>
                  <a:pt x="2161828" y="3597596"/>
                </a:cubicBezTo>
                <a:lnTo>
                  <a:pt x="2220919" y="3597596"/>
                </a:lnTo>
                <a:lnTo>
                  <a:pt x="2220919" y="3627957"/>
                </a:lnTo>
                <a:cubicBezTo>
                  <a:pt x="2220919" y="3628552"/>
                  <a:pt x="2221053" y="3629054"/>
                  <a:pt x="2221321" y="3629464"/>
                </a:cubicBezTo>
                <a:cubicBezTo>
                  <a:pt x="2221589" y="3629873"/>
                  <a:pt x="2222087" y="3630226"/>
                  <a:pt x="2222815" y="3630524"/>
                </a:cubicBezTo>
                <a:cubicBezTo>
                  <a:pt x="2223544" y="3630822"/>
                  <a:pt x="2224521" y="3631045"/>
                  <a:pt x="2225747" y="3631194"/>
                </a:cubicBezTo>
                <a:cubicBezTo>
                  <a:pt x="2226973" y="3631343"/>
                  <a:pt x="2228506" y="3631417"/>
                  <a:pt x="2230346" y="3631417"/>
                </a:cubicBezTo>
                <a:cubicBezTo>
                  <a:pt x="2232262" y="3631417"/>
                  <a:pt x="2233833" y="3631343"/>
                  <a:pt x="2235059" y="3631194"/>
                </a:cubicBezTo>
                <a:cubicBezTo>
                  <a:pt x="2236285" y="3631045"/>
                  <a:pt x="2237281" y="3630822"/>
                  <a:pt x="2238048" y="3630524"/>
                </a:cubicBezTo>
                <a:cubicBezTo>
                  <a:pt x="2238815" y="3630226"/>
                  <a:pt x="2239352" y="3629873"/>
                  <a:pt x="2239658" y="3629464"/>
                </a:cubicBezTo>
                <a:cubicBezTo>
                  <a:pt x="2239964" y="3629054"/>
                  <a:pt x="2240118" y="3628552"/>
                  <a:pt x="2240118" y="3627957"/>
                </a:cubicBezTo>
                <a:lnTo>
                  <a:pt x="2240118" y="3597596"/>
                </a:lnTo>
                <a:lnTo>
                  <a:pt x="2256414" y="3597596"/>
                </a:lnTo>
                <a:cubicBezTo>
                  <a:pt x="2257754" y="3597596"/>
                  <a:pt x="2258796" y="3596889"/>
                  <a:pt x="2259540" y="3595475"/>
                </a:cubicBezTo>
                <a:cubicBezTo>
                  <a:pt x="2260284" y="3594061"/>
                  <a:pt x="2260656" y="3592126"/>
                  <a:pt x="2260656" y="3589671"/>
                </a:cubicBezTo>
                <a:cubicBezTo>
                  <a:pt x="2260656" y="3586992"/>
                  <a:pt x="2260265" y="3585001"/>
                  <a:pt x="2259484" y="3583699"/>
                </a:cubicBezTo>
                <a:cubicBezTo>
                  <a:pt x="2258703" y="3582397"/>
                  <a:pt x="2257679" y="3581746"/>
                  <a:pt x="2256414" y="3581746"/>
                </a:cubicBezTo>
                <a:lnTo>
                  <a:pt x="2240118" y="3581746"/>
                </a:lnTo>
                <a:lnTo>
                  <a:pt x="2240118" y="3489547"/>
                </a:lnTo>
                <a:cubicBezTo>
                  <a:pt x="2240118" y="3488877"/>
                  <a:pt x="2239814" y="3488300"/>
                  <a:pt x="2239207" y="3487816"/>
                </a:cubicBezTo>
                <a:cubicBezTo>
                  <a:pt x="2238600" y="3487333"/>
                  <a:pt x="2237728" y="3486942"/>
                  <a:pt x="2236590" y="3486644"/>
                </a:cubicBezTo>
                <a:cubicBezTo>
                  <a:pt x="2235453" y="3486347"/>
                  <a:pt x="2233954" y="3486105"/>
                  <a:pt x="2232095" y="3485919"/>
                </a:cubicBezTo>
                <a:cubicBezTo>
                  <a:pt x="2230236" y="3485733"/>
                  <a:pt x="2228054" y="3485640"/>
                  <a:pt x="2225551" y="3485640"/>
                </a:cubicBezTo>
                <a:close/>
                <a:moveTo>
                  <a:pt x="2101484" y="3485305"/>
                </a:moveTo>
                <a:cubicBezTo>
                  <a:pt x="2100145" y="3485305"/>
                  <a:pt x="2099029" y="3485324"/>
                  <a:pt x="2098136" y="3485361"/>
                </a:cubicBezTo>
                <a:cubicBezTo>
                  <a:pt x="2097243" y="3485398"/>
                  <a:pt x="2096461" y="3485491"/>
                  <a:pt x="2095792" y="3485640"/>
                </a:cubicBezTo>
                <a:cubicBezTo>
                  <a:pt x="2095122" y="3485789"/>
                  <a:pt x="2094564" y="3485937"/>
                  <a:pt x="2094117" y="3486086"/>
                </a:cubicBezTo>
                <a:cubicBezTo>
                  <a:pt x="2093671" y="3486235"/>
                  <a:pt x="2093299" y="3486421"/>
                  <a:pt x="2093001" y="3486644"/>
                </a:cubicBezTo>
                <a:lnTo>
                  <a:pt x="2059738" y="3507964"/>
                </a:lnTo>
                <a:cubicBezTo>
                  <a:pt x="2059068" y="3508411"/>
                  <a:pt x="2058529" y="3508857"/>
                  <a:pt x="2058119" y="3509303"/>
                </a:cubicBezTo>
                <a:cubicBezTo>
                  <a:pt x="2057710" y="3509750"/>
                  <a:pt x="2057394" y="3510271"/>
                  <a:pt x="2057171" y="3510866"/>
                </a:cubicBezTo>
                <a:cubicBezTo>
                  <a:pt x="2056947" y="3511462"/>
                  <a:pt x="2056780" y="3512206"/>
                  <a:pt x="2056668" y="3513099"/>
                </a:cubicBezTo>
                <a:cubicBezTo>
                  <a:pt x="2056557" y="3513992"/>
                  <a:pt x="2056501" y="3515071"/>
                  <a:pt x="2056501" y="3516336"/>
                </a:cubicBezTo>
                <a:cubicBezTo>
                  <a:pt x="2056501" y="3518047"/>
                  <a:pt x="2056594" y="3519461"/>
                  <a:pt x="2056780" y="3520577"/>
                </a:cubicBezTo>
                <a:cubicBezTo>
                  <a:pt x="2056966" y="3521693"/>
                  <a:pt x="2057319" y="3522493"/>
                  <a:pt x="2057840" y="3522977"/>
                </a:cubicBezTo>
                <a:cubicBezTo>
                  <a:pt x="2058361" y="3523461"/>
                  <a:pt x="2059050" y="3523628"/>
                  <a:pt x="2059905" y="3523479"/>
                </a:cubicBezTo>
                <a:cubicBezTo>
                  <a:pt x="2060761" y="3523331"/>
                  <a:pt x="2061896" y="3522884"/>
                  <a:pt x="2063310" y="3522140"/>
                </a:cubicBezTo>
                <a:lnTo>
                  <a:pt x="2091215" y="3505508"/>
                </a:lnTo>
                <a:lnTo>
                  <a:pt x="2091215" y="3615344"/>
                </a:lnTo>
                <a:lnTo>
                  <a:pt x="2061077" y="3615344"/>
                </a:lnTo>
                <a:cubicBezTo>
                  <a:pt x="2060482" y="3615344"/>
                  <a:pt x="2059943" y="3615511"/>
                  <a:pt x="2059459" y="3615846"/>
                </a:cubicBezTo>
                <a:cubicBezTo>
                  <a:pt x="2058975" y="3616181"/>
                  <a:pt x="2058566" y="3616664"/>
                  <a:pt x="2058231" y="3617297"/>
                </a:cubicBezTo>
                <a:cubicBezTo>
                  <a:pt x="2057896" y="3617929"/>
                  <a:pt x="2057617" y="3618729"/>
                  <a:pt x="2057394" y="3619697"/>
                </a:cubicBezTo>
                <a:cubicBezTo>
                  <a:pt x="2057171" y="3620664"/>
                  <a:pt x="2057059" y="3621818"/>
                  <a:pt x="2057059" y="3623157"/>
                </a:cubicBezTo>
                <a:cubicBezTo>
                  <a:pt x="2057059" y="3624571"/>
                  <a:pt x="2057171" y="3625761"/>
                  <a:pt x="2057394" y="3626729"/>
                </a:cubicBezTo>
                <a:cubicBezTo>
                  <a:pt x="2057617" y="3627696"/>
                  <a:pt x="2057933" y="3628478"/>
                  <a:pt x="2058343" y="3629073"/>
                </a:cubicBezTo>
                <a:cubicBezTo>
                  <a:pt x="2058752" y="3629668"/>
                  <a:pt x="2059180" y="3630096"/>
                  <a:pt x="2059626" y="3630357"/>
                </a:cubicBezTo>
                <a:cubicBezTo>
                  <a:pt x="2060073" y="3630617"/>
                  <a:pt x="2060557" y="3630747"/>
                  <a:pt x="2061077" y="3630747"/>
                </a:cubicBezTo>
                <a:lnTo>
                  <a:pt x="2136533" y="3630747"/>
                </a:lnTo>
                <a:cubicBezTo>
                  <a:pt x="2137054" y="3630747"/>
                  <a:pt x="2137556" y="3630617"/>
                  <a:pt x="2138040" y="3630357"/>
                </a:cubicBezTo>
                <a:cubicBezTo>
                  <a:pt x="2138524" y="3630096"/>
                  <a:pt x="2138952" y="3629668"/>
                  <a:pt x="2139324" y="3629073"/>
                </a:cubicBezTo>
                <a:cubicBezTo>
                  <a:pt x="2139696" y="3628478"/>
                  <a:pt x="2139994" y="3627696"/>
                  <a:pt x="2140217" y="3626729"/>
                </a:cubicBezTo>
                <a:cubicBezTo>
                  <a:pt x="2140440" y="3625761"/>
                  <a:pt x="2140552" y="3624571"/>
                  <a:pt x="2140552" y="3623157"/>
                </a:cubicBezTo>
                <a:cubicBezTo>
                  <a:pt x="2140552" y="3621818"/>
                  <a:pt x="2140459" y="3620664"/>
                  <a:pt x="2140273" y="3619697"/>
                </a:cubicBezTo>
                <a:cubicBezTo>
                  <a:pt x="2140087" y="3618729"/>
                  <a:pt x="2139826" y="3617929"/>
                  <a:pt x="2139491" y="3617297"/>
                </a:cubicBezTo>
                <a:cubicBezTo>
                  <a:pt x="2139156" y="3616664"/>
                  <a:pt x="2138728" y="3616181"/>
                  <a:pt x="2138208" y="3615846"/>
                </a:cubicBezTo>
                <a:cubicBezTo>
                  <a:pt x="2137687" y="3615511"/>
                  <a:pt x="2137129" y="3615344"/>
                  <a:pt x="2136533" y="3615344"/>
                </a:cubicBezTo>
                <a:lnTo>
                  <a:pt x="2110414" y="3615344"/>
                </a:lnTo>
                <a:lnTo>
                  <a:pt x="2110414" y="3488430"/>
                </a:lnTo>
                <a:cubicBezTo>
                  <a:pt x="2110414" y="3487984"/>
                  <a:pt x="2110302" y="3487556"/>
                  <a:pt x="2110079" y="3487147"/>
                </a:cubicBezTo>
                <a:cubicBezTo>
                  <a:pt x="2109856" y="3486737"/>
                  <a:pt x="2109409" y="3486403"/>
                  <a:pt x="2108740" y="3486142"/>
                </a:cubicBezTo>
                <a:cubicBezTo>
                  <a:pt x="2108070" y="3485882"/>
                  <a:pt x="2107140" y="3485677"/>
                  <a:pt x="2105949" y="3485528"/>
                </a:cubicBezTo>
                <a:cubicBezTo>
                  <a:pt x="2104758" y="3485379"/>
                  <a:pt x="2103270" y="3485305"/>
                  <a:pt x="2101484" y="3485305"/>
                </a:cubicBezTo>
                <a:close/>
                <a:moveTo>
                  <a:pt x="2897240" y="3368266"/>
                </a:moveTo>
                <a:lnTo>
                  <a:pt x="2901383" y="3369859"/>
                </a:lnTo>
                <a:lnTo>
                  <a:pt x="2899252" y="3369555"/>
                </a:lnTo>
                <a:cubicBezTo>
                  <a:pt x="2898470" y="3369294"/>
                  <a:pt x="2897801" y="3368866"/>
                  <a:pt x="2897243" y="3368271"/>
                </a:cubicBezTo>
                <a:close/>
                <a:moveTo>
                  <a:pt x="1949084" y="3332905"/>
                </a:moveTo>
                <a:cubicBezTo>
                  <a:pt x="1947745" y="3332905"/>
                  <a:pt x="1946629" y="3332924"/>
                  <a:pt x="1945736" y="3332961"/>
                </a:cubicBezTo>
                <a:cubicBezTo>
                  <a:pt x="1944843" y="3332998"/>
                  <a:pt x="1944061" y="3333091"/>
                  <a:pt x="1943392" y="3333240"/>
                </a:cubicBezTo>
                <a:cubicBezTo>
                  <a:pt x="1942722" y="3333389"/>
                  <a:pt x="1942164" y="3333537"/>
                  <a:pt x="1941717" y="3333686"/>
                </a:cubicBezTo>
                <a:cubicBezTo>
                  <a:pt x="1941271" y="3333835"/>
                  <a:pt x="1940899" y="3334021"/>
                  <a:pt x="1940601" y="3334244"/>
                </a:cubicBezTo>
                <a:lnTo>
                  <a:pt x="1907338" y="3355564"/>
                </a:lnTo>
                <a:cubicBezTo>
                  <a:pt x="1906668" y="3356011"/>
                  <a:pt x="1906129" y="3356457"/>
                  <a:pt x="1905719" y="3356903"/>
                </a:cubicBezTo>
                <a:cubicBezTo>
                  <a:pt x="1905310" y="3357350"/>
                  <a:pt x="1904994" y="3357871"/>
                  <a:pt x="1904771" y="3358466"/>
                </a:cubicBezTo>
                <a:cubicBezTo>
                  <a:pt x="1904547" y="3359062"/>
                  <a:pt x="1904380" y="3359806"/>
                  <a:pt x="1904268" y="3360699"/>
                </a:cubicBezTo>
                <a:cubicBezTo>
                  <a:pt x="1904157" y="3361592"/>
                  <a:pt x="1904101" y="3362671"/>
                  <a:pt x="1904101" y="3363936"/>
                </a:cubicBezTo>
                <a:cubicBezTo>
                  <a:pt x="1904101" y="3365647"/>
                  <a:pt x="1904194" y="3367061"/>
                  <a:pt x="1904380" y="3368177"/>
                </a:cubicBezTo>
                <a:cubicBezTo>
                  <a:pt x="1904566" y="3369293"/>
                  <a:pt x="1904919" y="3370093"/>
                  <a:pt x="1905440" y="3370577"/>
                </a:cubicBezTo>
                <a:cubicBezTo>
                  <a:pt x="1905961" y="3371061"/>
                  <a:pt x="1906650" y="3371228"/>
                  <a:pt x="1907505" y="3371079"/>
                </a:cubicBezTo>
                <a:cubicBezTo>
                  <a:pt x="1908361" y="3370931"/>
                  <a:pt x="1909496" y="3370484"/>
                  <a:pt x="1910910" y="3369740"/>
                </a:cubicBezTo>
                <a:lnTo>
                  <a:pt x="1938815" y="3353108"/>
                </a:lnTo>
                <a:lnTo>
                  <a:pt x="1938815" y="3462944"/>
                </a:lnTo>
                <a:lnTo>
                  <a:pt x="1908677" y="3462944"/>
                </a:lnTo>
                <a:cubicBezTo>
                  <a:pt x="1908082" y="3462944"/>
                  <a:pt x="1907543" y="3463111"/>
                  <a:pt x="1907059" y="3463446"/>
                </a:cubicBezTo>
                <a:cubicBezTo>
                  <a:pt x="1906575" y="3463781"/>
                  <a:pt x="1906166" y="3464264"/>
                  <a:pt x="1905831" y="3464897"/>
                </a:cubicBezTo>
                <a:cubicBezTo>
                  <a:pt x="1905496" y="3465529"/>
                  <a:pt x="1905217" y="3466329"/>
                  <a:pt x="1904994" y="3467297"/>
                </a:cubicBezTo>
                <a:cubicBezTo>
                  <a:pt x="1904771" y="3468264"/>
                  <a:pt x="1904659" y="3469418"/>
                  <a:pt x="1904659" y="3470757"/>
                </a:cubicBezTo>
                <a:cubicBezTo>
                  <a:pt x="1904659" y="3472171"/>
                  <a:pt x="1904771" y="3473361"/>
                  <a:pt x="1904994" y="3474329"/>
                </a:cubicBezTo>
                <a:cubicBezTo>
                  <a:pt x="1905217" y="3475296"/>
                  <a:pt x="1905533" y="3476078"/>
                  <a:pt x="1905943" y="3476673"/>
                </a:cubicBezTo>
                <a:cubicBezTo>
                  <a:pt x="1906352" y="3477268"/>
                  <a:pt x="1906780" y="3477696"/>
                  <a:pt x="1907226" y="3477957"/>
                </a:cubicBezTo>
                <a:cubicBezTo>
                  <a:pt x="1907673" y="3478217"/>
                  <a:pt x="1908157" y="3478347"/>
                  <a:pt x="1908677" y="3478347"/>
                </a:cubicBezTo>
                <a:lnTo>
                  <a:pt x="1984133" y="3478347"/>
                </a:lnTo>
                <a:cubicBezTo>
                  <a:pt x="1984654" y="3478347"/>
                  <a:pt x="1985156" y="3478217"/>
                  <a:pt x="1985640" y="3477957"/>
                </a:cubicBezTo>
                <a:cubicBezTo>
                  <a:pt x="1986124" y="3477696"/>
                  <a:pt x="1986552" y="3477268"/>
                  <a:pt x="1986924" y="3476673"/>
                </a:cubicBezTo>
                <a:cubicBezTo>
                  <a:pt x="1987296" y="3476078"/>
                  <a:pt x="1987594" y="3475296"/>
                  <a:pt x="1987817" y="3474329"/>
                </a:cubicBezTo>
                <a:cubicBezTo>
                  <a:pt x="1988040" y="3473361"/>
                  <a:pt x="1988152" y="3472171"/>
                  <a:pt x="1988152" y="3470757"/>
                </a:cubicBezTo>
                <a:cubicBezTo>
                  <a:pt x="1988152" y="3469418"/>
                  <a:pt x="1988059" y="3468264"/>
                  <a:pt x="1987873" y="3467297"/>
                </a:cubicBezTo>
                <a:cubicBezTo>
                  <a:pt x="1987687" y="3466329"/>
                  <a:pt x="1987426" y="3465529"/>
                  <a:pt x="1987091" y="3464897"/>
                </a:cubicBezTo>
                <a:cubicBezTo>
                  <a:pt x="1986756" y="3464264"/>
                  <a:pt x="1986328" y="3463781"/>
                  <a:pt x="1985808" y="3463446"/>
                </a:cubicBezTo>
                <a:cubicBezTo>
                  <a:pt x="1985287" y="3463111"/>
                  <a:pt x="1984729" y="3462944"/>
                  <a:pt x="1984133" y="3462944"/>
                </a:cubicBezTo>
                <a:lnTo>
                  <a:pt x="1958014" y="3462944"/>
                </a:lnTo>
                <a:lnTo>
                  <a:pt x="1958014" y="3336030"/>
                </a:lnTo>
                <a:cubicBezTo>
                  <a:pt x="1958014" y="3335584"/>
                  <a:pt x="1957902" y="3335156"/>
                  <a:pt x="1957679" y="3334747"/>
                </a:cubicBezTo>
                <a:cubicBezTo>
                  <a:pt x="1957456" y="3334337"/>
                  <a:pt x="1957009" y="3334003"/>
                  <a:pt x="1956340" y="3333742"/>
                </a:cubicBezTo>
                <a:cubicBezTo>
                  <a:pt x="1955670" y="3333482"/>
                  <a:pt x="1954740" y="3333277"/>
                  <a:pt x="1953549" y="3333128"/>
                </a:cubicBezTo>
                <a:cubicBezTo>
                  <a:pt x="1952358" y="3332979"/>
                  <a:pt x="1950870" y="3332905"/>
                  <a:pt x="1949084" y="3332905"/>
                </a:cubicBezTo>
                <a:close/>
                <a:moveTo>
                  <a:pt x="2053896" y="3331789"/>
                </a:moveTo>
                <a:cubicBezTo>
                  <a:pt x="2049134" y="3331789"/>
                  <a:pt x="2044688" y="3332235"/>
                  <a:pt x="2040558" y="3333128"/>
                </a:cubicBezTo>
                <a:cubicBezTo>
                  <a:pt x="2036428" y="3334021"/>
                  <a:pt x="2032781" y="3335119"/>
                  <a:pt x="2029619" y="3336421"/>
                </a:cubicBezTo>
                <a:cubicBezTo>
                  <a:pt x="2026456" y="3337723"/>
                  <a:pt x="2023796" y="3339044"/>
                  <a:pt x="2021638" y="3340384"/>
                </a:cubicBezTo>
                <a:cubicBezTo>
                  <a:pt x="2019480" y="3341723"/>
                  <a:pt x="2018047" y="3342746"/>
                  <a:pt x="2017341" y="3343453"/>
                </a:cubicBezTo>
                <a:cubicBezTo>
                  <a:pt x="2016634" y="3344160"/>
                  <a:pt x="2016131" y="3344774"/>
                  <a:pt x="2015834" y="3345295"/>
                </a:cubicBezTo>
                <a:cubicBezTo>
                  <a:pt x="2015536" y="3345816"/>
                  <a:pt x="2015276" y="3346393"/>
                  <a:pt x="2015052" y="3347025"/>
                </a:cubicBezTo>
                <a:cubicBezTo>
                  <a:pt x="2014829" y="3347658"/>
                  <a:pt x="2014680" y="3348402"/>
                  <a:pt x="2014606" y="3349257"/>
                </a:cubicBezTo>
                <a:cubicBezTo>
                  <a:pt x="2014531" y="3350113"/>
                  <a:pt x="2014494" y="3351099"/>
                  <a:pt x="2014494" y="3352215"/>
                </a:cubicBezTo>
                <a:cubicBezTo>
                  <a:pt x="2014494" y="3353853"/>
                  <a:pt x="2014550" y="3355173"/>
                  <a:pt x="2014662" y="3356178"/>
                </a:cubicBezTo>
                <a:cubicBezTo>
                  <a:pt x="2014773" y="3357183"/>
                  <a:pt x="2014959" y="3357964"/>
                  <a:pt x="2015220" y="3358522"/>
                </a:cubicBezTo>
                <a:cubicBezTo>
                  <a:pt x="2015480" y="3359080"/>
                  <a:pt x="2015815" y="3359452"/>
                  <a:pt x="2016224" y="3359638"/>
                </a:cubicBezTo>
                <a:cubicBezTo>
                  <a:pt x="2016634" y="3359824"/>
                  <a:pt x="2017099" y="3359917"/>
                  <a:pt x="2017620" y="3359917"/>
                </a:cubicBezTo>
                <a:cubicBezTo>
                  <a:pt x="2018364" y="3359917"/>
                  <a:pt x="2019666" y="3359266"/>
                  <a:pt x="2021526" y="3357964"/>
                </a:cubicBezTo>
                <a:cubicBezTo>
                  <a:pt x="2023387" y="3356662"/>
                  <a:pt x="2025731" y="3355266"/>
                  <a:pt x="2028558" y="3353778"/>
                </a:cubicBezTo>
                <a:cubicBezTo>
                  <a:pt x="2031386" y="3352290"/>
                  <a:pt x="2034605" y="3350895"/>
                  <a:pt x="2038214" y="3349592"/>
                </a:cubicBezTo>
                <a:cubicBezTo>
                  <a:pt x="2041823" y="3348290"/>
                  <a:pt x="2045785" y="3347639"/>
                  <a:pt x="2050101" y="3347639"/>
                </a:cubicBezTo>
                <a:cubicBezTo>
                  <a:pt x="2054045" y="3347639"/>
                  <a:pt x="2057524" y="3348216"/>
                  <a:pt x="2060538" y="3349369"/>
                </a:cubicBezTo>
                <a:cubicBezTo>
                  <a:pt x="2063552" y="3350522"/>
                  <a:pt x="2066026" y="3352104"/>
                  <a:pt x="2067961" y="3354113"/>
                </a:cubicBezTo>
                <a:cubicBezTo>
                  <a:pt x="2069895" y="3356122"/>
                  <a:pt x="2071347" y="3358485"/>
                  <a:pt x="2072314" y="3361201"/>
                </a:cubicBezTo>
                <a:cubicBezTo>
                  <a:pt x="2073281" y="3363917"/>
                  <a:pt x="2073765" y="3366763"/>
                  <a:pt x="2073765" y="3369740"/>
                </a:cubicBezTo>
                <a:cubicBezTo>
                  <a:pt x="2073765" y="3373833"/>
                  <a:pt x="2073039" y="3377535"/>
                  <a:pt x="2071588" y="3380846"/>
                </a:cubicBezTo>
                <a:cubicBezTo>
                  <a:pt x="2070137" y="3384158"/>
                  <a:pt x="2068054" y="3387004"/>
                  <a:pt x="2065338" y="3389385"/>
                </a:cubicBezTo>
                <a:cubicBezTo>
                  <a:pt x="2062621" y="3391766"/>
                  <a:pt x="2059310" y="3393590"/>
                  <a:pt x="2055403" y="3394855"/>
                </a:cubicBezTo>
                <a:cubicBezTo>
                  <a:pt x="2051497" y="3396120"/>
                  <a:pt x="2047088" y="3396752"/>
                  <a:pt x="2042176" y="3396752"/>
                </a:cubicBezTo>
                <a:lnTo>
                  <a:pt x="2029563" y="3396752"/>
                </a:lnTo>
                <a:cubicBezTo>
                  <a:pt x="2028893" y="3396752"/>
                  <a:pt x="2028298" y="3396882"/>
                  <a:pt x="2027777" y="3397143"/>
                </a:cubicBezTo>
                <a:cubicBezTo>
                  <a:pt x="2027256" y="3397403"/>
                  <a:pt x="2026791" y="3397813"/>
                  <a:pt x="2026382" y="3398371"/>
                </a:cubicBezTo>
                <a:cubicBezTo>
                  <a:pt x="2025973" y="3398929"/>
                  <a:pt x="2025656" y="3399673"/>
                  <a:pt x="2025433" y="3400603"/>
                </a:cubicBezTo>
                <a:cubicBezTo>
                  <a:pt x="2025210" y="3401533"/>
                  <a:pt x="2025098" y="3402705"/>
                  <a:pt x="2025098" y="3404119"/>
                </a:cubicBezTo>
                <a:cubicBezTo>
                  <a:pt x="2025098" y="3405682"/>
                  <a:pt x="2025233" y="3406947"/>
                  <a:pt x="2025502" y="3407914"/>
                </a:cubicBezTo>
                <a:cubicBezTo>
                  <a:pt x="2025771" y="3408882"/>
                  <a:pt x="2026117" y="3409663"/>
                  <a:pt x="2026540" y="3410258"/>
                </a:cubicBezTo>
                <a:cubicBezTo>
                  <a:pt x="2026962" y="3410854"/>
                  <a:pt x="2027462" y="3411282"/>
                  <a:pt x="2028038" y="3411542"/>
                </a:cubicBezTo>
                <a:cubicBezTo>
                  <a:pt x="2028614" y="3411802"/>
                  <a:pt x="2029210" y="3411933"/>
                  <a:pt x="2029825" y="3411933"/>
                </a:cubicBezTo>
                <a:lnTo>
                  <a:pt x="2044004" y="3411933"/>
                </a:lnTo>
                <a:cubicBezTo>
                  <a:pt x="2049922" y="3411933"/>
                  <a:pt x="2055206" y="3412565"/>
                  <a:pt x="2059856" y="3413830"/>
                </a:cubicBezTo>
                <a:cubicBezTo>
                  <a:pt x="2064506" y="3415095"/>
                  <a:pt x="2068425" y="3416918"/>
                  <a:pt x="2071615" y="3419300"/>
                </a:cubicBezTo>
                <a:cubicBezTo>
                  <a:pt x="2074804" y="3421681"/>
                  <a:pt x="2077225" y="3424509"/>
                  <a:pt x="2078877" y="3427783"/>
                </a:cubicBezTo>
                <a:cubicBezTo>
                  <a:pt x="2080529" y="3431057"/>
                  <a:pt x="2081355" y="3434741"/>
                  <a:pt x="2081355" y="3438833"/>
                </a:cubicBezTo>
                <a:cubicBezTo>
                  <a:pt x="2081355" y="3442554"/>
                  <a:pt x="2080706" y="3445996"/>
                  <a:pt x="2079409" y="3449158"/>
                </a:cubicBezTo>
                <a:cubicBezTo>
                  <a:pt x="2078111" y="3452321"/>
                  <a:pt x="2076165" y="3455056"/>
                  <a:pt x="2073569" y="3457362"/>
                </a:cubicBezTo>
                <a:cubicBezTo>
                  <a:pt x="2070973" y="3459669"/>
                  <a:pt x="2067767" y="3461455"/>
                  <a:pt x="2063950" y="3462720"/>
                </a:cubicBezTo>
                <a:cubicBezTo>
                  <a:pt x="2060134" y="3463985"/>
                  <a:pt x="2055706" y="3464618"/>
                  <a:pt x="2050668" y="3464618"/>
                </a:cubicBezTo>
                <a:cubicBezTo>
                  <a:pt x="2045477" y="3464618"/>
                  <a:pt x="2040763" y="3464023"/>
                  <a:pt x="2036526" y="3462832"/>
                </a:cubicBezTo>
                <a:cubicBezTo>
                  <a:pt x="2032290" y="3461641"/>
                  <a:pt x="2028588" y="3460358"/>
                  <a:pt x="2025419" y="3458981"/>
                </a:cubicBezTo>
                <a:cubicBezTo>
                  <a:pt x="2022251" y="3457604"/>
                  <a:pt x="2019655" y="3456321"/>
                  <a:pt x="2017633" y="3455130"/>
                </a:cubicBezTo>
                <a:cubicBezTo>
                  <a:pt x="2015610" y="3453939"/>
                  <a:pt x="2014255" y="3453344"/>
                  <a:pt x="2013568" y="3453344"/>
                </a:cubicBezTo>
                <a:cubicBezTo>
                  <a:pt x="2012575" y="3453344"/>
                  <a:pt x="2011812" y="3453865"/>
                  <a:pt x="2011277" y="3454907"/>
                </a:cubicBezTo>
                <a:cubicBezTo>
                  <a:pt x="2010743" y="3455949"/>
                  <a:pt x="2010476" y="3457809"/>
                  <a:pt x="2010476" y="3460488"/>
                </a:cubicBezTo>
                <a:cubicBezTo>
                  <a:pt x="2010476" y="3462051"/>
                  <a:pt x="2010532" y="3463371"/>
                  <a:pt x="2010643" y="3464450"/>
                </a:cubicBezTo>
                <a:cubicBezTo>
                  <a:pt x="2010755" y="3465529"/>
                  <a:pt x="2010922" y="3466441"/>
                  <a:pt x="2011146" y="3467185"/>
                </a:cubicBezTo>
                <a:cubicBezTo>
                  <a:pt x="2011369" y="3467929"/>
                  <a:pt x="2011629" y="3468562"/>
                  <a:pt x="2011927" y="3469083"/>
                </a:cubicBezTo>
                <a:cubicBezTo>
                  <a:pt x="2012225" y="3469604"/>
                  <a:pt x="2012652" y="3470124"/>
                  <a:pt x="2013211" y="3470645"/>
                </a:cubicBezTo>
                <a:cubicBezTo>
                  <a:pt x="2013769" y="3471166"/>
                  <a:pt x="2015127" y="3472003"/>
                  <a:pt x="2017285" y="3473157"/>
                </a:cubicBezTo>
                <a:cubicBezTo>
                  <a:pt x="2019443" y="3474310"/>
                  <a:pt x="2022159" y="3475426"/>
                  <a:pt x="2025433" y="3476505"/>
                </a:cubicBezTo>
                <a:cubicBezTo>
                  <a:pt x="2028707" y="3477584"/>
                  <a:pt x="2032447" y="3478515"/>
                  <a:pt x="2036651" y="3479296"/>
                </a:cubicBezTo>
                <a:cubicBezTo>
                  <a:pt x="2040855" y="3480077"/>
                  <a:pt x="2045376" y="3480468"/>
                  <a:pt x="2050213" y="3480468"/>
                </a:cubicBezTo>
                <a:cubicBezTo>
                  <a:pt x="2058175" y="3480468"/>
                  <a:pt x="2065319" y="3479445"/>
                  <a:pt x="2071644" y="3477398"/>
                </a:cubicBezTo>
                <a:cubicBezTo>
                  <a:pt x="2077969" y="3475352"/>
                  <a:pt x="2083290" y="3472431"/>
                  <a:pt x="2087606" y="3468636"/>
                </a:cubicBezTo>
                <a:cubicBezTo>
                  <a:pt x="2091922" y="3464841"/>
                  <a:pt x="2095233" y="3460283"/>
                  <a:pt x="2097540" y="3454963"/>
                </a:cubicBezTo>
                <a:cubicBezTo>
                  <a:pt x="2099847" y="3449642"/>
                  <a:pt x="2101001" y="3443670"/>
                  <a:pt x="2101001" y="3437047"/>
                </a:cubicBezTo>
                <a:cubicBezTo>
                  <a:pt x="2101001" y="3432508"/>
                  <a:pt x="2100163" y="3428248"/>
                  <a:pt x="2098489" y="3424267"/>
                </a:cubicBezTo>
                <a:cubicBezTo>
                  <a:pt x="2096815" y="3420286"/>
                  <a:pt x="2094489" y="3416807"/>
                  <a:pt x="2091513" y="3413830"/>
                </a:cubicBezTo>
                <a:cubicBezTo>
                  <a:pt x="2088536" y="3410854"/>
                  <a:pt x="2084983" y="3408379"/>
                  <a:pt x="2080853" y="3406407"/>
                </a:cubicBezTo>
                <a:cubicBezTo>
                  <a:pt x="2076723" y="3404435"/>
                  <a:pt x="2072165" y="3403189"/>
                  <a:pt x="2067179" y="3402668"/>
                </a:cubicBezTo>
                <a:lnTo>
                  <a:pt x="2067179" y="3402445"/>
                </a:lnTo>
                <a:cubicBezTo>
                  <a:pt x="2071570" y="3401626"/>
                  <a:pt x="2075439" y="3400157"/>
                  <a:pt x="2078788" y="3398036"/>
                </a:cubicBezTo>
                <a:cubicBezTo>
                  <a:pt x="2082137" y="3395915"/>
                  <a:pt x="2084964" y="3393348"/>
                  <a:pt x="2087271" y="3390334"/>
                </a:cubicBezTo>
                <a:cubicBezTo>
                  <a:pt x="2089578" y="3387320"/>
                  <a:pt x="2091327" y="3383860"/>
                  <a:pt x="2092517" y="3379953"/>
                </a:cubicBezTo>
                <a:cubicBezTo>
                  <a:pt x="2093708" y="3376047"/>
                  <a:pt x="2094303" y="3371824"/>
                  <a:pt x="2094303" y="3367284"/>
                </a:cubicBezTo>
                <a:cubicBezTo>
                  <a:pt x="2094303" y="3362001"/>
                  <a:pt x="2093466" y="3357183"/>
                  <a:pt x="2091792" y="3352829"/>
                </a:cubicBezTo>
                <a:cubicBezTo>
                  <a:pt x="2090117" y="3348476"/>
                  <a:pt x="2087587" y="3344737"/>
                  <a:pt x="2084202" y="3341611"/>
                </a:cubicBezTo>
                <a:cubicBezTo>
                  <a:pt x="2080816" y="3338486"/>
                  <a:pt x="2076593" y="3336068"/>
                  <a:pt x="2071533" y="3334356"/>
                </a:cubicBezTo>
                <a:cubicBezTo>
                  <a:pt x="2066472" y="3332645"/>
                  <a:pt x="2060594" y="3331789"/>
                  <a:pt x="2053896" y="3331789"/>
                </a:cubicBezTo>
                <a:close/>
                <a:moveTo>
                  <a:pt x="1729466" y="3317669"/>
                </a:moveTo>
                <a:lnTo>
                  <a:pt x="1750987" y="3325947"/>
                </a:lnTo>
                <a:lnTo>
                  <a:pt x="1733417" y="3325947"/>
                </a:lnTo>
                <a:cubicBezTo>
                  <a:pt x="1732897" y="3325947"/>
                  <a:pt x="1732413" y="3325817"/>
                  <a:pt x="1731966" y="3325557"/>
                </a:cubicBezTo>
                <a:cubicBezTo>
                  <a:pt x="1731520" y="3325296"/>
                  <a:pt x="1731092" y="3324868"/>
                  <a:pt x="1730683" y="3324273"/>
                </a:cubicBezTo>
                <a:cubicBezTo>
                  <a:pt x="1730273" y="3323678"/>
                  <a:pt x="1729957" y="3322896"/>
                  <a:pt x="1729734" y="3321929"/>
                </a:cubicBezTo>
                <a:cubicBezTo>
                  <a:pt x="1729511" y="3320961"/>
                  <a:pt x="1729399" y="3319771"/>
                  <a:pt x="1729399" y="3318357"/>
                </a:cubicBezTo>
                <a:close/>
                <a:moveTo>
                  <a:pt x="3053680" y="3303642"/>
                </a:moveTo>
                <a:cubicBezTo>
                  <a:pt x="3058740" y="3306098"/>
                  <a:pt x="3063186" y="3308461"/>
                  <a:pt x="3067018" y="3310730"/>
                </a:cubicBezTo>
                <a:cubicBezTo>
                  <a:pt x="3070851" y="3313000"/>
                  <a:pt x="3074050" y="3315344"/>
                  <a:pt x="3076618" y="3317762"/>
                </a:cubicBezTo>
                <a:cubicBezTo>
                  <a:pt x="3079185" y="3320181"/>
                  <a:pt x="3081101" y="3322785"/>
                  <a:pt x="3082366" y="3325576"/>
                </a:cubicBezTo>
                <a:cubicBezTo>
                  <a:pt x="3083631" y="3328366"/>
                  <a:pt x="3084264" y="3331473"/>
                  <a:pt x="3084264" y="3334896"/>
                </a:cubicBezTo>
                <a:cubicBezTo>
                  <a:pt x="3084264" y="3341742"/>
                  <a:pt x="3081827" y="3347156"/>
                  <a:pt x="3076953" y="3351137"/>
                </a:cubicBezTo>
                <a:cubicBezTo>
                  <a:pt x="3072078" y="3355118"/>
                  <a:pt x="3064879" y="3357109"/>
                  <a:pt x="3055354" y="3357109"/>
                </a:cubicBezTo>
                <a:cubicBezTo>
                  <a:pt x="3045531" y="3357109"/>
                  <a:pt x="3038146" y="3355137"/>
                  <a:pt x="3033197" y="3351193"/>
                </a:cubicBezTo>
                <a:cubicBezTo>
                  <a:pt x="3028249" y="3347249"/>
                  <a:pt x="3025774" y="3341668"/>
                  <a:pt x="3025774" y="3334450"/>
                </a:cubicBezTo>
                <a:cubicBezTo>
                  <a:pt x="3025774" y="3331176"/>
                  <a:pt x="3026351" y="3328180"/>
                  <a:pt x="3027504" y="3325464"/>
                </a:cubicBezTo>
                <a:cubicBezTo>
                  <a:pt x="3028658" y="3322748"/>
                  <a:pt x="3030369" y="3320162"/>
                  <a:pt x="3032639" y="3317707"/>
                </a:cubicBezTo>
                <a:cubicBezTo>
                  <a:pt x="3034909" y="3315251"/>
                  <a:pt x="3037811" y="3312870"/>
                  <a:pt x="3041345" y="3310563"/>
                </a:cubicBezTo>
                <a:cubicBezTo>
                  <a:pt x="3044880" y="3308256"/>
                  <a:pt x="3048991" y="3305949"/>
                  <a:pt x="3053680" y="3303642"/>
                </a:cubicBezTo>
                <a:close/>
                <a:moveTo>
                  <a:pt x="3054907" y="3238344"/>
                </a:moveTo>
                <a:cubicBezTo>
                  <a:pt x="3058851" y="3238344"/>
                  <a:pt x="3062367" y="3238809"/>
                  <a:pt x="3065456" y="3239739"/>
                </a:cubicBezTo>
                <a:cubicBezTo>
                  <a:pt x="3068544" y="3240669"/>
                  <a:pt x="3071130" y="3242027"/>
                  <a:pt x="3073213" y="3243813"/>
                </a:cubicBezTo>
                <a:cubicBezTo>
                  <a:pt x="3075297" y="3245599"/>
                  <a:pt x="3076878" y="3247757"/>
                  <a:pt x="3077957" y="3250287"/>
                </a:cubicBezTo>
                <a:cubicBezTo>
                  <a:pt x="3079036" y="3252817"/>
                  <a:pt x="3079576" y="3255645"/>
                  <a:pt x="3079576" y="3258771"/>
                </a:cubicBezTo>
                <a:cubicBezTo>
                  <a:pt x="3079576" y="3264426"/>
                  <a:pt x="3077566" y="3269598"/>
                  <a:pt x="3073548" y="3274286"/>
                </a:cubicBezTo>
                <a:cubicBezTo>
                  <a:pt x="3069530" y="3278974"/>
                  <a:pt x="3063763" y="3283253"/>
                  <a:pt x="3056247" y="3287122"/>
                </a:cubicBezTo>
                <a:cubicBezTo>
                  <a:pt x="3051782" y="3284815"/>
                  <a:pt x="3047931" y="3282602"/>
                  <a:pt x="3044694" y="3280481"/>
                </a:cubicBezTo>
                <a:cubicBezTo>
                  <a:pt x="3041457" y="3278360"/>
                  <a:pt x="3038778" y="3276183"/>
                  <a:pt x="3036657" y="3273951"/>
                </a:cubicBezTo>
                <a:cubicBezTo>
                  <a:pt x="3034537" y="3271719"/>
                  <a:pt x="3032974" y="3269356"/>
                  <a:pt x="3031969" y="3266863"/>
                </a:cubicBezTo>
                <a:cubicBezTo>
                  <a:pt x="3030965" y="3264370"/>
                  <a:pt x="3030462" y="3261673"/>
                  <a:pt x="3030462" y="3258771"/>
                </a:cubicBezTo>
                <a:cubicBezTo>
                  <a:pt x="3030462" y="3252445"/>
                  <a:pt x="3032527" y="3247460"/>
                  <a:pt x="3036657" y="3243813"/>
                </a:cubicBezTo>
                <a:cubicBezTo>
                  <a:pt x="3040787" y="3240167"/>
                  <a:pt x="3046871" y="3238344"/>
                  <a:pt x="3054907" y="3238344"/>
                </a:cubicBezTo>
                <a:close/>
                <a:moveTo>
                  <a:pt x="3056358" y="3223387"/>
                </a:moveTo>
                <a:cubicBezTo>
                  <a:pt x="3048768" y="3223387"/>
                  <a:pt x="3042127" y="3224335"/>
                  <a:pt x="3036434" y="3226233"/>
                </a:cubicBezTo>
                <a:cubicBezTo>
                  <a:pt x="3030741" y="3228131"/>
                  <a:pt x="3026053" y="3230716"/>
                  <a:pt x="3022370" y="3233991"/>
                </a:cubicBezTo>
                <a:cubicBezTo>
                  <a:pt x="3018686" y="3237265"/>
                  <a:pt x="3015933" y="3241116"/>
                  <a:pt x="3014110" y="3245543"/>
                </a:cubicBezTo>
                <a:cubicBezTo>
                  <a:pt x="3012287" y="3249971"/>
                  <a:pt x="3011375" y="3254715"/>
                  <a:pt x="3011375" y="3259775"/>
                </a:cubicBezTo>
                <a:cubicBezTo>
                  <a:pt x="3011375" y="3263793"/>
                  <a:pt x="3011989" y="3267514"/>
                  <a:pt x="3013217" y="3270937"/>
                </a:cubicBezTo>
                <a:cubicBezTo>
                  <a:pt x="3014445" y="3274360"/>
                  <a:pt x="3016249" y="3277579"/>
                  <a:pt x="3018630" y="3280592"/>
                </a:cubicBezTo>
                <a:cubicBezTo>
                  <a:pt x="3021012" y="3283606"/>
                  <a:pt x="3023914" y="3286397"/>
                  <a:pt x="3027337" y="3288964"/>
                </a:cubicBezTo>
                <a:cubicBezTo>
                  <a:pt x="3030760" y="3291531"/>
                  <a:pt x="3034704" y="3293968"/>
                  <a:pt x="3039169" y="3296275"/>
                </a:cubicBezTo>
                <a:cubicBezTo>
                  <a:pt x="3034034" y="3298805"/>
                  <a:pt x="3029421" y="3301466"/>
                  <a:pt x="3025328" y="3304256"/>
                </a:cubicBezTo>
                <a:cubicBezTo>
                  <a:pt x="3021235" y="3307047"/>
                  <a:pt x="3017793" y="3310042"/>
                  <a:pt x="3015003" y="3313242"/>
                </a:cubicBezTo>
                <a:cubicBezTo>
                  <a:pt x="3012212" y="3316442"/>
                  <a:pt x="3010073" y="3319939"/>
                  <a:pt x="3008585" y="3323734"/>
                </a:cubicBezTo>
                <a:cubicBezTo>
                  <a:pt x="3007096" y="3327529"/>
                  <a:pt x="3006352" y="3331696"/>
                  <a:pt x="3006352" y="3336236"/>
                </a:cubicBezTo>
                <a:cubicBezTo>
                  <a:pt x="3006352" y="3341966"/>
                  <a:pt x="3007431" y="3347063"/>
                  <a:pt x="3009589" y="3351528"/>
                </a:cubicBezTo>
                <a:cubicBezTo>
                  <a:pt x="3011747" y="3355993"/>
                  <a:pt x="3014873" y="3359751"/>
                  <a:pt x="3018965" y="3362801"/>
                </a:cubicBezTo>
                <a:cubicBezTo>
                  <a:pt x="3023058" y="3365852"/>
                  <a:pt x="3028044" y="3368159"/>
                  <a:pt x="3033923" y="3369722"/>
                </a:cubicBezTo>
                <a:cubicBezTo>
                  <a:pt x="3039801" y="3371285"/>
                  <a:pt x="3046461" y="3372066"/>
                  <a:pt x="3053903" y="3372066"/>
                </a:cubicBezTo>
                <a:cubicBezTo>
                  <a:pt x="3061865" y="3372066"/>
                  <a:pt x="3068934" y="3371210"/>
                  <a:pt x="3075111" y="3369499"/>
                </a:cubicBezTo>
                <a:cubicBezTo>
                  <a:pt x="3081287" y="3367787"/>
                  <a:pt x="3086478" y="3365257"/>
                  <a:pt x="3090682" y="3361909"/>
                </a:cubicBezTo>
                <a:cubicBezTo>
                  <a:pt x="3094886" y="3358560"/>
                  <a:pt x="3098105" y="3354449"/>
                  <a:pt x="3100337" y="3349574"/>
                </a:cubicBezTo>
                <a:cubicBezTo>
                  <a:pt x="3102570" y="3344700"/>
                  <a:pt x="3103686" y="3339138"/>
                  <a:pt x="3103686" y="3332887"/>
                </a:cubicBezTo>
                <a:cubicBezTo>
                  <a:pt x="3103686" y="3328645"/>
                  <a:pt x="3102960" y="3324757"/>
                  <a:pt x="3101509" y="3321223"/>
                </a:cubicBezTo>
                <a:cubicBezTo>
                  <a:pt x="3100058" y="3317688"/>
                  <a:pt x="3097937" y="3314339"/>
                  <a:pt x="3095147" y="3311177"/>
                </a:cubicBezTo>
                <a:cubicBezTo>
                  <a:pt x="3092356" y="3308014"/>
                  <a:pt x="3088896" y="3305056"/>
                  <a:pt x="3084766" y="3302303"/>
                </a:cubicBezTo>
                <a:cubicBezTo>
                  <a:pt x="3080636" y="3299549"/>
                  <a:pt x="3075929" y="3296871"/>
                  <a:pt x="3070646" y="3294266"/>
                </a:cubicBezTo>
                <a:cubicBezTo>
                  <a:pt x="3075111" y="3291885"/>
                  <a:pt x="3079073" y="3289336"/>
                  <a:pt x="3082534" y="3286620"/>
                </a:cubicBezTo>
                <a:cubicBezTo>
                  <a:pt x="3085994" y="3283904"/>
                  <a:pt x="3088915" y="3280983"/>
                  <a:pt x="3091296" y="3277858"/>
                </a:cubicBezTo>
                <a:cubicBezTo>
                  <a:pt x="3093677" y="3274732"/>
                  <a:pt x="3095482" y="3271421"/>
                  <a:pt x="3096709" y="3267923"/>
                </a:cubicBezTo>
                <a:cubicBezTo>
                  <a:pt x="3097937" y="3264426"/>
                  <a:pt x="3098551" y="3260780"/>
                  <a:pt x="3098551" y="3256985"/>
                </a:cubicBezTo>
                <a:cubicBezTo>
                  <a:pt x="3098551" y="3252297"/>
                  <a:pt x="3097733" y="3247906"/>
                  <a:pt x="3096096" y="3243813"/>
                </a:cubicBezTo>
                <a:cubicBezTo>
                  <a:pt x="3094458" y="3239721"/>
                  <a:pt x="3091910" y="3236167"/>
                  <a:pt x="3088449" y="3233153"/>
                </a:cubicBezTo>
                <a:cubicBezTo>
                  <a:pt x="3084989" y="3230140"/>
                  <a:pt x="3080599" y="3227758"/>
                  <a:pt x="3075278" y="3226010"/>
                </a:cubicBezTo>
                <a:cubicBezTo>
                  <a:pt x="3069958" y="3224261"/>
                  <a:pt x="3063651" y="3223387"/>
                  <a:pt x="3056358" y="3223387"/>
                </a:cubicBezTo>
                <a:close/>
                <a:moveTo>
                  <a:pt x="2744840" y="3215865"/>
                </a:moveTo>
                <a:lnTo>
                  <a:pt x="2748982" y="3217459"/>
                </a:lnTo>
                <a:lnTo>
                  <a:pt x="2746851" y="3217154"/>
                </a:lnTo>
                <a:cubicBezTo>
                  <a:pt x="2746070" y="3216894"/>
                  <a:pt x="2745400" y="3216466"/>
                  <a:pt x="2744842" y="3215871"/>
                </a:cubicBezTo>
                <a:close/>
                <a:moveTo>
                  <a:pt x="1878525" y="3179389"/>
                </a:moveTo>
                <a:cubicBezTo>
                  <a:pt x="1874134" y="3179389"/>
                  <a:pt x="1869949" y="3179835"/>
                  <a:pt x="1865967" y="3180728"/>
                </a:cubicBezTo>
                <a:cubicBezTo>
                  <a:pt x="1861986" y="3181621"/>
                  <a:pt x="1858340" y="3182719"/>
                  <a:pt x="1855029" y="3184021"/>
                </a:cubicBezTo>
                <a:cubicBezTo>
                  <a:pt x="1851717" y="3185323"/>
                  <a:pt x="1848964" y="3186644"/>
                  <a:pt x="1846769" y="3187983"/>
                </a:cubicBezTo>
                <a:cubicBezTo>
                  <a:pt x="1844573" y="3189323"/>
                  <a:pt x="1843029" y="3190383"/>
                  <a:pt x="1842136" y="3191165"/>
                </a:cubicBezTo>
                <a:cubicBezTo>
                  <a:pt x="1841243" y="3191946"/>
                  <a:pt x="1840648" y="3192597"/>
                  <a:pt x="1840350" y="3193118"/>
                </a:cubicBezTo>
                <a:cubicBezTo>
                  <a:pt x="1840053" y="3193639"/>
                  <a:pt x="1839811" y="3194197"/>
                  <a:pt x="1839625" y="3194792"/>
                </a:cubicBezTo>
                <a:cubicBezTo>
                  <a:pt x="1839439" y="3195388"/>
                  <a:pt x="1839309" y="3196095"/>
                  <a:pt x="1839234" y="3196913"/>
                </a:cubicBezTo>
                <a:cubicBezTo>
                  <a:pt x="1839160" y="3197732"/>
                  <a:pt x="1839123" y="3198699"/>
                  <a:pt x="1839123" y="3199815"/>
                </a:cubicBezTo>
                <a:cubicBezTo>
                  <a:pt x="1839123" y="3201378"/>
                  <a:pt x="1839199" y="3202717"/>
                  <a:pt x="1839353" y="3203834"/>
                </a:cubicBezTo>
                <a:cubicBezTo>
                  <a:pt x="1839506" y="3204950"/>
                  <a:pt x="1839717" y="3205843"/>
                  <a:pt x="1839986" y="3206513"/>
                </a:cubicBezTo>
                <a:cubicBezTo>
                  <a:pt x="1840254" y="3207182"/>
                  <a:pt x="1840600" y="3207666"/>
                  <a:pt x="1841023" y="3207964"/>
                </a:cubicBezTo>
                <a:cubicBezTo>
                  <a:pt x="1841445" y="3208261"/>
                  <a:pt x="1841925" y="3208410"/>
                  <a:pt x="1842462" y="3208410"/>
                </a:cubicBezTo>
                <a:cubicBezTo>
                  <a:pt x="1843385" y="3208410"/>
                  <a:pt x="1844786" y="3207778"/>
                  <a:pt x="1846667" y="3206513"/>
                </a:cubicBezTo>
                <a:cubicBezTo>
                  <a:pt x="1848547" y="3205248"/>
                  <a:pt x="1850889" y="3203871"/>
                  <a:pt x="1853692" y="3202383"/>
                </a:cubicBezTo>
                <a:cubicBezTo>
                  <a:pt x="1856494" y="3200894"/>
                  <a:pt x="1859758" y="3199518"/>
                  <a:pt x="1863482" y="3198253"/>
                </a:cubicBezTo>
                <a:cubicBezTo>
                  <a:pt x="1867206" y="3196988"/>
                  <a:pt x="1871410" y="3196355"/>
                  <a:pt x="1876094" y="3196355"/>
                </a:cubicBezTo>
                <a:cubicBezTo>
                  <a:pt x="1880086" y="3196355"/>
                  <a:pt x="1883618" y="3196988"/>
                  <a:pt x="1886690" y="3198253"/>
                </a:cubicBezTo>
                <a:cubicBezTo>
                  <a:pt x="1889761" y="3199518"/>
                  <a:pt x="1892314" y="3201229"/>
                  <a:pt x="1894349" y="3203387"/>
                </a:cubicBezTo>
                <a:cubicBezTo>
                  <a:pt x="1896384" y="3205545"/>
                  <a:pt x="1897938" y="3208057"/>
                  <a:pt x="1899013" y="3210922"/>
                </a:cubicBezTo>
                <a:cubicBezTo>
                  <a:pt x="1900088" y="3213787"/>
                  <a:pt x="1900626" y="3216819"/>
                  <a:pt x="1900626" y="3220019"/>
                </a:cubicBezTo>
                <a:cubicBezTo>
                  <a:pt x="1900626" y="3223219"/>
                  <a:pt x="1900281" y="3226642"/>
                  <a:pt x="1899591" y="3230288"/>
                </a:cubicBezTo>
                <a:cubicBezTo>
                  <a:pt x="1898901" y="3233934"/>
                  <a:pt x="1897463" y="3237990"/>
                  <a:pt x="1895278" y="3242455"/>
                </a:cubicBezTo>
                <a:cubicBezTo>
                  <a:pt x="1893092" y="3246919"/>
                  <a:pt x="1889987" y="3251868"/>
                  <a:pt x="1885961" y="3257300"/>
                </a:cubicBezTo>
                <a:cubicBezTo>
                  <a:pt x="1881935" y="3262732"/>
                  <a:pt x="1876586" y="3268872"/>
                  <a:pt x="1869914" y="3275718"/>
                </a:cubicBezTo>
                <a:lnTo>
                  <a:pt x="1841045" y="3305409"/>
                </a:lnTo>
                <a:cubicBezTo>
                  <a:pt x="1840125" y="3306376"/>
                  <a:pt x="1839377" y="3307288"/>
                  <a:pt x="1838802" y="3308144"/>
                </a:cubicBezTo>
                <a:cubicBezTo>
                  <a:pt x="1838226" y="3308999"/>
                  <a:pt x="1837747" y="3309855"/>
                  <a:pt x="1837364" y="3310711"/>
                </a:cubicBezTo>
                <a:cubicBezTo>
                  <a:pt x="1836981" y="3311567"/>
                  <a:pt x="1836731" y="3312553"/>
                  <a:pt x="1836616" y="3313669"/>
                </a:cubicBezTo>
                <a:cubicBezTo>
                  <a:pt x="1836501" y="3314785"/>
                  <a:pt x="1836444" y="3316087"/>
                  <a:pt x="1836444" y="3317576"/>
                </a:cubicBezTo>
                <a:cubicBezTo>
                  <a:pt x="1836444" y="3319213"/>
                  <a:pt x="1836574" y="3320589"/>
                  <a:pt x="1836834" y="3321706"/>
                </a:cubicBezTo>
                <a:cubicBezTo>
                  <a:pt x="1837095" y="3322822"/>
                  <a:pt x="1837504" y="3323678"/>
                  <a:pt x="1838062" y="3324273"/>
                </a:cubicBezTo>
                <a:cubicBezTo>
                  <a:pt x="1838620" y="3324868"/>
                  <a:pt x="1839290" y="3325296"/>
                  <a:pt x="1840071" y="3325557"/>
                </a:cubicBezTo>
                <a:cubicBezTo>
                  <a:pt x="1840853" y="3325817"/>
                  <a:pt x="1841764" y="3325947"/>
                  <a:pt x="1842806" y="3325947"/>
                </a:cubicBezTo>
                <a:lnTo>
                  <a:pt x="1922615" y="3325947"/>
                </a:lnTo>
                <a:cubicBezTo>
                  <a:pt x="1923285" y="3325947"/>
                  <a:pt x="1923899" y="3325780"/>
                  <a:pt x="1924457" y="3325445"/>
                </a:cubicBezTo>
                <a:cubicBezTo>
                  <a:pt x="1925015" y="3325110"/>
                  <a:pt x="1925461" y="3324589"/>
                  <a:pt x="1925796" y="3323882"/>
                </a:cubicBezTo>
                <a:cubicBezTo>
                  <a:pt x="1926131" y="3323175"/>
                  <a:pt x="1926392" y="3322301"/>
                  <a:pt x="1926578" y="3321259"/>
                </a:cubicBezTo>
                <a:cubicBezTo>
                  <a:pt x="1926764" y="3320217"/>
                  <a:pt x="1926857" y="3319027"/>
                  <a:pt x="1926857" y="3317687"/>
                </a:cubicBezTo>
                <a:cubicBezTo>
                  <a:pt x="1926857" y="3316348"/>
                  <a:pt x="1926764" y="3315176"/>
                  <a:pt x="1926578" y="3314171"/>
                </a:cubicBezTo>
                <a:cubicBezTo>
                  <a:pt x="1926392" y="3313167"/>
                  <a:pt x="1926094" y="3312329"/>
                  <a:pt x="1925685" y="3311660"/>
                </a:cubicBezTo>
                <a:cubicBezTo>
                  <a:pt x="1925275" y="3310990"/>
                  <a:pt x="1924792" y="3310488"/>
                  <a:pt x="1924234" y="3310153"/>
                </a:cubicBezTo>
                <a:cubicBezTo>
                  <a:pt x="1923676" y="3309818"/>
                  <a:pt x="1923099" y="3309650"/>
                  <a:pt x="1922504" y="3309650"/>
                </a:cubicBezTo>
                <a:lnTo>
                  <a:pt x="1859661" y="3309650"/>
                </a:lnTo>
                <a:lnTo>
                  <a:pt x="1882543" y="3285764"/>
                </a:lnTo>
                <a:cubicBezTo>
                  <a:pt x="1890803" y="3277280"/>
                  <a:pt x="1897426" y="3269783"/>
                  <a:pt x="1902412" y="3263272"/>
                </a:cubicBezTo>
                <a:cubicBezTo>
                  <a:pt x="1907397" y="3256761"/>
                  <a:pt x="1911211" y="3250845"/>
                  <a:pt x="1913853" y="3245524"/>
                </a:cubicBezTo>
                <a:cubicBezTo>
                  <a:pt x="1916495" y="3240204"/>
                  <a:pt x="1918225" y="3235255"/>
                  <a:pt x="1919043" y="3230679"/>
                </a:cubicBezTo>
                <a:cubicBezTo>
                  <a:pt x="1919862" y="3226102"/>
                  <a:pt x="1920271" y="3221507"/>
                  <a:pt x="1920271" y="3216893"/>
                </a:cubicBezTo>
                <a:cubicBezTo>
                  <a:pt x="1920271" y="3211759"/>
                  <a:pt x="1919415" y="3206922"/>
                  <a:pt x="1917704" y="3202383"/>
                </a:cubicBezTo>
                <a:cubicBezTo>
                  <a:pt x="1915992" y="3197843"/>
                  <a:pt x="1913406" y="3193862"/>
                  <a:pt x="1909946" y="3190439"/>
                </a:cubicBezTo>
                <a:cubicBezTo>
                  <a:pt x="1906486" y="3187016"/>
                  <a:pt x="1902133" y="3184319"/>
                  <a:pt x="1896886" y="3182347"/>
                </a:cubicBezTo>
                <a:cubicBezTo>
                  <a:pt x="1891640" y="3180375"/>
                  <a:pt x="1885520" y="3179389"/>
                  <a:pt x="1878525" y="3179389"/>
                </a:cubicBezTo>
                <a:close/>
                <a:moveTo>
                  <a:pt x="2860091" y="3073107"/>
                </a:moveTo>
                <a:cubicBezTo>
                  <a:pt x="2859422" y="3073107"/>
                  <a:pt x="2858826" y="3073275"/>
                  <a:pt x="2858305" y="3073610"/>
                </a:cubicBezTo>
                <a:cubicBezTo>
                  <a:pt x="2857784" y="3073945"/>
                  <a:pt x="2857338" y="3074465"/>
                  <a:pt x="2856966" y="3075172"/>
                </a:cubicBezTo>
                <a:cubicBezTo>
                  <a:pt x="2856594" y="3075879"/>
                  <a:pt x="2856315" y="3076754"/>
                  <a:pt x="2856129" y="3077796"/>
                </a:cubicBezTo>
                <a:cubicBezTo>
                  <a:pt x="2855943" y="3078837"/>
                  <a:pt x="2855850" y="3080065"/>
                  <a:pt x="2855850" y="3081479"/>
                </a:cubicBezTo>
                <a:cubicBezTo>
                  <a:pt x="2855850" y="3084158"/>
                  <a:pt x="2856203" y="3086242"/>
                  <a:pt x="2856910" y="3087730"/>
                </a:cubicBezTo>
                <a:cubicBezTo>
                  <a:pt x="2857617" y="3089218"/>
                  <a:pt x="2858677" y="3089962"/>
                  <a:pt x="2860091" y="3089962"/>
                </a:cubicBezTo>
                <a:lnTo>
                  <a:pt x="2929408" y="3089962"/>
                </a:lnTo>
                <a:lnTo>
                  <a:pt x="2874714" y="3212522"/>
                </a:lnTo>
                <a:cubicBezTo>
                  <a:pt x="2874267" y="3213490"/>
                  <a:pt x="2874007" y="3214327"/>
                  <a:pt x="2873932" y="3215034"/>
                </a:cubicBezTo>
                <a:cubicBezTo>
                  <a:pt x="2873858" y="3215741"/>
                  <a:pt x="2874137" y="3216336"/>
                  <a:pt x="2874770" y="3216820"/>
                </a:cubicBezTo>
                <a:cubicBezTo>
                  <a:pt x="2875402" y="3217303"/>
                  <a:pt x="2876425" y="3217657"/>
                  <a:pt x="2877839" y="3217880"/>
                </a:cubicBezTo>
                <a:cubicBezTo>
                  <a:pt x="2879253" y="3218103"/>
                  <a:pt x="2881225" y="3218215"/>
                  <a:pt x="2883755" y="3218215"/>
                </a:cubicBezTo>
                <a:cubicBezTo>
                  <a:pt x="2885690" y="3218215"/>
                  <a:pt x="2887327" y="3218159"/>
                  <a:pt x="2888666" y="3218047"/>
                </a:cubicBezTo>
                <a:cubicBezTo>
                  <a:pt x="2890006" y="3217936"/>
                  <a:pt x="2891103" y="3217713"/>
                  <a:pt x="2891959" y="3217378"/>
                </a:cubicBezTo>
                <a:cubicBezTo>
                  <a:pt x="2892815" y="3217043"/>
                  <a:pt x="2893522" y="3216596"/>
                  <a:pt x="2894080" y="3216038"/>
                </a:cubicBezTo>
                <a:cubicBezTo>
                  <a:pt x="2894638" y="3215480"/>
                  <a:pt x="2895103" y="3214755"/>
                  <a:pt x="2895475" y="3213862"/>
                </a:cubicBezTo>
                <a:lnTo>
                  <a:pt x="2947491" y="3093981"/>
                </a:lnTo>
                <a:cubicBezTo>
                  <a:pt x="2947937" y="3092939"/>
                  <a:pt x="2948328" y="3091953"/>
                  <a:pt x="2948663" y="3091023"/>
                </a:cubicBezTo>
                <a:cubicBezTo>
                  <a:pt x="2948998" y="3090092"/>
                  <a:pt x="2949258" y="3089125"/>
                  <a:pt x="2949444" y="3088120"/>
                </a:cubicBezTo>
                <a:cubicBezTo>
                  <a:pt x="2949630" y="3087116"/>
                  <a:pt x="2949779" y="3086074"/>
                  <a:pt x="2949890" y="3084995"/>
                </a:cubicBezTo>
                <a:cubicBezTo>
                  <a:pt x="2950002" y="3083916"/>
                  <a:pt x="2950058" y="3082707"/>
                  <a:pt x="2950058" y="3081367"/>
                </a:cubicBezTo>
                <a:cubicBezTo>
                  <a:pt x="2950058" y="3079730"/>
                  <a:pt x="2949946" y="3078391"/>
                  <a:pt x="2949723" y="3077349"/>
                </a:cubicBezTo>
                <a:cubicBezTo>
                  <a:pt x="2949500" y="3076307"/>
                  <a:pt x="2949184" y="3075451"/>
                  <a:pt x="2948774" y="3074782"/>
                </a:cubicBezTo>
                <a:cubicBezTo>
                  <a:pt x="2948365" y="3074112"/>
                  <a:pt x="2947770" y="3073666"/>
                  <a:pt x="2946988" y="3073442"/>
                </a:cubicBezTo>
                <a:cubicBezTo>
                  <a:pt x="2946207" y="3073219"/>
                  <a:pt x="2945295" y="3073107"/>
                  <a:pt x="2944254" y="3073107"/>
                </a:cubicBezTo>
                <a:close/>
                <a:moveTo>
                  <a:pt x="2568211" y="3052570"/>
                </a:moveTo>
                <a:lnTo>
                  <a:pt x="2571625" y="3055459"/>
                </a:lnTo>
                <a:lnTo>
                  <a:pt x="2596806" y="3065145"/>
                </a:lnTo>
                <a:lnTo>
                  <a:pt x="2574326" y="3065145"/>
                </a:lnTo>
                <a:cubicBezTo>
                  <a:pt x="2573284" y="3065145"/>
                  <a:pt x="2572373" y="3065015"/>
                  <a:pt x="2571591" y="3064754"/>
                </a:cubicBezTo>
                <a:cubicBezTo>
                  <a:pt x="2570810" y="3064494"/>
                  <a:pt x="2570140" y="3064066"/>
                  <a:pt x="2569582" y="3063471"/>
                </a:cubicBezTo>
                <a:cubicBezTo>
                  <a:pt x="2569024" y="3062876"/>
                  <a:pt x="2568615" y="3062020"/>
                  <a:pt x="2568354" y="3060904"/>
                </a:cubicBezTo>
                <a:cubicBezTo>
                  <a:pt x="2568094" y="3059787"/>
                  <a:pt x="2567964" y="3058411"/>
                  <a:pt x="2567964" y="3056774"/>
                </a:cubicBezTo>
                <a:cubicBezTo>
                  <a:pt x="2567964" y="3055285"/>
                  <a:pt x="2568021" y="3053983"/>
                  <a:pt x="2568136" y="3052867"/>
                </a:cubicBezTo>
                <a:close/>
                <a:moveTo>
                  <a:pt x="2275188" y="3034568"/>
                </a:moveTo>
                <a:cubicBezTo>
                  <a:pt x="2320437" y="3034568"/>
                  <a:pt x="2357119" y="3129081"/>
                  <a:pt x="2357119" y="3245670"/>
                </a:cubicBezTo>
                <a:cubicBezTo>
                  <a:pt x="2357119" y="3362259"/>
                  <a:pt x="2320437" y="3456773"/>
                  <a:pt x="2275188" y="3456773"/>
                </a:cubicBezTo>
                <a:cubicBezTo>
                  <a:pt x="2229939" y="3456773"/>
                  <a:pt x="2193257" y="3362259"/>
                  <a:pt x="2193257" y="3245670"/>
                </a:cubicBezTo>
                <a:cubicBezTo>
                  <a:pt x="2193257" y="3129081"/>
                  <a:pt x="2229939" y="3034568"/>
                  <a:pt x="2275188" y="3034568"/>
                </a:cubicBezTo>
                <a:close/>
                <a:moveTo>
                  <a:pt x="1758584" y="3028105"/>
                </a:moveTo>
                <a:cubicBezTo>
                  <a:pt x="1757245" y="3028105"/>
                  <a:pt x="1756129" y="3028123"/>
                  <a:pt x="1755236" y="3028161"/>
                </a:cubicBezTo>
                <a:cubicBezTo>
                  <a:pt x="1754343" y="3028198"/>
                  <a:pt x="1753561" y="3028291"/>
                  <a:pt x="1752892" y="3028440"/>
                </a:cubicBezTo>
                <a:cubicBezTo>
                  <a:pt x="1752222" y="3028589"/>
                  <a:pt x="1751664" y="3028737"/>
                  <a:pt x="1751217" y="3028886"/>
                </a:cubicBezTo>
                <a:cubicBezTo>
                  <a:pt x="1750771" y="3029035"/>
                  <a:pt x="1750399" y="3029221"/>
                  <a:pt x="1750101" y="3029444"/>
                </a:cubicBezTo>
                <a:lnTo>
                  <a:pt x="1716838" y="3050764"/>
                </a:lnTo>
                <a:cubicBezTo>
                  <a:pt x="1716168" y="3051210"/>
                  <a:pt x="1715629" y="3051657"/>
                  <a:pt x="1715219" y="3052103"/>
                </a:cubicBezTo>
                <a:cubicBezTo>
                  <a:pt x="1714810" y="3052550"/>
                  <a:pt x="1714494" y="3053071"/>
                  <a:pt x="1714271" y="3053666"/>
                </a:cubicBezTo>
                <a:cubicBezTo>
                  <a:pt x="1714047" y="3054261"/>
                  <a:pt x="1713880" y="3055006"/>
                  <a:pt x="1713768" y="3055899"/>
                </a:cubicBezTo>
                <a:cubicBezTo>
                  <a:pt x="1713657" y="3056791"/>
                  <a:pt x="1713601" y="3057870"/>
                  <a:pt x="1713601" y="3059136"/>
                </a:cubicBezTo>
                <a:cubicBezTo>
                  <a:pt x="1713601" y="3060847"/>
                  <a:pt x="1713694" y="3062261"/>
                  <a:pt x="1713880" y="3063377"/>
                </a:cubicBezTo>
                <a:cubicBezTo>
                  <a:pt x="1714066" y="3064493"/>
                  <a:pt x="1714419" y="3065293"/>
                  <a:pt x="1714940" y="3065777"/>
                </a:cubicBezTo>
                <a:cubicBezTo>
                  <a:pt x="1715461" y="3066261"/>
                  <a:pt x="1716150" y="3066428"/>
                  <a:pt x="1717005" y="3066279"/>
                </a:cubicBezTo>
                <a:cubicBezTo>
                  <a:pt x="1717861" y="3066130"/>
                  <a:pt x="1718996" y="3065684"/>
                  <a:pt x="1720410" y="3064940"/>
                </a:cubicBezTo>
                <a:lnTo>
                  <a:pt x="1748315" y="3048308"/>
                </a:lnTo>
                <a:lnTo>
                  <a:pt x="1748315" y="3158143"/>
                </a:lnTo>
                <a:lnTo>
                  <a:pt x="1718177" y="3158143"/>
                </a:lnTo>
                <a:cubicBezTo>
                  <a:pt x="1717582" y="3158143"/>
                  <a:pt x="1717043" y="3158311"/>
                  <a:pt x="1716559" y="3158646"/>
                </a:cubicBezTo>
                <a:cubicBezTo>
                  <a:pt x="1716075" y="3158981"/>
                  <a:pt x="1715666" y="3159464"/>
                  <a:pt x="1715331" y="3160097"/>
                </a:cubicBezTo>
                <a:cubicBezTo>
                  <a:pt x="1714996" y="3160729"/>
                  <a:pt x="1714717" y="3161529"/>
                  <a:pt x="1714494" y="3162497"/>
                </a:cubicBezTo>
                <a:cubicBezTo>
                  <a:pt x="1714271" y="3163464"/>
                  <a:pt x="1714159" y="3164617"/>
                  <a:pt x="1714159" y="3165957"/>
                </a:cubicBezTo>
                <a:cubicBezTo>
                  <a:pt x="1714159" y="3167371"/>
                  <a:pt x="1714271" y="3168561"/>
                  <a:pt x="1714494" y="3169529"/>
                </a:cubicBezTo>
                <a:cubicBezTo>
                  <a:pt x="1714717" y="3170496"/>
                  <a:pt x="1715033" y="3171278"/>
                  <a:pt x="1715443" y="3171873"/>
                </a:cubicBezTo>
                <a:cubicBezTo>
                  <a:pt x="1715852" y="3172468"/>
                  <a:pt x="1716280" y="3172896"/>
                  <a:pt x="1716726" y="3173156"/>
                </a:cubicBezTo>
                <a:cubicBezTo>
                  <a:pt x="1717173" y="3173417"/>
                  <a:pt x="1717657" y="3173547"/>
                  <a:pt x="1718177" y="3173547"/>
                </a:cubicBezTo>
                <a:lnTo>
                  <a:pt x="1793633" y="3173547"/>
                </a:lnTo>
                <a:cubicBezTo>
                  <a:pt x="1794154" y="3173547"/>
                  <a:pt x="1794656" y="3173417"/>
                  <a:pt x="1795140" y="3173156"/>
                </a:cubicBezTo>
                <a:cubicBezTo>
                  <a:pt x="1795624" y="3172896"/>
                  <a:pt x="1796052" y="3172468"/>
                  <a:pt x="1796424" y="3171873"/>
                </a:cubicBezTo>
                <a:cubicBezTo>
                  <a:pt x="1796796" y="3171278"/>
                  <a:pt x="1797093" y="3170496"/>
                  <a:pt x="1797317" y="3169529"/>
                </a:cubicBezTo>
                <a:cubicBezTo>
                  <a:pt x="1797540" y="3168561"/>
                  <a:pt x="1797652" y="3167371"/>
                  <a:pt x="1797652" y="3165957"/>
                </a:cubicBezTo>
                <a:cubicBezTo>
                  <a:pt x="1797652" y="3164617"/>
                  <a:pt x="1797559" y="3163464"/>
                  <a:pt x="1797373" y="3162497"/>
                </a:cubicBezTo>
                <a:cubicBezTo>
                  <a:pt x="1797187" y="3161529"/>
                  <a:pt x="1796926" y="3160729"/>
                  <a:pt x="1796591" y="3160097"/>
                </a:cubicBezTo>
                <a:cubicBezTo>
                  <a:pt x="1796256" y="3159464"/>
                  <a:pt x="1795828" y="3158981"/>
                  <a:pt x="1795308" y="3158646"/>
                </a:cubicBezTo>
                <a:cubicBezTo>
                  <a:pt x="1794787" y="3158311"/>
                  <a:pt x="1794229" y="3158143"/>
                  <a:pt x="1793633" y="3158143"/>
                </a:cubicBezTo>
                <a:lnTo>
                  <a:pt x="1767514" y="3158143"/>
                </a:lnTo>
                <a:lnTo>
                  <a:pt x="1767514" y="3031230"/>
                </a:lnTo>
                <a:cubicBezTo>
                  <a:pt x="1767514" y="3030784"/>
                  <a:pt x="1767402" y="3030356"/>
                  <a:pt x="1767179" y="3029947"/>
                </a:cubicBezTo>
                <a:cubicBezTo>
                  <a:pt x="1766956" y="3029537"/>
                  <a:pt x="1766509" y="3029202"/>
                  <a:pt x="1765840" y="3028942"/>
                </a:cubicBezTo>
                <a:cubicBezTo>
                  <a:pt x="1765170" y="3028682"/>
                  <a:pt x="1764240" y="3028477"/>
                  <a:pt x="1763049" y="3028328"/>
                </a:cubicBezTo>
                <a:cubicBezTo>
                  <a:pt x="1761858" y="3028179"/>
                  <a:pt x="1760370" y="3028105"/>
                  <a:pt x="1758584" y="3028105"/>
                </a:cubicBezTo>
                <a:close/>
                <a:moveTo>
                  <a:pt x="1644284" y="3028105"/>
                </a:moveTo>
                <a:cubicBezTo>
                  <a:pt x="1642945" y="3028105"/>
                  <a:pt x="1641829" y="3028123"/>
                  <a:pt x="1640936" y="3028161"/>
                </a:cubicBezTo>
                <a:cubicBezTo>
                  <a:pt x="1640043" y="3028198"/>
                  <a:pt x="1639261" y="3028291"/>
                  <a:pt x="1638592" y="3028440"/>
                </a:cubicBezTo>
                <a:cubicBezTo>
                  <a:pt x="1637922" y="3028589"/>
                  <a:pt x="1637364" y="3028737"/>
                  <a:pt x="1636917" y="3028886"/>
                </a:cubicBezTo>
                <a:cubicBezTo>
                  <a:pt x="1636471" y="3029035"/>
                  <a:pt x="1636099" y="3029221"/>
                  <a:pt x="1635801" y="3029444"/>
                </a:cubicBezTo>
                <a:lnTo>
                  <a:pt x="1602538" y="3050764"/>
                </a:lnTo>
                <a:cubicBezTo>
                  <a:pt x="1601868" y="3051210"/>
                  <a:pt x="1601329" y="3051657"/>
                  <a:pt x="1600919" y="3052103"/>
                </a:cubicBezTo>
                <a:cubicBezTo>
                  <a:pt x="1600510" y="3052550"/>
                  <a:pt x="1600194" y="3053071"/>
                  <a:pt x="1599971" y="3053666"/>
                </a:cubicBezTo>
                <a:cubicBezTo>
                  <a:pt x="1599747" y="3054261"/>
                  <a:pt x="1599580" y="3055006"/>
                  <a:pt x="1599468" y="3055899"/>
                </a:cubicBezTo>
                <a:cubicBezTo>
                  <a:pt x="1599357" y="3056791"/>
                  <a:pt x="1599301" y="3057870"/>
                  <a:pt x="1599301" y="3059136"/>
                </a:cubicBezTo>
                <a:cubicBezTo>
                  <a:pt x="1599301" y="3060847"/>
                  <a:pt x="1599394" y="3062261"/>
                  <a:pt x="1599580" y="3063377"/>
                </a:cubicBezTo>
                <a:cubicBezTo>
                  <a:pt x="1599766" y="3064493"/>
                  <a:pt x="1600119" y="3065293"/>
                  <a:pt x="1600640" y="3065777"/>
                </a:cubicBezTo>
                <a:cubicBezTo>
                  <a:pt x="1601161" y="3066261"/>
                  <a:pt x="1601850" y="3066428"/>
                  <a:pt x="1602705" y="3066279"/>
                </a:cubicBezTo>
                <a:cubicBezTo>
                  <a:pt x="1603561" y="3066130"/>
                  <a:pt x="1604696" y="3065684"/>
                  <a:pt x="1606110" y="3064940"/>
                </a:cubicBezTo>
                <a:lnTo>
                  <a:pt x="1634015" y="3048308"/>
                </a:lnTo>
                <a:lnTo>
                  <a:pt x="1634015" y="3158143"/>
                </a:lnTo>
                <a:lnTo>
                  <a:pt x="1603877" y="3158143"/>
                </a:lnTo>
                <a:cubicBezTo>
                  <a:pt x="1603282" y="3158143"/>
                  <a:pt x="1602743" y="3158311"/>
                  <a:pt x="1602259" y="3158646"/>
                </a:cubicBezTo>
                <a:cubicBezTo>
                  <a:pt x="1601775" y="3158981"/>
                  <a:pt x="1601366" y="3159464"/>
                  <a:pt x="1601031" y="3160097"/>
                </a:cubicBezTo>
                <a:cubicBezTo>
                  <a:pt x="1600696" y="3160729"/>
                  <a:pt x="1600417" y="3161529"/>
                  <a:pt x="1600194" y="3162497"/>
                </a:cubicBezTo>
                <a:cubicBezTo>
                  <a:pt x="1599971" y="3163464"/>
                  <a:pt x="1599859" y="3164617"/>
                  <a:pt x="1599859" y="3165957"/>
                </a:cubicBezTo>
                <a:cubicBezTo>
                  <a:pt x="1599859" y="3167371"/>
                  <a:pt x="1599971" y="3168561"/>
                  <a:pt x="1600194" y="3169529"/>
                </a:cubicBezTo>
                <a:cubicBezTo>
                  <a:pt x="1600417" y="3170496"/>
                  <a:pt x="1600733" y="3171278"/>
                  <a:pt x="1601143" y="3171873"/>
                </a:cubicBezTo>
                <a:cubicBezTo>
                  <a:pt x="1601552" y="3172468"/>
                  <a:pt x="1601980" y="3172896"/>
                  <a:pt x="1602426" y="3173156"/>
                </a:cubicBezTo>
                <a:cubicBezTo>
                  <a:pt x="1602873" y="3173417"/>
                  <a:pt x="1603357" y="3173547"/>
                  <a:pt x="1603877" y="3173547"/>
                </a:cubicBezTo>
                <a:lnTo>
                  <a:pt x="1679333" y="3173547"/>
                </a:lnTo>
                <a:cubicBezTo>
                  <a:pt x="1679854" y="3173547"/>
                  <a:pt x="1680356" y="3173417"/>
                  <a:pt x="1680840" y="3173156"/>
                </a:cubicBezTo>
                <a:cubicBezTo>
                  <a:pt x="1681324" y="3172896"/>
                  <a:pt x="1681752" y="3172468"/>
                  <a:pt x="1682124" y="3171873"/>
                </a:cubicBezTo>
                <a:cubicBezTo>
                  <a:pt x="1682496" y="3171278"/>
                  <a:pt x="1682794" y="3170496"/>
                  <a:pt x="1683017" y="3169529"/>
                </a:cubicBezTo>
                <a:cubicBezTo>
                  <a:pt x="1683240" y="3168561"/>
                  <a:pt x="1683352" y="3167371"/>
                  <a:pt x="1683352" y="3165957"/>
                </a:cubicBezTo>
                <a:cubicBezTo>
                  <a:pt x="1683352" y="3164617"/>
                  <a:pt x="1683259" y="3163464"/>
                  <a:pt x="1683073" y="3162497"/>
                </a:cubicBezTo>
                <a:cubicBezTo>
                  <a:pt x="1682887" y="3161529"/>
                  <a:pt x="1682626" y="3160729"/>
                  <a:pt x="1682291" y="3160097"/>
                </a:cubicBezTo>
                <a:cubicBezTo>
                  <a:pt x="1681956" y="3159464"/>
                  <a:pt x="1681528" y="3158981"/>
                  <a:pt x="1681008" y="3158646"/>
                </a:cubicBezTo>
                <a:cubicBezTo>
                  <a:pt x="1680487" y="3158311"/>
                  <a:pt x="1679929" y="3158143"/>
                  <a:pt x="1679333" y="3158143"/>
                </a:cubicBezTo>
                <a:lnTo>
                  <a:pt x="1653214" y="3158143"/>
                </a:lnTo>
                <a:lnTo>
                  <a:pt x="1653214" y="3031230"/>
                </a:lnTo>
                <a:cubicBezTo>
                  <a:pt x="1653214" y="3030784"/>
                  <a:pt x="1653102" y="3030356"/>
                  <a:pt x="1652879" y="3029947"/>
                </a:cubicBezTo>
                <a:cubicBezTo>
                  <a:pt x="1652656" y="3029537"/>
                  <a:pt x="1652209" y="3029202"/>
                  <a:pt x="1651540" y="3028942"/>
                </a:cubicBezTo>
                <a:cubicBezTo>
                  <a:pt x="1650870" y="3028682"/>
                  <a:pt x="1649940" y="3028477"/>
                  <a:pt x="1648749" y="3028328"/>
                </a:cubicBezTo>
                <a:cubicBezTo>
                  <a:pt x="1647558" y="3028179"/>
                  <a:pt x="1646070" y="3028105"/>
                  <a:pt x="1644284" y="3028105"/>
                </a:cubicBezTo>
                <a:close/>
                <a:moveTo>
                  <a:pt x="2730930" y="2991698"/>
                </a:moveTo>
                <a:cubicBezTo>
                  <a:pt x="2735842" y="2991698"/>
                  <a:pt x="2739972" y="2992368"/>
                  <a:pt x="2743320" y="2993708"/>
                </a:cubicBezTo>
                <a:cubicBezTo>
                  <a:pt x="2746669" y="2995047"/>
                  <a:pt x="2749348" y="2996945"/>
                  <a:pt x="2751357" y="2999400"/>
                </a:cubicBezTo>
                <a:cubicBezTo>
                  <a:pt x="2753366" y="3001856"/>
                  <a:pt x="2754799" y="3004851"/>
                  <a:pt x="2755654" y="3008386"/>
                </a:cubicBezTo>
                <a:cubicBezTo>
                  <a:pt x="2756510" y="3011920"/>
                  <a:pt x="2756938" y="3015846"/>
                  <a:pt x="2756938" y="3020162"/>
                </a:cubicBezTo>
                <a:cubicBezTo>
                  <a:pt x="2756938" y="3024106"/>
                  <a:pt x="2756399" y="3027957"/>
                  <a:pt x="2755320" y="3031715"/>
                </a:cubicBezTo>
                <a:cubicBezTo>
                  <a:pt x="2754241" y="3035473"/>
                  <a:pt x="2752548" y="3038858"/>
                  <a:pt x="2750241" y="3041872"/>
                </a:cubicBezTo>
                <a:cubicBezTo>
                  <a:pt x="2747934" y="3044886"/>
                  <a:pt x="2745032" y="3047286"/>
                  <a:pt x="2741534" y="3049072"/>
                </a:cubicBezTo>
                <a:cubicBezTo>
                  <a:pt x="2738037" y="3050858"/>
                  <a:pt x="2733907" y="3051751"/>
                  <a:pt x="2729144" y="3051751"/>
                </a:cubicBezTo>
                <a:cubicBezTo>
                  <a:pt x="2724456" y="3051751"/>
                  <a:pt x="2720364" y="3050913"/>
                  <a:pt x="2716866" y="3049239"/>
                </a:cubicBezTo>
                <a:cubicBezTo>
                  <a:pt x="2713369" y="3047565"/>
                  <a:pt x="2710448" y="3044774"/>
                  <a:pt x="2708104" y="3040868"/>
                </a:cubicBezTo>
                <a:cubicBezTo>
                  <a:pt x="2705760" y="3036961"/>
                  <a:pt x="2703974" y="3031770"/>
                  <a:pt x="2702746" y="3025296"/>
                </a:cubicBezTo>
                <a:cubicBezTo>
                  <a:pt x="2701518" y="3018822"/>
                  <a:pt x="2700904" y="3010786"/>
                  <a:pt x="2700904" y="3001186"/>
                </a:cubicBezTo>
                <a:cubicBezTo>
                  <a:pt x="2702839" y="2999847"/>
                  <a:pt x="2704979" y="2998600"/>
                  <a:pt x="2707323" y="2997447"/>
                </a:cubicBezTo>
                <a:cubicBezTo>
                  <a:pt x="2709667" y="2996294"/>
                  <a:pt x="2712122" y="2995289"/>
                  <a:pt x="2714689" y="2994433"/>
                </a:cubicBezTo>
                <a:cubicBezTo>
                  <a:pt x="2717257" y="2993577"/>
                  <a:pt x="2719917" y="2992908"/>
                  <a:pt x="2722670" y="2992424"/>
                </a:cubicBezTo>
                <a:cubicBezTo>
                  <a:pt x="2725424" y="2991940"/>
                  <a:pt x="2728177" y="2991698"/>
                  <a:pt x="2730930" y="2991698"/>
                </a:cubicBezTo>
                <a:close/>
                <a:moveTo>
                  <a:pt x="2741534" y="2918698"/>
                </a:moveTo>
                <a:cubicBezTo>
                  <a:pt x="2733349" y="2918698"/>
                  <a:pt x="2726168" y="2919814"/>
                  <a:pt x="2719991" y="2922047"/>
                </a:cubicBezTo>
                <a:cubicBezTo>
                  <a:pt x="2713815" y="2924279"/>
                  <a:pt x="2708513" y="2927312"/>
                  <a:pt x="2704086" y="2931144"/>
                </a:cubicBezTo>
                <a:cubicBezTo>
                  <a:pt x="2699658" y="2934976"/>
                  <a:pt x="2695974" y="2939478"/>
                  <a:pt x="2693035" y="2944650"/>
                </a:cubicBezTo>
                <a:cubicBezTo>
                  <a:pt x="2690096" y="2949822"/>
                  <a:pt x="2687770" y="2955347"/>
                  <a:pt x="2686059" y="2961226"/>
                </a:cubicBezTo>
                <a:cubicBezTo>
                  <a:pt x="2684347" y="2967105"/>
                  <a:pt x="2683157" y="2973207"/>
                  <a:pt x="2682487" y="2979532"/>
                </a:cubicBezTo>
                <a:cubicBezTo>
                  <a:pt x="2681817" y="2985857"/>
                  <a:pt x="2681482" y="2992108"/>
                  <a:pt x="2681482" y="2998284"/>
                </a:cubicBezTo>
                <a:cubicBezTo>
                  <a:pt x="2681482" y="3005279"/>
                  <a:pt x="2681780" y="3011827"/>
                  <a:pt x="2682375" y="3017929"/>
                </a:cubicBezTo>
                <a:cubicBezTo>
                  <a:pt x="2682971" y="3024031"/>
                  <a:pt x="2683957" y="3029650"/>
                  <a:pt x="2685333" y="3034784"/>
                </a:cubicBezTo>
                <a:cubicBezTo>
                  <a:pt x="2686710" y="3039919"/>
                  <a:pt x="2688533" y="3044495"/>
                  <a:pt x="2690803" y="3048514"/>
                </a:cubicBezTo>
                <a:cubicBezTo>
                  <a:pt x="2693072" y="3052532"/>
                  <a:pt x="2695919" y="3055918"/>
                  <a:pt x="2699342" y="3058671"/>
                </a:cubicBezTo>
                <a:cubicBezTo>
                  <a:pt x="2702765" y="3061424"/>
                  <a:pt x="2706783" y="3063545"/>
                  <a:pt x="2711397" y="3065034"/>
                </a:cubicBezTo>
                <a:cubicBezTo>
                  <a:pt x="2716010" y="3066522"/>
                  <a:pt x="2721331" y="3067266"/>
                  <a:pt x="2727358" y="3067266"/>
                </a:cubicBezTo>
                <a:cubicBezTo>
                  <a:pt x="2735767" y="3067266"/>
                  <a:pt x="2743060" y="3065908"/>
                  <a:pt x="2749236" y="3063192"/>
                </a:cubicBezTo>
                <a:cubicBezTo>
                  <a:pt x="2755413" y="3060476"/>
                  <a:pt x="2760510" y="3056867"/>
                  <a:pt x="2764528" y="3052365"/>
                </a:cubicBezTo>
                <a:cubicBezTo>
                  <a:pt x="2768547" y="3047862"/>
                  <a:pt x="2771523" y="3042653"/>
                  <a:pt x="2773458" y="3036738"/>
                </a:cubicBezTo>
                <a:cubicBezTo>
                  <a:pt x="2775393" y="3030822"/>
                  <a:pt x="2776360" y="3024701"/>
                  <a:pt x="2776360" y="3018376"/>
                </a:cubicBezTo>
                <a:cubicBezTo>
                  <a:pt x="2776360" y="3012423"/>
                  <a:pt x="2775653" y="3006898"/>
                  <a:pt x="2774239" y="3001800"/>
                </a:cubicBezTo>
                <a:cubicBezTo>
                  <a:pt x="2772825" y="2996703"/>
                  <a:pt x="2770463" y="2992275"/>
                  <a:pt x="2767151" y="2988517"/>
                </a:cubicBezTo>
                <a:cubicBezTo>
                  <a:pt x="2763840" y="2984759"/>
                  <a:pt x="2759505" y="2981820"/>
                  <a:pt x="2754148" y="2979699"/>
                </a:cubicBezTo>
                <a:cubicBezTo>
                  <a:pt x="2748790" y="2977578"/>
                  <a:pt x="2742204" y="2976518"/>
                  <a:pt x="2734391" y="2976518"/>
                </a:cubicBezTo>
                <a:cubicBezTo>
                  <a:pt x="2730744" y="2976518"/>
                  <a:pt x="2727321" y="2976797"/>
                  <a:pt x="2724121" y="2977355"/>
                </a:cubicBezTo>
                <a:cubicBezTo>
                  <a:pt x="2720922" y="2977913"/>
                  <a:pt x="2717889" y="2978639"/>
                  <a:pt x="2715024" y="2979532"/>
                </a:cubicBezTo>
                <a:cubicBezTo>
                  <a:pt x="2712160" y="2980425"/>
                  <a:pt x="2709518" y="2981429"/>
                  <a:pt x="2707099" y="2982546"/>
                </a:cubicBezTo>
                <a:cubicBezTo>
                  <a:pt x="2704681" y="2983662"/>
                  <a:pt x="2702504" y="2984778"/>
                  <a:pt x="2700570" y="2985894"/>
                </a:cubicBezTo>
                <a:cubicBezTo>
                  <a:pt x="2700793" y="2979048"/>
                  <a:pt x="2701667" y="2972481"/>
                  <a:pt x="2703193" y="2966193"/>
                </a:cubicBezTo>
                <a:cubicBezTo>
                  <a:pt x="2704718" y="2959905"/>
                  <a:pt x="2707062" y="2954380"/>
                  <a:pt x="2710225" y="2949617"/>
                </a:cubicBezTo>
                <a:cubicBezTo>
                  <a:pt x="2713387" y="2944855"/>
                  <a:pt x="2717461" y="2941060"/>
                  <a:pt x="2722447" y="2938232"/>
                </a:cubicBezTo>
                <a:cubicBezTo>
                  <a:pt x="2727433" y="2935404"/>
                  <a:pt x="2733386" y="2933990"/>
                  <a:pt x="2740307" y="2933990"/>
                </a:cubicBezTo>
                <a:cubicBezTo>
                  <a:pt x="2744102" y="2933990"/>
                  <a:pt x="2747432" y="2934251"/>
                  <a:pt x="2750297" y="2934772"/>
                </a:cubicBezTo>
                <a:cubicBezTo>
                  <a:pt x="2753162" y="2935293"/>
                  <a:pt x="2755599" y="2935869"/>
                  <a:pt x="2757608" y="2936502"/>
                </a:cubicBezTo>
                <a:cubicBezTo>
                  <a:pt x="2759617" y="2937134"/>
                  <a:pt x="2761329" y="2937711"/>
                  <a:pt x="2762742" y="2938232"/>
                </a:cubicBezTo>
                <a:cubicBezTo>
                  <a:pt x="2764156" y="2938753"/>
                  <a:pt x="2765272" y="2939013"/>
                  <a:pt x="2766091" y="2939013"/>
                </a:cubicBezTo>
                <a:cubicBezTo>
                  <a:pt x="2766761" y="2939013"/>
                  <a:pt x="2767300" y="2938864"/>
                  <a:pt x="2767710" y="2938567"/>
                </a:cubicBezTo>
                <a:cubicBezTo>
                  <a:pt x="2768119" y="2938269"/>
                  <a:pt x="2768454" y="2937823"/>
                  <a:pt x="2768714" y="2937227"/>
                </a:cubicBezTo>
                <a:cubicBezTo>
                  <a:pt x="2768975" y="2936632"/>
                  <a:pt x="2769123" y="2935851"/>
                  <a:pt x="2769161" y="2934883"/>
                </a:cubicBezTo>
                <a:cubicBezTo>
                  <a:pt x="2769198" y="2933916"/>
                  <a:pt x="2769216" y="2932763"/>
                  <a:pt x="2769216" y="2931423"/>
                </a:cubicBezTo>
                <a:cubicBezTo>
                  <a:pt x="2769216" y="2930381"/>
                  <a:pt x="2769179" y="2929507"/>
                  <a:pt x="2769105" y="2928800"/>
                </a:cubicBezTo>
                <a:cubicBezTo>
                  <a:pt x="2769030" y="2928093"/>
                  <a:pt x="2768919" y="2927461"/>
                  <a:pt x="2768770" y="2926902"/>
                </a:cubicBezTo>
                <a:cubicBezTo>
                  <a:pt x="2768621" y="2926344"/>
                  <a:pt x="2768416" y="2925823"/>
                  <a:pt x="2768156" y="2925340"/>
                </a:cubicBezTo>
                <a:cubicBezTo>
                  <a:pt x="2767896" y="2924856"/>
                  <a:pt x="2767505" y="2924410"/>
                  <a:pt x="2766984" y="2924000"/>
                </a:cubicBezTo>
                <a:cubicBezTo>
                  <a:pt x="2766463" y="2923591"/>
                  <a:pt x="2765384" y="2923051"/>
                  <a:pt x="2763747" y="2922382"/>
                </a:cubicBezTo>
                <a:cubicBezTo>
                  <a:pt x="2762110" y="2921712"/>
                  <a:pt x="2760101" y="2921098"/>
                  <a:pt x="2757719" y="2920540"/>
                </a:cubicBezTo>
                <a:cubicBezTo>
                  <a:pt x="2755338" y="2919982"/>
                  <a:pt x="2752734" y="2919535"/>
                  <a:pt x="2749906" y="2919201"/>
                </a:cubicBezTo>
                <a:cubicBezTo>
                  <a:pt x="2747078" y="2918866"/>
                  <a:pt x="2744288" y="2918698"/>
                  <a:pt x="2741534" y="2918698"/>
                </a:cubicBezTo>
                <a:close/>
                <a:moveTo>
                  <a:pt x="2440039" y="2911065"/>
                </a:moveTo>
                <a:lnTo>
                  <a:pt x="2444182" y="2912659"/>
                </a:lnTo>
                <a:lnTo>
                  <a:pt x="2442051" y="2912354"/>
                </a:lnTo>
                <a:cubicBezTo>
                  <a:pt x="2441270" y="2912094"/>
                  <a:pt x="2440600" y="2911666"/>
                  <a:pt x="2440042" y="2911071"/>
                </a:cubicBezTo>
                <a:close/>
                <a:moveTo>
                  <a:pt x="1600045" y="2890327"/>
                </a:moveTo>
                <a:cubicBezTo>
                  <a:pt x="1603617" y="2890327"/>
                  <a:pt x="1606835" y="2890792"/>
                  <a:pt x="1609700" y="2891722"/>
                </a:cubicBezTo>
                <a:cubicBezTo>
                  <a:pt x="1612565" y="2892653"/>
                  <a:pt x="1615114" y="2894141"/>
                  <a:pt x="1617346" y="2896187"/>
                </a:cubicBezTo>
                <a:cubicBezTo>
                  <a:pt x="1619579" y="2898234"/>
                  <a:pt x="1621495" y="2900838"/>
                  <a:pt x="1623095" y="2904001"/>
                </a:cubicBezTo>
                <a:cubicBezTo>
                  <a:pt x="1624695" y="2907163"/>
                  <a:pt x="1625997" y="2910940"/>
                  <a:pt x="1627002" y="2915330"/>
                </a:cubicBezTo>
                <a:cubicBezTo>
                  <a:pt x="1628006" y="2919721"/>
                  <a:pt x="1628769" y="2924781"/>
                  <a:pt x="1629290" y="2930511"/>
                </a:cubicBezTo>
                <a:cubicBezTo>
                  <a:pt x="1629811" y="2936241"/>
                  <a:pt x="1630071" y="2942715"/>
                  <a:pt x="1630071" y="2949933"/>
                </a:cubicBezTo>
                <a:cubicBezTo>
                  <a:pt x="1630071" y="2955291"/>
                  <a:pt x="1629904" y="2960444"/>
                  <a:pt x="1629569" y="2965392"/>
                </a:cubicBezTo>
                <a:cubicBezTo>
                  <a:pt x="1629234" y="2970341"/>
                  <a:pt x="1628620" y="2974936"/>
                  <a:pt x="1627727" y="2979178"/>
                </a:cubicBezTo>
                <a:cubicBezTo>
                  <a:pt x="1626834" y="2983419"/>
                  <a:pt x="1625644" y="2987289"/>
                  <a:pt x="1624155" y="2990786"/>
                </a:cubicBezTo>
                <a:cubicBezTo>
                  <a:pt x="1622667" y="2994284"/>
                  <a:pt x="1620788" y="2997279"/>
                  <a:pt x="1618518" y="2999772"/>
                </a:cubicBezTo>
                <a:cubicBezTo>
                  <a:pt x="1616249" y="3002265"/>
                  <a:pt x="1613533" y="3004181"/>
                  <a:pt x="1610370" y="3005520"/>
                </a:cubicBezTo>
                <a:cubicBezTo>
                  <a:pt x="1607207" y="3006860"/>
                  <a:pt x="1603543" y="3007529"/>
                  <a:pt x="1599375" y="3007529"/>
                </a:cubicBezTo>
                <a:cubicBezTo>
                  <a:pt x="1594018" y="3007529"/>
                  <a:pt x="1589460" y="3006450"/>
                  <a:pt x="1585702" y="3004292"/>
                </a:cubicBezTo>
                <a:cubicBezTo>
                  <a:pt x="1581944" y="3002134"/>
                  <a:pt x="1578856" y="2998674"/>
                  <a:pt x="1576437" y="2993912"/>
                </a:cubicBezTo>
                <a:cubicBezTo>
                  <a:pt x="1574019" y="2989149"/>
                  <a:pt x="1572251" y="2982991"/>
                  <a:pt x="1571135" y="2975438"/>
                </a:cubicBezTo>
                <a:cubicBezTo>
                  <a:pt x="1570019" y="2967885"/>
                  <a:pt x="1569461" y="2958714"/>
                  <a:pt x="1569461" y="2947924"/>
                </a:cubicBezTo>
                <a:cubicBezTo>
                  <a:pt x="1569461" y="2939887"/>
                  <a:pt x="1569870" y="2932371"/>
                  <a:pt x="1570689" y="2925376"/>
                </a:cubicBezTo>
                <a:cubicBezTo>
                  <a:pt x="1571507" y="2918381"/>
                  <a:pt x="1573051" y="2912279"/>
                  <a:pt x="1575321" y="2907070"/>
                </a:cubicBezTo>
                <a:cubicBezTo>
                  <a:pt x="1577591" y="2901861"/>
                  <a:pt x="1580697" y="2897769"/>
                  <a:pt x="1584641" y="2894792"/>
                </a:cubicBezTo>
                <a:cubicBezTo>
                  <a:pt x="1588585" y="2891815"/>
                  <a:pt x="1593720" y="2890327"/>
                  <a:pt x="1600045" y="2890327"/>
                </a:cubicBezTo>
                <a:close/>
                <a:moveTo>
                  <a:pt x="2122788" y="2882168"/>
                </a:moveTo>
                <a:cubicBezTo>
                  <a:pt x="2168037" y="2882168"/>
                  <a:pt x="2204719" y="2976681"/>
                  <a:pt x="2204719" y="3093270"/>
                </a:cubicBezTo>
                <a:cubicBezTo>
                  <a:pt x="2204719" y="3209859"/>
                  <a:pt x="2168037" y="3304373"/>
                  <a:pt x="2122788" y="3304373"/>
                </a:cubicBezTo>
                <a:cubicBezTo>
                  <a:pt x="2077539" y="3304373"/>
                  <a:pt x="2040857" y="3209859"/>
                  <a:pt x="2040857" y="3093270"/>
                </a:cubicBezTo>
                <a:cubicBezTo>
                  <a:pt x="2040857" y="2976681"/>
                  <a:pt x="2077539" y="2882168"/>
                  <a:pt x="2122788" y="2882168"/>
                </a:cubicBezTo>
                <a:close/>
                <a:moveTo>
                  <a:pt x="1491884" y="2875705"/>
                </a:moveTo>
                <a:cubicBezTo>
                  <a:pt x="1490545" y="2875705"/>
                  <a:pt x="1489429" y="2875723"/>
                  <a:pt x="1488536" y="2875761"/>
                </a:cubicBezTo>
                <a:cubicBezTo>
                  <a:pt x="1487643" y="2875798"/>
                  <a:pt x="1486861" y="2875891"/>
                  <a:pt x="1486192" y="2876040"/>
                </a:cubicBezTo>
                <a:cubicBezTo>
                  <a:pt x="1485522" y="2876189"/>
                  <a:pt x="1484964" y="2876337"/>
                  <a:pt x="1484517" y="2876486"/>
                </a:cubicBezTo>
                <a:cubicBezTo>
                  <a:pt x="1484071" y="2876635"/>
                  <a:pt x="1483699" y="2876821"/>
                  <a:pt x="1483401" y="2877044"/>
                </a:cubicBezTo>
                <a:lnTo>
                  <a:pt x="1450138" y="2898364"/>
                </a:lnTo>
                <a:cubicBezTo>
                  <a:pt x="1449468" y="2898810"/>
                  <a:pt x="1448929" y="2899257"/>
                  <a:pt x="1448519" y="2899703"/>
                </a:cubicBezTo>
                <a:cubicBezTo>
                  <a:pt x="1448110" y="2900150"/>
                  <a:pt x="1447794" y="2900671"/>
                  <a:pt x="1447571" y="2901266"/>
                </a:cubicBezTo>
                <a:cubicBezTo>
                  <a:pt x="1447347" y="2901861"/>
                  <a:pt x="1447180" y="2902606"/>
                  <a:pt x="1447068" y="2903499"/>
                </a:cubicBezTo>
                <a:cubicBezTo>
                  <a:pt x="1446957" y="2904391"/>
                  <a:pt x="1446901" y="2905470"/>
                  <a:pt x="1446901" y="2906736"/>
                </a:cubicBezTo>
                <a:cubicBezTo>
                  <a:pt x="1446901" y="2908447"/>
                  <a:pt x="1446994" y="2909861"/>
                  <a:pt x="1447180" y="2910977"/>
                </a:cubicBezTo>
                <a:cubicBezTo>
                  <a:pt x="1447366" y="2912093"/>
                  <a:pt x="1447719" y="2912893"/>
                  <a:pt x="1448240" y="2913377"/>
                </a:cubicBezTo>
                <a:cubicBezTo>
                  <a:pt x="1448761" y="2913861"/>
                  <a:pt x="1449450" y="2914028"/>
                  <a:pt x="1450305" y="2913879"/>
                </a:cubicBezTo>
                <a:cubicBezTo>
                  <a:pt x="1451161" y="2913730"/>
                  <a:pt x="1452296" y="2913284"/>
                  <a:pt x="1453710" y="2912540"/>
                </a:cubicBezTo>
                <a:lnTo>
                  <a:pt x="1481615" y="2895908"/>
                </a:lnTo>
                <a:lnTo>
                  <a:pt x="1481615" y="3005743"/>
                </a:lnTo>
                <a:lnTo>
                  <a:pt x="1451477" y="3005743"/>
                </a:lnTo>
                <a:cubicBezTo>
                  <a:pt x="1450882" y="3005743"/>
                  <a:pt x="1450343" y="3005911"/>
                  <a:pt x="1449859" y="3006246"/>
                </a:cubicBezTo>
                <a:cubicBezTo>
                  <a:pt x="1449375" y="3006581"/>
                  <a:pt x="1448966" y="3007064"/>
                  <a:pt x="1448631" y="3007697"/>
                </a:cubicBezTo>
                <a:cubicBezTo>
                  <a:pt x="1448296" y="3008329"/>
                  <a:pt x="1448017" y="3009129"/>
                  <a:pt x="1447794" y="3010097"/>
                </a:cubicBezTo>
                <a:cubicBezTo>
                  <a:pt x="1447571" y="3011064"/>
                  <a:pt x="1447459" y="3012217"/>
                  <a:pt x="1447459" y="3013557"/>
                </a:cubicBezTo>
                <a:cubicBezTo>
                  <a:pt x="1447459" y="3014971"/>
                  <a:pt x="1447571" y="3016161"/>
                  <a:pt x="1447794" y="3017129"/>
                </a:cubicBezTo>
                <a:cubicBezTo>
                  <a:pt x="1448017" y="3018096"/>
                  <a:pt x="1448333" y="3018878"/>
                  <a:pt x="1448743" y="3019473"/>
                </a:cubicBezTo>
                <a:cubicBezTo>
                  <a:pt x="1449152" y="3020068"/>
                  <a:pt x="1449580" y="3020496"/>
                  <a:pt x="1450026" y="3020756"/>
                </a:cubicBezTo>
                <a:cubicBezTo>
                  <a:pt x="1450473" y="3021017"/>
                  <a:pt x="1450957" y="3021147"/>
                  <a:pt x="1451477" y="3021147"/>
                </a:cubicBezTo>
                <a:lnTo>
                  <a:pt x="1526933" y="3021147"/>
                </a:lnTo>
                <a:cubicBezTo>
                  <a:pt x="1527454" y="3021147"/>
                  <a:pt x="1527956" y="3021017"/>
                  <a:pt x="1528440" y="3020756"/>
                </a:cubicBezTo>
                <a:cubicBezTo>
                  <a:pt x="1528924" y="3020496"/>
                  <a:pt x="1529352" y="3020068"/>
                  <a:pt x="1529724" y="3019473"/>
                </a:cubicBezTo>
                <a:cubicBezTo>
                  <a:pt x="1530096" y="3018878"/>
                  <a:pt x="1530394" y="3018096"/>
                  <a:pt x="1530617" y="3017129"/>
                </a:cubicBezTo>
                <a:cubicBezTo>
                  <a:pt x="1530840" y="3016161"/>
                  <a:pt x="1530952" y="3014971"/>
                  <a:pt x="1530952" y="3013557"/>
                </a:cubicBezTo>
                <a:cubicBezTo>
                  <a:pt x="1530952" y="3012217"/>
                  <a:pt x="1530859" y="3011064"/>
                  <a:pt x="1530673" y="3010097"/>
                </a:cubicBezTo>
                <a:cubicBezTo>
                  <a:pt x="1530487" y="3009129"/>
                  <a:pt x="1530226" y="3008329"/>
                  <a:pt x="1529891" y="3007697"/>
                </a:cubicBezTo>
                <a:cubicBezTo>
                  <a:pt x="1529556" y="3007064"/>
                  <a:pt x="1529128" y="3006581"/>
                  <a:pt x="1528608" y="3006246"/>
                </a:cubicBezTo>
                <a:cubicBezTo>
                  <a:pt x="1528087" y="3005911"/>
                  <a:pt x="1527529" y="3005743"/>
                  <a:pt x="1526933" y="3005743"/>
                </a:cubicBezTo>
                <a:lnTo>
                  <a:pt x="1500814" y="3005743"/>
                </a:lnTo>
                <a:lnTo>
                  <a:pt x="1500814" y="2878830"/>
                </a:lnTo>
                <a:cubicBezTo>
                  <a:pt x="1500814" y="2878384"/>
                  <a:pt x="1500702" y="2877956"/>
                  <a:pt x="1500479" y="2877547"/>
                </a:cubicBezTo>
                <a:cubicBezTo>
                  <a:pt x="1500256" y="2877137"/>
                  <a:pt x="1499809" y="2876802"/>
                  <a:pt x="1499140" y="2876542"/>
                </a:cubicBezTo>
                <a:cubicBezTo>
                  <a:pt x="1498470" y="2876282"/>
                  <a:pt x="1497540" y="2876077"/>
                  <a:pt x="1496349" y="2875928"/>
                </a:cubicBezTo>
                <a:cubicBezTo>
                  <a:pt x="1495158" y="2875779"/>
                  <a:pt x="1493670" y="2875705"/>
                  <a:pt x="1491884" y="2875705"/>
                </a:cubicBezTo>
                <a:close/>
                <a:moveTo>
                  <a:pt x="1601161" y="2874589"/>
                </a:moveTo>
                <a:cubicBezTo>
                  <a:pt x="1591636" y="2874589"/>
                  <a:pt x="1583600" y="2876393"/>
                  <a:pt x="1577051" y="2880002"/>
                </a:cubicBezTo>
                <a:cubicBezTo>
                  <a:pt x="1570503" y="2883611"/>
                  <a:pt x="1565219" y="2888709"/>
                  <a:pt x="1561201" y="2895294"/>
                </a:cubicBezTo>
                <a:cubicBezTo>
                  <a:pt x="1557183" y="2901880"/>
                  <a:pt x="1554280" y="2909768"/>
                  <a:pt x="1552494" y="2918958"/>
                </a:cubicBezTo>
                <a:cubicBezTo>
                  <a:pt x="1550709" y="2928148"/>
                  <a:pt x="1549816" y="2938250"/>
                  <a:pt x="1549816" y="2949263"/>
                </a:cubicBezTo>
                <a:cubicBezTo>
                  <a:pt x="1549816" y="2961169"/>
                  <a:pt x="1550616" y="2971718"/>
                  <a:pt x="1552215" y="2980908"/>
                </a:cubicBezTo>
                <a:cubicBezTo>
                  <a:pt x="1553815" y="2990098"/>
                  <a:pt x="1556513" y="2997837"/>
                  <a:pt x="1560308" y="3004125"/>
                </a:cubicBezTo>
                <a:cubicBezTo>
                  <a:pt x="1564103" y="3010413"/>
                  <a:pt x="1569107" y="3015175"/>
                  <a:pt x="1575321" y="3018412"/>
                </a:cubicBezTo>
                <a:cubicBezTo>
                  <a:pt x="1581535" y="3021649"/>
                  <a:pt x="1589181" y="3023268"/>
                  <a:pt x="1598259" y="3023268"/>
                </a:cubicBezTo>
                <a:cubicBezTo>
                  <a:pt x="1607859" y="3023268"/>
                  <a:pt x="1615932" y="3021463"/>
                  <a:pt x="1622481" y="3017854"/>
                </a:cubicBezTo>
                <a:cubicBezTo>
                  <a:pt x="1629029" y="3014245"/>
                  <a:pt x="1634331" y="3009148"/>
                  <a:pt x="1638387" y="3002562"/>
                </a:cubicBezTo>
                <a:cubicBezTo>
                  <a:pt x="1642442" y="2995977"/>
                  <a:pt x="1645345" y="2988107"/>
                  <a:pt x="1647093" y="2978954"/>
                </a:cubicBezTo>
                <a:cubicBezTo>
                  <a:pt x="1648842" y="2969801"/>
                  <a:pt x="1649716" y="2959681"/>
                  <a:pt x="1649716" y="2948593"/>
                </a:cubicBezTo>
                <a:cubicBezTo>
                  <a:pt x="1649716" y="2936687"/>
                  <a:pt x="1648916" y="2926139"/>
                  <a:pt x="1647317" y="2916949"/>
                </a:cubicBezTo>
                <a:cubicBezTo>
                  <a:pt x="1645717" y="2907759"/>
                  <a:pt x="1643019" y="2900020"/>
                  <a:pt x="1639224" y="2893732"/>
                </a:cubicBezTo>
                <a:cubicBezTo>
                  <a:pt x="1635429" y="2887444"/>
                  <a:pt x="1630425" y="2882681"/>
                  <a:pt x="1624211" y="2879444"/>
                </a:cubicBezTo>
                <a:cubicBezTo>
                  <a:pt x="1617997" y="2876207"/>
                  <a:pt x="1610314" y="2874589"/>
                  <a:pt x="1601161" y="2874589"/>
                </a:cubicBezTo>
                <a:close/>
                <a:moveTo>
                  <a:pt x="4103109" y="2834330"/>
                </a:moveTo>
                <a:lnTo>
                  <a:pt x="4102577" y="2836116"/>
                </a:lnTo>
                <a:cubicBezTo>
                  <a:pt x="4102242" y="2836823"/>
                  <a:pt x="4101795" y="2837344"/>
                  <a:pt x="4101237" y="2837679"/>
                </a:cubicBezTo>
                <a:cubicBezTo>
                  <a:pt x="4100679" y="2838014"/>
                  <a:pt x="4100065" y="2838181"/>
                  <a:pt x="4099396" y="2838181"/>
                </a:cubicBezTo>
                <a:lnTo>
                  <a:pt x="4093096" y="2838181"/>
                </a:lnTo>
                <a:close/>
                <a:moveTo>
                  <a:pt x="3121008" y="2773766"/>
                </a:moveTo>
                <a:cubicBezTo>
                  <a:pt x="3166257" y="2773766"/>
                  <a:pt x="3202939" y="2868279"/>
                  <a:pt x="3202939" y="2984868"/>
                </a:cubicBezTo>
                <a:cubicBezTo>
                  <a:pt x="3202939" y="3101457"/>
                  <a:pt x="3166257" y="3195971"/>
                  <a:pt x="3121008" y="3195971"/>
                </a:cubicBezTo>
                <a:cubicBezTo>
                  <a:pt x="3075759" y="3195971"/>
                  <a:pt x="3039077" y="3101457"/>
                  <a:pt x="3039077" y="2984868"/>
                </a:cubicBezTo>
                <a:cubicBezTo>
                  <a:pt x="3039077" y="2868279"/>
                  <a:pt x="3075759" y="2773766"/>
                  <a:pt x="3121008" y="2773766"/>
                </a:cubicBezTo>
                <a:close/>
                <a:moveTo>
                  <a:pt x="2565337" y="2768307"/>
                </a:moveTo>
                <a:cubicBezTo>
                  <a:pt x="2563179" y="2768307"/>
                  <a:pt x="2561523" y="2768903"/>
                  <a:pt x="2560370" y="2770093"/>
                </a:cubicBezTo>
                <a:cubicBezTo>
                  <a:pt x="2559216" y="2771284"/>
                  <a:pt x="2558640" y="2773107"/>
                  <a:pt x="2558640" y="2775563"/>
                </a:cubicBezTo>
                <a:lnTo>
                  <a:pt x="2558640" y="2834387"/>
                </a:lnTo>
                <a:cubicBezTo>
                  <a:pt x="2558640" y="2837140"/>
                  <a:pt x="2559086" y="2839001"/>
                  <a:pt x="2559979" y="2839968"/>
                </a:cubicBezTo>
                <a:cubicBezTo>
                  <a:pt x="2560872" y="2840936"/>
                  <a:pt x="2562360" y="2841419"/>
                  <a:pt x="2564444" y="2841419"/>
                </a:cubicBezTo>
                <a:cubicBezTo>
                  <a:pt x="2567272" y="2841419"/>
                  <a:pt x="2570323" y="2841196"/>
                  <a:pt x="2573597" y="2840750"/>
                </a:cubicBezTo>
                <a:cubicBezTo>
                  <a:pt x="2576871" y="2840303"/>
                  <a:pt x="2580778" y="2840080"/>
                  <a:pt x="2585317" y="2840080"/>
                </a:cubicBezTo>
                <a:cubicBezTo>
                  <a:pt x="2591717" y="2840080"/>
                  <a:pt x="2597223" y="2840657"/>
                  <a:pt x="2601837" y="2841810"/>
                </a:cubicBezTo>
                <a:cubicBezTo>
                  <a:pt x="2606451" y="2842963"/>
                  <a:pt x="2610264" y="2844712"/>
                  <a:pt x="2613278" y="2847056"/>
                </a:cubicBezTo>
                <a:cubicBezTo>
                  <a:pt x="2616292" y="2849400"/>
                  <a:pt x="2618524" y="2852340"/>
                  <a:pt x="2619975" y="2855874"/>
                </a:cubicBezTo>
                <a:cubicBezTo>
                  <a:pt x="2621426" y="2859409"/>
                  <a:pt x="2622152" y="2863483"/>
                  <a:pt x="2622152" y="2868097"/>
                </a:cubicBezTo>
                <a:cubicBezTo>
                  <a:pt x="2622152" y="2873603"/>
                  <a:pt x="2621296" y="2878273"/>
                  <a:pt x="2619585" y="2882105"/>
                </a:cubicBezTo>
                <a:cubicBezTo>
                  <a:pt x="2617873" y="2885937"/>
                  <a:pt x="2615511" y="2889119"/>
                  <a:pt x="2612497" y="2891649"/>
                </a:cubicBezTo>
                <a:cubicBezTo>
                  <a:pt x="2609483" y="2894179"/>
                  <a:pt x="2605893" y="2896039"/>
                  <a:pt x="2601725" y="2897230"/>
                </a:cubicBezTo>
                <a:cubicBezTo>
                  <a:pt x="2597558" y="2898420"/>
                  <a:pt x="2592982" y="2899016"/>
                  <a:pt x="2587996" y="2899016"/>
                </a:cubicBezTo>
                <a:cubicBezTo>
                  <a:pt x="2582638" y="2899016"/>
                  <a:pt x="2578006" y="2898532"/>
                  <a:pt x="2574099" y="2897565"/>
                </a:cubicBezTo>
                <a:cubicBezTo>
                  <a:pt x="2570192" y="2896597"/>
                  <a:pt x="2566918" y="2895574"/>
                  <a:pt x="2564276" y="2894495"/>
                </a:cubicBezTo>
                <a:cubicBezTo>
                  <a:pt x="2561635" y="2893416"/>
                  <a:pt x="2559533" y="2892411"/>
                  <a:pt x="2557970" y="2891481"/>
                </a:cubicBezTo>
                <a:cubicBezTo>
                  <a:pt x="2556407" y="2890551"/>
                  <a:pt x="2555254" y="2890086"/>
                  <a:pt x="2554510" y="2890086"/>
                </a:cubicBezTo>
                <a:cubicBezTo>
                  <a:pt x="2553989" y="2890086"/>
                  <a:pt x="2553524" y="2890235"/>
                  <a:pt x="2553114" y="2890533"/>
                </a:cubicBezTo>
                <a:cubicBezTo>
                  <a:pt x="2552705" y="2890830"/>
                  <a:pt x="2552352" y="2891295"/>
                  <a:pt x="2552054" y="2891928"/>
                </a:cubicBezTo>
                <a:cubicBezTo>
                  <a:pt x="2551756" y="2892560"/>
                  <a:pt x="2551552" y="2893379"/>
                  <a:pt x="2551440" y="2894383"/>
                </a:cubicBezTo>
                <a:cubicBezTo>
                  <a:pt x="2551328" y="2895388"/>
                  <a:pt x="2551273" y="2896523"/>
                  <a:pt x="2551273" y="2897788"/>
                </a:cubicBezTo>
                <a:cubicBezTo>
                  <a:pt x="2551273" y="2899127"/>
                  <a:pt x="2551310" y="2900281"/>
                  <a:pt x="2551384" y="2901248"/>
                </a:cubicBezTo>
                <a:cubicBezTo>
                  <a:pt x="2551459" y="2902216"/>
                  <a:pt x="2551589" y="2903015"/>
                  <a:pt x="2551775" y="2903648"/>
                </a:cubicBezTo>
                <a:cubicBezTo>
                  <a:pt x="2551961" y="2904281"/>
                  <a:pt x="2552166" y="2904820"/>
                  <a:pt x="2552389" y="2905267"/>
                </a:cubicBezTo>
                <a:cubicBezTo>
                  <a:pt x="2552612" y="2905713"/>
                  <a:pt x="2553003" y="2906197"/>
                  <a:pt x="2553561" y="2906718"/>
                </a:cubicBezTo>
                <a:cubicBezTo>
                  <a:pt x="2554119" y="2907238"/>
                  <a:pt x="2555403" y="2907945"/>
                  <a:pt x="2557412" y="2908838"/>
                </a:cubicBezTo>
                <a:cubicBezTo>
                  <a:pt x="2559421" y="2909731"/>
                  <a:pt x="2561988" y="2910643"/>
                  <a:pt x="2565114" y="2911573"/>
                </a:cubicBezTo>
                <a:cubicBezTo>
                  <a:pt x="2568239" y="2912503"/>
                  <a:pt x="2571811" y="2913285"/>
                  <a:pt x="2575829" y="2913917"/>
                </a:cubicBezTo>
                <a:cubicBezTo>
                  <a:pt x="2579848" y="2914550"/>
                  <a:pt x="2584089" y="2914866"/>
                  <a:pt x="2588554" y="2914866"/>
                </a:cubicBezTo>
                <a:cubicBezTo>
                  <a:pt x="2596591" y="2914866"/>
                  <a:pt x="2603902" y="2913787"/>
                  <a:pt x="2610488" y="2911629"/>
                </a:cubicBezTo>
                <a:cubicBezTo>
                  <a:pt x="2617073" y="2909471"/>
                  <a:pt x="2622747" y="2906327"/>
                  <a:pt x="2627510" y="2902197"/>
                </a:cubicBezTo>
                <a:cubicBezTo>
                  <a:pt x="2632272" y="2898067"/>
                  <a:pt x="2635956" y="2892988"/>
                  <a:pt x="2638560" y="2886961"/>
                </a:cubicBezTo>
                <a:cubicBezTo>
                  <a:pt x="2641165" y="2880933"/>
                  <a:pt x="2642467" y="2874050"/>
                  <a:pt x="2642467" y="2866311"/>
                </a:cubicBezTo>
                <a:cubicBezTo>
                  <a:pt x="2642467" y="2860060"/>
                  <a:pt x="2641446" y="2854367"/>
                  <a:pt x="2639403" y="2849233"/>
                </a:cubicBezTo>
                <a:cubicBezTo>
                  <a:pt x="2637360" y="2844098"/>
                  <a:pt x="2634349" y="2839726"/>
                  <a:pt x="2630370" y="2836117"/>
                </a:cubicBezTo>
                <a:cubicBezTo>
                  <a:pt x="2626391" y="2832508"/>
                  <a:pt x="2621426" y="2829718"/>
                  <a:pt x="2615476" y="2827746"/>
                </a:cubicBezTo>
                <a:cubicBezTo>
                  <a:pt x="2609525" y="2825774"/>
                  <a:pt x="2602571" y="2824788"/>
                  <a:pt x="2594615" y="2824788"/>
                </a:cubicBezTo>
                <a:cubicBezTo>
                  <a:pt x="2591173" y="2824788"/>
                  <a:pt x="2588144" y="2824825"/>
                  <a:pt x="2585527" y="2824899"/>
                </a:cubicBezTo>
                <a:cubicBezTo>
                  <a:pt x="2582910" y="2824974"/>
                  <a:pt x="2580348" y="2825197"/>
                  <a:pt x="2577838" y="2825569"/>
                </a:cubicBezTo>
                <a:lnTo>
                  <a:pt x="2577838" y="2785051"/>
                </a:lnTo>
                <a:lnTo>
                  <a:pt x="2629475" y="2785051"/>
                </a:lnTo>
                <a:cubicBezTo>
                  <a:pt x="2630758" y="2785051"/>
                  <a:pt x="2631755" y="2784306"/>
                  <a:pt x="2632468" y="2782818"/>
                </a:cubicBezTo>
                <a:cubicBezTo>
                  <a:pt x="2633181" y="2781330"/>
                  <a:pt x="2633537" y="2779246"/>
                  <a:pt x="2633537" y="2776567"/>
                </a:cubicBezTo>
                <a:cubicBezTo>
                  <a:pt x="2633537" y="2775154"/>
                  <a:pt x="2633444" y="2773926"/>
                  <a:pt x="2633258" y="2772884"/>
                </a:cubicBezTo>
                <a:cubicBezTo>
                  <a:pt x="2633072" y="2771842"/>
                  <a:pt x="2632793" y="2770986"/>
                  <a:pt x="2632421" y="2770317"/>
                </a:cubicBezTo>
                <a:cubicBezTo>
                  <a:pt x="2632049" y="2769647"/>
                  <a:pt x="2631584" y="2769145"/>
                  <a:pt x="2631026" y="2768810"/>
                </a:cubicBezTo>
                <a:cubicBezTo>
                  <a:pt x="2630468" y="2768475"/>
                  <a:pt x="2629891" y="2768307"/>
                  <a:pt x="2629296" y="2768307"/>
                </a:cubicBezTo>
                <a:close/>
                <a:moveTo>
                  <a:pt x="2287639" y="2758665"/>
                </a:moveTo>
                <a:lnTo>
                  <a:pt x="2291782" y="2760259"/>
                </a:lnTo>
                <a:lnTo>
                  <a:pt x="2289651" y="2759954"/>
                </a:lnTo>
                <a:cubicBezTo>
                  <a:pt x="2288870" y="2759694"/>
                  <a:pt x="2288200" y="2759266"/>
                  <a:pt x="2287642" y="2758671"/>
                </a:cubicBezTo>
                <a:close/>
                <a:moveTo>
                  <a:pt x="1970388" y="2729768"/>
                </a:moveTo>
                <a:cubicBezTo>
                  <a:pt x="2015637" y="2729768"/>
                  <a:pt x="2052319" y="2824281"/>
                  <a:pt x="2052319" y="2940870"/>
                </a:cubicBezTo>
                <a:cubicBezTo>
                  <a:pt x="2052319" y="3057459"/>
                  <a:pt x="2015637" y="3151973"/>
                  <a:pt x="1970388" y="3151973"/>
                </a:cubicBezTo>
                <a:cubicBezTo>
                  <a:pt x="1925139" y="3151973"/>
                  <a:pt x="1888457" y="3057459"/>
                  <a:pt x="1888457" y="2940870"/>
                </a:cubicBezTo>
                <a:cubicBezTo>
                  <a:pt x="1888457" y="2824281"/>
                  <a:pt x="1925139" y="2729768"/>
                  <a:pt x="1970388" y="2729768"/>
                </a:cubicBezTo>
                <a:close/>
                <a:moveTo>
                  <a:pt x="1400739" y="2721875"/>
                </a:moveTo>
                <a:cubicBezTo>
                  <a:pt x="1405428" y="2721875"/>
                  <a:pt x="1409557" y="2722768"/>
                  <a:pt x="1413129" y="2724554"/>
                </a:cubicBezTo>
                <a:cubicBezTo>
                  <a:pt x="1416701" y="2726340"/>
                  <a:pt x="1419715" y="2729242"/>
                  <a:pt x="1422171" y="2733260"/>
                </a:cubicBezTo>
                <a:cubicBezTo>
                  <a:pt x="1424626" y="2737278"/>
                  <a:pt x="1426487" y="2742543"/>
                  <a:pt x="1427752" y="2749054"/>
                </a:cubicBezTo>
                <a:cubicBezTo>
                  <a:pt x="1429017" y="2755566"/>
                  <a:pt x="1429649" y="2763584"/>
                  <a:pt x="1429649" y="2773109"/>
                </a:cubicBezTo>
                <a:cubicBezTo>
                  <a:pt x="1425854" y="2775862"/>
                  <a:pt x="1421352" y="2778076"/>
                  <a:pt x="1416143" y="2779750"/>
                </a:cubicBezTo>
                <a:cubicBezTo>
                  <a:pt x="1410934" y="2781425"/>
                  <a:pt x="1405539" y="2782262"/>
                  <a:pt x="1399958" y="2782262"/>
                </a:cubicBezTo>
                <a:cubicBezTo>
                  <a:pt x="1395047" y="2782262"/>
                  <a:pt x="1390917" y="2781573"/>
                  <a:pt x="1387568" y="2780197"/>
                </a:cubicBezTo>
                <a:cubicBezTo>
                  <a:pt x="1384219" y="2778820"/>
                  <a:pt x="1381503" y="2776867"/>
                  <a:pt x="1379420" y="2774337"/>
                </a:cubicBezTo>
                <a:cubicBezTo>
                  <a:pt x="1377336" y="2771807"/>
                  <a:pt x="1375829" y="2768718"/>
                  <a:pt x="1374899" y="2765072"/>
                </a:cubicBezTo>
                <a:cubicBezTo>
                  <a:pt x="1373969" y="2761426"/>
                  <a:pt x="1373504" y="2757407"/>
                  <a:pt x="1373504" y="2753017"/>
                </a:cubicBezTo>
                <a:cubicBezTo>
                  <a:pt x="1373504" y="2749073"/>
                  <a:pt x="1374025" y="2745241"/>
                  <a:pt x="1375067" y="2741520"/>
                </a:cubicBezTo>
                <a:cubicBezTo>
                  <a:pt x="1376108" y="2737799"/>
                  <a:pt x="1377727" y="2734469"/>
                  <a:pt x="1379922" y="2731530"/>
                </a:cubicBezTo>
                <a:cubicBezTo>
                  <a:pt x="1382117" y="2728591"/>
                  <a:pt x="1384926" y="2726247"/>
                  <a:pt x="1388349" y="2724498"/>
                </a:cubicBezTo>
                <a:cubicBezTo>
                  <a:pt x="1391773" y="2722749"/>
                  <a:pt x="1395903" y="2721875"/>
                  <a:pt x="1400739" y="2721875"/>
                </a:cubicBezTo>
                <a:close/>
                <a:moveTo>
                  <a:pt x="3955519" y="2709928"/>
                </a:moveTo>
                <a:lnTo>
                  <a:pt x="3955739" y="2709928"/>
                </a:lnTo>
                <a:lnTo>
                  <a:pt x="3955739" y="2789179"/>
                </a:lnTo>
                <a:lnTo>
                  <a:pt x="3909082" y="2789179"/>
                </a:lnTo>
                <a:close/>
                <a:moveTo>
                  <a:pt x="1402525" y="2706583"/>
                </a:moveTo>
                <a:cubicBezTo>
                  <a:pt x="1394042" y="2706583"/>
                  <a:pt x="1386750" y="2707885"/>
                  <a:pt x="1380648" y="2710489"/>
                </a:cubicBezTo>
                <a:cubicBezTo>
                  <a:pt x="1374546" y="2713094"/>
                  <a:pt x="1369523" y="2716591"/>
                  <a:pt x="1365579" y="2720982"/>
                </a:cubicBezTo>
                <a:cubicBezTo>
                  <a:pt x="1361635" y="2725372"/>
                  <a:pt x="1358733" y="2730451"/>
                  <a:pt x="1356872" y="2736218"/>
                </a:cubicBezTo>
                <a:cubicBezTo>
                  <a:pt x="1355012" y="2741985"/>
                  <a:pt x="1354082" y="2748068"/>
                  <a:pt x="1354082" y="2754468"/>
                </a:cubicBezTo>
                <a:cubicBezTo>
                  <a:pt x="1354082" y="2760644"/>
                  <a:pt x="1354807" y="2766337"/>
                  <a:pt x="1356258" y="2771546"/>
                </a:cubicBezTo>
                <a:cubicBezTo>
                  <a:pt x="1357709" y="2776755"/>
                  <a:pt x="1360091" y="2781257"/>
                  <a:pt x="1363402" y="2785052"/>
                </a:cubicBezTo>
                <a:cubicBezTo>
                  <a:pt x="1366714" y="2788847"/>
                  <a:pt x="1371104" y="2791843"/>
                  <a:pt x="1376573" y="2794038"/>
                </a:cubicBezTo>
                <a:cubicBezTo>
                  <a:pt x="1382043" y="2796233"/>
                  <a:pt x="1388796" y="2797331"/>
                  <a:pt x="1396833" y="2797331"/>
                </a:cubicBezTo>
                <a:cubicBezTo>
                  <a:pt x="1403976" y="2797331"/>
                  <a:pt x="1410302" y="2796438"/>
                  <a:pt x="1415808" y="2794652"/>
                </a:cubicBezTo>
                <a:cubicBezTo>
                  <a:pt x="1421315" y="2792866"/>
                  <a:pt x="1426040" y="2790819"/>
                  <a:pt x="1429984" y="2788513"/>
                </a:cubicBezTo>
                <a:cubicBezTo>
                  <a:pt x="1429835" y="2795359"/>
                  <a:pt x="1428942" y="2801870"/>
                  <a:pt x="1427305" y="2808046"/>
                </a:cubicBezTo>
                <a:cubicBezTo>
                  <a:pt x="1425668" y="2814223"/>
                  <a:pt x="1423212" y="2819655"/>
                  <a:pt x="1419938" y="2824343"/>
                </a:cubicBezTo>
                <a:cubicBezTo>
                  <a:pt x="1416664" y="2829031"/>
                  <a:pt x="1412441" y="2832770"/>
                  <a:pt x="1407269" y="2835561"/>
                </a:cubicBezTo>
                <a:cubicBezTo>
                  <a:pt x="1402097" y="2838351"/>
                  <a:pt x="1395903" y="2839747"/>
                  <a:pt x="1388684" y="2839747"/>
                </a:cubicBezTo>
                <a:cubicBezTo>
                  <a:pt x="1384889" y="2839747"/>
                  <a:pt x="1381466" y="2839468"/>
                  <a:pt x="1378415" y="2838909"/>
                </a:cubicBezTo>
                <a:cubicBezTo>
                  <a:pt x="1375364" y="2838351"/>
                  <a:pt x="1372704" y="2837737"/>
                  <a:pt x="1370434" y="2837068"/>
                </a:cubicBezTo>
                <a:cubicBezTo>
                  <a:pt x="1368165" y="2836398"/>
                  <a:pt x="1366286" y="2835784"/>
                  <a:pt x="1364797" y="2835226"/>
                </a:cubicBezTo>
                <a:cubicBezTo>
                  <a:pt x="1363309" y="2834668"/>
                  <a:pt x="1362156" y="2834389"/>
                  <a:pt x="1361337" y="2834389"/>
                </a:cubicBezTo>
                <a:cubicBezTo>
                  <a:pt x="1360742" y="2834389"/>
                  <a:pt x="1360240" y="2834482"/>
                  <a:pt x="1359830" y="2834668"/>
                </a:cubicBezTo>
                <a:cubicBezTo>
                  <a:pt x="1359421" y="2834854"/>
                  <a:pt x="1359105" y="2835207"/>
                  <a:pt x="1358882" y="2835728"/>
                </a:cubicBezTo>
                <a:cubicBezTo>
                  <a:pt x="1358658" y="2836249"/>
                  <a:pt x="1358491" y="2836993"/>
                  <a:pt x="1358379" y="2837961"/>
                </a:cubicBezTo>
                <a:cubicBezTo>
                  <a:pt x="1358268" y="2838928"/>
                  <a:pt x="1358212" y="2840230"/>
                  <a:pt x="1358212" y="2841867"/>
                </a:cubicBezTo>
                <a:cubicBezTo>
                  <a:pt x="1358212" y="2843802"/>
                  <a:pt x="1358379" y="2845346"/>
                  <a:pt x="1358714" y="2846500"/>
                </a:cubicBezTo>
                <a:cubicBezTo>
                  <a:pt x="1359049" y="2847653"/>
                  <a:pt x="1359588" y="2848565"/>
                  <a:pt x="1360333" y="2849234"/>
                </a:cubicBezTo>
                <a:cubicBezTo>
                  <a:pt x="1361077" y="2849904"/>
                  <a:pt x="1362267" y="2850574"/>
                  <a:pt x="1363904" y="2851244"/>
                </a:cubicBezTo>
                <a:cubicBezTo>
                  <a:pt x="1365542" y="2851913"/>
                  <a:pt x="1367569" y="2852546"/>
                  <a:pt x="1369988" y="2853141"/>
                </a:cubicBezTo>
                <a:cubicBezTo>
                  <a:pt x="1372406" y="2853736"/>
                  <a:pt x="1375122" y="2854239"/>
                  <a:pt x="1378136" y="2854648"/>
                </a:cubicBezTo>
                <a:cubicBezTo>
                  <a:pt x="1381150" y="2855057"/>
                  <a:pt x="1384257" y="2855262"/>
                  <a:pt x="1387457" y="2855262"/>
                </a:cubicBezTo>
                <a:cubicBezTo>
                  <a:pt x="1395791" y="2855262"/>
                  <a:pt x="1403102" y="2854164"/>
                  <a:pt x="1409390" y="2851969"/>
                </a:cubicBezTo>
                <a:cubicBezTo>
                  <a:pt x="1415678" y="2849774"/>
                  <a:pt x="1421110" y="2846742"/>
                  <a:pt x="1425687" y="2842872"/>
                </a:cubicBezTo>
                <a:cubicBezTo>
                  <a:pt x="1430263" y="2839002"/>
                  <a:pt x="1434058" y="2834482"/>
                  <a:pt x="1437072" y="2829310"/>
                </a:cubicBezTo>
                <a:cubicBezTo>
                  <a:pt x="1440086" y="2824138"/>
                  <a:pt x="1442486" y="2818594"/>
                  <a:pt x="1444272" y="2812678"/>
                </a:cubicBezTo>
                <a:cubicBezTo>
                  <a:pt x="1446058" y="2806763"/>
                  <a:pt x="1447323" y="2800605"/>
                  <a:pt x="1448067" y="2794205"/>
                </a:cubicBezTo>
                <a:cubicBezTo>
                  <a:pt x="1448811" y="2787806"/>
                  <a:pt x="1449183" y="2781480"/>
                  <a:pt x="1449183" y="2775230"/>
                </a:cubicBezTo>
                <a:cubicBezTo>
                  <a:pt x="1449183" y="2768607"/>
                  <a:pt x="1448867" y="2762300"/>
                  <a:pt x="1448234" y="2756310"/>
                </a:cubicBezTo>
                <a:cubicBezTo>
                  <a:pt x="1447602" y="2750319"/>
                  <a:pt x="1446560" y="2744757"/>
                  <a:pt x="1445109" y="2739622"/>
                </a:cubicBezTo>
                <a:cubicBezTo>
                  <a:pt x="1443658" y="2734488"/>
                  <a:pt x="1441742" y="2729893"/>
                  <a:pt x="1439360" y="2725837"/>
                </a:cubicBezTo>
                <a:cubicBezTo>
                  <a:pt x="1436979" y="2721782"/>
                  <a:pt x="1434077" y="2718321"/>
                  <a:pt x="1430654" y="2715457"/>
                </a:cubicBezTo>
                <a:cubicBezTo>
                  <a:pt x="1427231" y="2712592"/>
                  <a:pt x="1423194" y="2710396"/>
                  <a:pt x="1418543" y="2708871"/>
                </a:cubicBezTo>
                <a:cubicBezTo>
                  <a:pt x="1413892" y="2707345"/>
                  <a:pt x="1408553" y="2706583"/>
                  <a:pt x="1402525" y="2706583"/>
                </a:cubicBezTo>
                <a:close/>
                <a:moveTo>
                  <a:pt x="3960371" y="2693074"/>
                </a:moveTo>
                <a:cubicBezTo>
                  <a:pt x="3958096" y="2693074"/>
                  <a:pt x="3956124" y="2693130"/>
                  <a:pt x="3954455" y="2693241"/>
                </a:cubicBezTo>
                <a:cubicBezTo>
                  <a:pt x="3952786" y="2693353"/>
                  <a:pt x="3951382" y="2693557"/>
                  <a:pt x="3950244" y="2693855"/>
                </a:cubicBezTo>
                <a:cubicBezTo>
                  <a:pt x="3949105" y="2694153"/>
                  <a:pt x="3948176" y="2694525"/>
                  <a:pt x="3947455" y="2694971"/>
                </a:cubicBezTo>
                <a:cubicBezTo>
                  <a:pt x="3946734" y="2695418"/>
                  <a:pt x="3946184" y="2695939"/>
                  <a:pt x="3945805" y="2696534"/>
                </a:cubicBezTo>
                <a:lnTo>
                  <a:pt x="3894320" y="2784268"/>
                </a:lnTo>
                <a:cubicBezTo>
                  <a:pt x="3893803" y="2785236"/>
                  <a:pt x="3893361" y="2786147"/>
                  <a:pt x="3892993" y="2787003"/>
                </a:cubicBezTo>
                <a:cubicBezTo>
                  <a:pt x="3892625" y="2787859"/>
                  <a:pt x="3892331" y="2788752"/>
                  <a:pt x="3892110" y="2789682"/>
                </a:cubicBezTo>
                <a:cubicBezTo>
                  <a:pt x="3891889" y="2790612"/>
                  <a:pt x="3891742" y="2791635"/>
                  <a:pt x="3891668" y="2792751"/>
                </a:cubicBezTo>
                <a:cubicBezTo>
                  <a:pt x="3891594" y="2793868"/>
                  <a:pt x="3891557" y="2795133"/>
                  <a:pt x="3891557" y="2796546"/>
                </a:cubicBezTo>
                <a:cubicBezTo>
                  <a:pt x="3891557" y="2798332"/>
                  <a:pt x="3891649" y="2799783"/>
                  <a:pt x="3891833" y="2800900"/>
                </a:cubicBezTo>
                <a:cubicBezTo>
                  <a:pt x="3892018" y="2802016"/>
                  <a:pt x="3892350" y="2802872"/>
                  <a:pt x="3892829" y="2803467"/>
                </a:cubicBezTo>
                <a:cubicBezTo>
                  <a:pt x="3893309" y="2804062"/>
                  <a:pt x="3893844" y="2804472"/>
                  <a:pt x="3894434" y="2804695"/>
                </a:cubicBezTo>
                <a:cubicBezTo>
                  <a:pt x="3895024" y="2804918"/>
                  <a:pt x="3895762" y="2805030"/>
                  <a:pt x="3896648" y="2805030"/>
                </a:cubicBezTo>
                <a:lnTo>
                  <a:pt x="3955739" y="2805030"/>
                </a:lnTo>
                <a:lnTo>
                  <a:pt x="3955739" y="2835391"/>
                </a:lnTo>
                <a:cubicBezTo>
                  <a:pt x="3955739" y="2835986"/>
                  <a:pt x="3955873" y="2836488"/>
                  <a:pt x="3956141" y="2836897"/>
                </a:cubicBezTo>
                <a:cubicBezTo>
                  <a:pt x="3956409" y="2837307"/>
                  <a:pt x="3956907" y="2837660"/>
                  <a:pt x="3957636" y="2837958"/>
                </a:cubicBezTo>
                <a:cubicBezTo>
                  <a:pt x="3958364" y="2838256"/>
                  <a:pt x="3959342" y="2838479"/>
                  <a:pt x="3960568" y="2838628"/>
                </a:cubicBezTo>
                <a:cubicBezTo>
                  <a:pt x="3961794" y="2838776"/>
                  <a:pt x="3963327" y="2838851"/>
                  <a:pt x="3965166" y="2838851"/>
                </a:cubicBezTo>
                <a:cubicBezTo>
                  <a:pt x="3967082" y="2838851"/>
                  <a:pt x="3968653" y="2838776"/>
                  <a:pt x="3969879" y="2838628"/>
                </a:cubicBezTo>
                <a:cubicBezTo>
                  <a:pt x="3971105" y="2838479"/>
                  <a:pt x="3972102" y="2838256"/>
                  <a:pt x="3972869" y="2837958"/>
                </a:cubicBezTo>
                <a:cubicBezTo>
                  <a:pt x="3973635" y="2837660"/>
                  <a:pt x="3974172" y="2837307"/>
                  <a:pt x="3974478" y="2836897"/>
                </a:cubicBezTo>
                <a:cubicBezTo>
                  <a:pt x="3974785" y="2836488"/>
                  <a:pt x="3974938" y="2835986"/>
                  <a:pt x="3974938" y="2835391"/>
                </a:cubicBezTo>
                <a:lnTo>
                  <a:pt x="3974938" y="2805030"/>
                </a:lnTo>
                <a:lnTo>
                  <a:pt x="3991235" y="2805030"/>
                </a:lnTo>
                <a:cubicBezTo>
                  <a:pt x="3992574" y="2805030"/>
                  <a:pt x="3993616" y="2804323"/>
                  <a:pt x="3994360" y="2802909"/>
                </a:cubicBezTo>
                <a:cubicBezTo>
                  <a:pt x="3995104" y="2801495"/>
                  <a:pt x="3995476" y="2799560"/>
                  <a:pt x="3995476" y="2797105"/>
                </a:cubicBezTo>
                <a:cubicBezTo>
                  <a:pt x="3995476" y="2794426"/>
                  <a:pt x="3995086" y="2792435"/>
                  <a:pt x="3994304" y="2791133"/>
                </a:cubicBezTo>
                <a:cubicBezTo>
                  <a:pt x="3993523" y="2789831"/>
                  <a:pt x="3992500" y="2789179"/>
                  <a:pt x="3991235" y="2789179"/>
                </a:cubicBezTo>
                <a:lnTo>
                  <a:pt x="3974938" y="2789179"/>
                </a:lnTo>
                <a:lnTo>
                  <a:pt x="3974938" y="2696980"/>
                </a:lnTo>
                <a:cubicBezTo>
                  <a:pt x="3974938" y="2696311"/>
                  <a:pt x="3974635" y="2695734"/>
                  <a:pt x="3974028" y="2695250"/>
                </a:cubicBezTo>
                <a:cubicBezTo>
                  <a:pt x="3973421" y="2694767"/>
                  <a:pt x="3972548" y="2694376"/>
                  <a:pt x="3971411" y="2694078"/>
                </a:cubicBezTo>
                <a:cubicBezTo>
                  <a:pt x="3970273" y="2693781"/>
                  <a:pt x="3968774" y="2693539"/>
                  <a:pt x="3966915" y="2693353"/>
                </a:cubicBezTo>
                <a:cubicBezTo>
                  <a:pt x="3965056" y="2693167"/>
                  <a:pt x="3962875" y="2693074"/>
                  <a:pt x="3960371" y="2693074"/>
                </a:cubicBezTo>
                <a:close/>
                <a:moveTo>
                  <a:pt x="1249009" y="2634438"/>
                </a:moveTo>
                <a:cubicBezTo>
                  <a:pt x="1254069" y="2636894"/>
                  <a:pt x="1258516" y="2639257"/>
                  <a:pt x="1262348" y="2641526"/>
                </a:cubicBezTo>
                <a:cubicBezTo>
                  <a:pt x="1266180" y="2643796"/>
                  <a:pt x="1269380" y="2646140"/>
                  <a:pt x="1271947" y="2648558"/>
                </a:cubicBezTo>
                <a:cubicBezTo>
                  <a:pt x="1274515" y="2650977"/>
                  <a:pt x="1276431" y="2653581"/>
                  <a:pt x="1277696" y="2656372"/>
                </a:cubicBezTo>
                <a:cubicBezTo>
                  <a:pt x="1278961" y="2659162"/>
                  <a:pt x="1279593" y="2662269"/>
                  <a:pt x="1279593" y="2665692"/>
                </a:cubicBezTo>
                <a:cubicBezTo>
                  <a:pt x="1279593" y="2672538"/>
                  <a:pt x="1277156" y="2677952"/>
                  <a:pt x="1272282" y="2681933"/>
                </a:cubicBezTo>
                <a:cubicBezTo>
                  <a:pt x="1267408" y="2685914"/>
                  <a:pt x="1260208" y="2687905"/>
                  <a:pt x="1250683" y="2687905"/>
                </a:cubicBezTo>
                <a:cubicBezTo>
                  <a:pt x="1240861" y="2687905"/>
                  <a:pt x="1233475" y="2685933"/>
                  <a:pt x="1228527" y="2681989"/>
                </a:cubicBezTo>
                <a:cubicBezTo>
                  <a:pt x="1223578" y="2678045"/>
                  <a:pt x="1221104" y="2672464"/>
                  <a:pt x="1221104" y="2665246"/>
                </a:cubicBezTo>
                <a:cubicBezTo>
                  <a:pt x="1221104" y="2661971"/>
                  <a:pt x="1221681" y="2658976"/>
                  <a:pt x="1222834" y="2656260"/>
                </a:cubicBezTo>
                <a:cubicBezTo>
                  <a:pt x="1223987" y="2653544"/>
                  <a:pt x="1225699" y="2650958"/>
                  <a:pt x="1227969" y="2648502"/>
                </a:cubicBezTo>
                <a:cubicBezTo>
                  <a:pt x="1230238" y="2646047"/>
                  <a:pt x="1233140" y="2643666"/>
                  <a:pt x="1236675" y="2641359"/>
                </a:cubicBezTo>
                <a:cubicBezTo>
                  <a:pt x="1240210" y="2639052"/>
                  <a:pt x="1244321" y="2636745"/>
                  <a:pt x="1249009" y="2634438"/>
                </a:cubicBezTo>
                <a:close/>
                <a:moveTo>
                  <a:pt x="2456919" y="2632092"/>
                </a:moveTo>
                <a:lnTo>
                  <a:pt x="2457139" y="2632092"/>
                </a:lnTo>
                <a:lnTo>
                  <a:pt x="2457139" y="2711343"/>
                </a:lnTo>
                <a:lnTo>
                  <a:pt x="2410481" y="2711343"/>
                </a:lnTo>
                <a:close/>
                <a:moveTo>
                  <a:pt x="2968608" y="2621366"/>
                </a:moveTo>
                <a:cubicBezTo>
                  <a:pt x="3013857" y="2621366"/>
                  <a:pt x="3050539" y="2715879"/>
                  <a:pt x="3050539" y="2832468"/>
                </a:cubicBezTo>
                <a:cubicBezTo>
                  <a:pt x="3050539" y="2949057"/>
                  <a:pt x="3013857" y="3043571"/>
                  <a:pt x="2968608" y="3043571"/>
                </a:cubicBezTo>
                <a:cubicBezTo>
                  <a:pt x="2923359" y="3043571"/>
                  <a:pt x="2886677" y="2949057"/>
                  <a:pt x="2886677" y="2832468"/>
                </a:cubicBezTo>
                <a:cubicBezTo>
                  <a:pt x="2886677" y="2715879"/>
                  <a:pt x="2923359" y="2621366"/>
                  <a:pt x="2968608" y="2621366"/>
                </a:cubicBezTo>
                <a:close/>
                <a:moveTo>
                  <a:pt x="2461771" y="2615238"/>
                </a:moveTo>
                <a:cubicBezTo>
                  <a:pt x="2459496" y="2615238"/>
                  <a:pt x="2457523" y="2615294"/>
                  <a:pt x="2455854" y="2615405"/>
                </a:cubicBezTo>
                <a:cubicBezTo>
                  <a:pt x="2454185" y="2615517"/>
                  <a:pt x="2452782" y="2615721"/>
                  <a:pt x="2451643" y="2616019"/>
                </a:cubicBezTo>
                <a:cubicBezTo>
                  <a:pt x="2450505" y="2616317"/>
                  <a:pt x="2449575" y="2616689"/>
                  <a:pt x="2448854" y="2617135"/>
                </a:cubicBezTo>
                <a:cubicBezTo>
                  <a:pt x="2448134" y="2617582"/>
                  <a:pt x="2447584" y="2618103"/>
                  <a:pt x="2447205" y="2618698"/>
                </a:cubicBezTo>
                <a:lnTo>
                  <a:pt x="2395719" y="2706432"/>
                </a:lnTo>
                <a:cubicBezTo>
                  <a:pt x="2395203" y="2707400"/>
                  <a:pt x="2394761" y="2708311"/>
                  <a:pt x="2394393" y="2709167"/>
                </a:cubicBezTo>
                <a:cubicBezTo>
                  <a:pt x="2394025" y="2710023"/>
                  <a:pt x="2393730" y="2710916"/>
                  <a:pt x="2393510" y="2711846"/>
                </a:cubicBezTo>
                <a:cubicBezTo>
                  <a:pt x="2393289" y="2712776"/>
                  <a:pt x="2393141" y="2713799"/>
                  <a:pt x="2393067" y="2714915"/>
                </a:cubicBezTo>
                <a:cubicBezTo>
                  <a:pt x="2392994" y="2716032"/>
                  <a:pt x="2392957" y="2717297"/>
                  <a:pt x="2392957" y="2718710"/>
                </a:cubicBezTo>
                <a:cubicBezTo>
                  <a:pt x="2392957" y="2720496"/>
                  <a:pt x="2393049" y="2721947"/>
                  <a:pt x="2393233" y="2723064"/>
                </a:cubicBezTo>
                <a:cubicBezTo>
                  <a:pt x="2393417" y="2724180"/>
                  <a:pt x="2393749" y="2725036"/>
                  <a:pt x="2394229" y="2725631"/>
                </a:cubicBezTo>
                <a:cubicBezTo>
                  <a:pt x="2394709" y="2726226"/>
                  <a:pt x="2395243" y="2726636"/>
                  <a:pt x="2395834" y="2726859"/>
                </a:cubicBezTo>
                <a:cubicBezTo>
                  <a:pt x="2396424" y="2727082"/>
                  <a:pt x="2397162" y="2727194"/>
                  <a:pt x="2398048" y="2727194"/>
                </a:cubicBezTo>
                <a:lnTo>
                  <a:pt x="2457139" y="2727194"/>
                </a:lnTo>
                <a:lnTo>
                  <a:pt x="2457139" y="2757555"/>
                </a:lnTo>
                <a:cubicBezTo>
                  <a:pt x="2457139" y="2758150"/>
                  <a:pt x="2457273" y="2758652"/>
                  <a:pt x="2457541" y="2759061"/>
                </a:cubicBezTo>
                <a:cubicBezTo>
                  <a:pt x="2457809" y="2759471"/>
                  <a:pt x="2458307" y="2759824"/>
                  <a:pt x="2459035" y="2760122"/>
                </a:cubicBezTo>
                <a:cubicBezTo>
                  <a:pt x="2459764" y="2760420"/>
                  <a:pt x="2460741" y="2760643"/>
                  <a:pt x="2461967" y="2760792"/>
                </a:cubicBezTo>
                <a:cubicBezTo>
                  <a:pt x="2463193" y="2760940"/>
                  <a:pt x="2464726" y="2761015"/>
                  <a:pt x="2466566" y="2761015"/>
                </a:cubicBezTo>
                <a:cubicBezTo>
                  <a:pt x="2468482" y="2761015"/>
                  <a:pt x="2470053" y="2760940"/>
                  <a:pt x="2471279" y="2760792"/>
                </a:cubicBezTo>
                <a:cubicBezTo>
                  <a:pt x="2472505" y="2760643"/>
                  <a:pt x="2473501" y="2760420"/>
                  <a:pt x="2474268" y="2760122"/>
                </a:cubicBezTo>
                <a:cubicBezTo>
                  <a:pt x="2475035" y="2759824"/>
                  <a:pt x="2475572" y="2759471"/>
                  <a:pt x="2475878" y="2759061"/>
                </a:cubicBezTo>
                <a:cubicBezTo>
                  <a:pt x="2476184" y="2758652"/>
                  <a:pt x="2476338" y="2758150"/>
                  <a:pt x="2476338" y="2757555"/>
                </a:cubicBezTo>
                <a:lnTo>
                  <a:pt x="2476338" y="2727194"/>
                </a:lnTo>
                <a:lnTo>
                  <a:pt x="2492634" y="2727194"/>
                </a:lnTo>
                <a:cubicBezTo>
                  <a:pt x="2493974" y="2727194"/>
                  <a:pt x="2495016" y="2726487"/>
                  <a:pt x="2495760" y="2725073"/>
                </a:cubicBezTo>
                <a:cubicBezTo>
                  <a:pt x="2496504" y="2723659"/>
                  <a:pt x="2496876" y="2721724"/>
                  <a:pt x="2496876" y="2719269"/>
                </a:cubicBezTo>
                <a:cubicBezTo>
                  <a:pt x="2496876" y="2716590"/>
                  <a:pt x="2496485" y="2714599"/>
                  <a:pt x="2495704" y="2713297"/>
                </a:cubicBezTo>
                <a:cubicBezTo>
                  <a:pt x="2494923" y="2711995"/>
                  <a:pt x="2493899" y="2711343"/>
                  <a:pt x="2492634" y="2711343"/>
                </a:cubicBezTo>
                <a:lnTo>
                  <a:pt x="2476338" y="2711343"/>
                </a:lnTo>
                <a:lnTo>
                  <a:pt x="2476338" y="2619144"/>
                </a:lnTo>
                <a:cubicBezTo>
                  <a:pt x="2476338" y="2618475"/>
                  <a:pt x="2476034" y="2617898"/>
                  <a:pt x="2475427" y="2617414"/>
                </a:cubicBezTo>
                <a:cubicBezTo>
                  <a:pt x="2474820" y="2616931"/>
                  <a:pt x="2473948" y="2616540"/>
                  <a:pt x="2472810" y="2616242"/>
                </a:cubicBezTo>
                <a:cubicBezTo>
                  <a:pt x="2471673" y="2615945"/>
                  <a:pt x="2470174" y="2615703"/>
                  <a:pt x="2468315" y="2615517"/>
                </a:cubicBezTo>
                <a:cubicBezTo>
                  <a:pt x="2466456" y="2615331"/>
                  <a:pt x="2464274" y="2615238"/>
                  <a:pt x="2461771" y="2615238"/>
                </a:cubicBezTo>
                <a:close/>
                <a:moveTo>
                  <a:pt x="1817988" y="2577368"/>
                </a:moveTo>
                <a:cubicBezTo>
                  <a:pt x="1863237" y="2577368"/>
                  <a:pt x="1899919" y="2671881"/>
                  <a:pt x="1899919" y="2788470"/>
                </a:cubicBezTo>
                <a:cubicBezTo>
                  <a:pt x="1899919" y="2905059"/>
                  <a:pt x="1863237" y="2999573"/>
                  <a:pt x="1817988" y="2999573"/>
                </a:cubicBezTo>
                <a:cubicBezTo>
                  <a:pt x="1772739" y="2999573"/>
                  <a:pt x="1736057" y="2905059"/>
                  <a:pt x="1736057" y="2788470"/>
                </a:cubicBezTo>
                <a:cubicBezTo>
                  <a:pt x="1736057" y="2671881"/>
                  <a:pt x="1772739" y="2577368"/>
                  <a:pt x="1817988" y="2577368"/>
                </a:cubicBezTo>
                <a:close/>
                <a:moveTo>
                  <a:pt x="1250237" y="2569140"/>
                </a:moveTo>
                <a:cubicBezTo>
                  <a:pt x="1254181" y="2569140"/>
                  <a:pt x="1257697" y="2569605"/>
                  <a:pt x="1260785" y="2570535"/>
                </a:cubicBezTo>
                <a:cubicBezTo>
                  <a:pt x="1263873" y="2571465"/>
                  <a:pt x="1266459" y="2572823"/>
                  <a:pt x="1268543" y="2574609"/>
                </a:cubicBezTo>
                <a:cubicBezTo>
                  <a:pt x="1270626" y="2576395"/>
                  <a:pt x="1272208" y="2578553"/>
                  <a:pt x="1273287" y="2581083"/>
                </a:cubicBezTo>
                <a:cubicBezTo>
                  <a:pt x="1274366" y="2583613"/>
                  <a:pt x="1274905" y="2586441"/>
                  <a:pt x="1274905" y="2589567"/>
                </a:cubicBezTo>
                <a:cubicBezTo>
                  <a:pt x="1274905" y="2595222"/>
                  <a:pt x="1272896" y="2600394"/>
                  <a:pt x="1268878" y="2605082"/>
                </a:cubicBezTo>
                <a:cubicBezTo>
                  <a:pt x="1264859" y="2609770"/>
                  <a:pt x="1259092" y="2614049"/>
                  <a:pt x="1251576" y="2617918"/>
                </a:cubicBezTo>
                <a:cubicBezTo>
                  <a:pt x="1247112" y="2615611"/>
                  <a:pt x="1243261" y="2613398"/>
                  <a:pt x="1240024" y="2611277"/>
                </a:cubicBezTo>
                <a:cubicBezTo>
                  <a:pt x="1236787" y="2609156"/>
                  <a:pt x="1234108" y="2606979"/>
                  <a:pt x="1231987" y="2604747"/>
                </a:cubicBezTo>
                <a:cubicBezTo>
                  <a:pt x="1229866" y="2602515"/>
                  <a:pt x="1228303" y="2600152"/>
                  <a:pt x="1227299" y="2597659"/>
                </a:cubicBezTo>
                <a:cubicBezTo>
                  <a:pt x="1226294" y="2595166"/>
                  <a:pt x="1225792" y="2592469"/>
                  <a:pt x="1225792" y="2589567"/>
                </a:cubicBezTo>
                <a:cubicBezTo>
                  <a:pt x="1225792" y="2583241"/>
                  <a:pt x="1227857" y="2578256"/>
                  <a:pt x="1231987" y="2574609"/>
                </a:cubicBezTo>
                <a:cubicBezTo>
                  <a:pt x="1236117" y="2570963"/>
                  <a:pt x="1242200" y="2569140"/>
                  <a:pt x="1250237" y="2569140"/>
                </a:cubicBezTo>
                <a:close/>
                <a:moveTo>
                  <a:pt x="3803119" y="2557528"/>
                </a:moveTo>
                <a:lnTo>
                  <a:pt x="3803339" y="2557528"/>
                </a:lnTo>
                <a:lnTo>
                  <a:pt x="3803339" y="2636779"/>
                </a:lnTo>
                <a:lnTo>
                  <a:pt x="3756682" y="2636779"/>
                </a:lnTo>
                <a:close/>
                <a:moveTo>
                  <a:pt x="1251688" y="2554183"/>
                </a:moveTo>
                <a:cubicBezTo>
                  <a:pt x="1244098" y="2554183"/>
                  <a:pt x="1237456" y="2555131"/>
                  <a:pt x="1231764" y="2557029"/>
                </a:cubicBezTo>
                <a:cubicBezTo>
                  <a:pt x="1226071" y="2558927"/>
                  <a:pt x="1221383" y="2561512"/>
                  <a:pt x="1217699" y="2564787"/>
                </a:cubicBezTo>
                <a:cubicBezTo>
                  <a:pt x="1214016" y="2568061"/>
                  <a:pt x="1211263" y="2571912"/>
                  <a:pt x="1209439" y="2576339"/>
                </a:cubicBezTo>
                <a:cubicBezTo>
                  <a:pt x="1207616" y="2580767"/>
                  <a:pt x="1206705" y="2585511"/>
                  <a:pt x="1206705" y="2590571"/>
                </a:cubicBezTo>
                <a:cubicBezTo>
                  <a:pt x="1206705" y="2594589"/>
                  <a:pt x="1207319" y="2598310"/>
                  <a:pt x="1208547" y="2601733"/>
                </a:cubicBezTo>
                <a:cubicBezTo>
                  <a:pt x="1209774" y="2605156"/>
                  <a:pt x="1211579" y="2608375"/>
                  <a:pt x="1213960" y="2611388"/>
                </a:cubicBezTo>
                <a:cubicBezTo>
                  <a:pt x="1216341" y="2614402"/>
                  <a:pt x="1219244" y="2617193"/>
                  <a:pt x="1222667" y="2619760"/>
                </a:cubicBezTo>
                <a:cubicBezTo>
                  <a:pt x="1226090" y="2622327"/>
                  <a:pt x="1230034" y="2624764"/>
                  <a:pt x="1234498" y="2627071"/>
                </a:cubicBezTo>
                <a:cubicBezTo>
                  <a:pt x="1229364" y="2629601"/>
                  <a:pt x="1224750" y="2632262"/>
                  <a:pt x="1220657" y="2635052"/>
                </a:cubicBezTo>
                <a:cubicBezTo>
                  <a:pt x="1216565" y="2637843"/>
                  <a:pt x="1213123" y="2640838"/>
                  <a:pt x="1210332" y="2644038"/>
                </a:cubicBezTo>
                <a:cubicBezTo>
                  <a:pt x="1207542" y="2647237"/>
                  <a:pt x="1205403" y="2650735"/>
                  <a:pt x="1203914" y="2654530"/>
                </a:cubicBezTo>
                <a:cubicBezTo>
                  <a:pt x="1202426" y="2658325"/>
                  <a:pt x="1201682" y="2662492"/>
                  <a:pt x="1201682" y="2667032"/>
                </a:cubicBezTo>
                <a:cubicBezTo>
                  <a:pt x="1201682" y="2672761"/>
                  <a:pt x="1202761" y="2677859"/>
                  <a:pt x="1204919" y="2682324"/>
                </a:cubicBezTo>
                <a:cubicBezTo>
                  <a:pt x="1207077" y="2686788"/>
                  <a:pt x="1210202" y="2690546"/>
                  <a:pt x="1214295" y="2693597"/>
                </a:cubicBezTo>
                <a:cubicBezTo>
                  <a:pt x="1218388" y="2696648"/>
                  <a:pt x="1223374" y="2698955"/>
                  <a:pt x="1229252" y="2700518"/>
                </a:cubicBezTo>
                <a:cubicBezTo>
                  <a:pt x="1235131" y="2702081"/>
                  <a:pt x="1241791" y="2702862"/>
                  <a:pt x="1249232" y="2702862"/>
                </a:cubicBezTo>
                <a:cubicBezTo>
                  <a:pt x="1257195" y="2702862"/>
                  <a:pt x="1264264" y="2702006"/>
                  <a:pt x="1270440" y="2700295"/>
                </a:cubicBezTo>
                <a:cubicBezTo>
                  <a:pt x="1276617" y="2698583"/>
                  <a:pt x="1281807" y="2696053"/>
                  <a:pt x="1286012" y="2692704"/>
                </a:cubicBezTo>
                <a:cubicBezTo>
                  <a:pt x="1290216" y="2689356"/>
                  <a:pt x="1293434" y="2685244"/>
                  <a:pt x="1295667" y="2680370"/>
                </a:cubicBezTo>
                <a:cubicBezTo>
                  <a:pt x="1297899" y="2675496"/>
                  <a:pt x="1299015" y="2669934"/>
                  <a:pt x="1299015" y="2663683"/>
                </a:cubicBezTo>
                <a:cubicBezTo>
                  <a:pt x="1299015" y="2659441"/>
                  <a:pt x="1298290" y="2655553"/>
                  <a:pt x="1296839" y="2652019"/>
                </a:cubicBezTo>
                <a:cubicBezTo>
                  <a:pt x="1295388" y="2648484"/>
                  <a:pt x="1293267" y="2645135"/>
                  <a:pt x="1290476" y="2641973"/>
                </a:cubicBezTo>
                <a:cubicBezTo>
                  <a:pt x="1287686" y="2638810"/>
                  <a:pt x="1284226" y="2635852"/>
                  <a:pt x="1280096" y="2633099"/>
                </a:cubicBezTo>
                <a:cubicBezTo>
                  <a:pt x="1275966" y="2630345"/>
                  <a:pt x="1271259" y="2627667"/>
                  <a:pt x="1265976" y="2625062"/>
                </a:cubicBezTo>
                <a:cubicBezTo>
                  <a:pt x="1270440" y="2622681"/>
                  <a:pt x="1274403" y="2620132"/>
                  <a:pt x="1277863" y="2617416"/>
                </a:cubicBezTo>
                <a:cubicBezTo>
                  <a:pt x="1281323" y="2614700"/>
                  <a:pt x="1284244" y="2611779"/>
                  <a:pt x="1286625" y="2608654"/>
                </a:cubicBezTo>
                <a:cubicBezTo>
                  <a:pt x="1289007" y="2605528"/>
                  <a:pt x="1290811" y="2602217"/>
                  <a:pt x="1292039" y="2598719"/>
                </a:cubicBezTo>
                <a:cubicBezTo>
                  <a:pt x="1293267" y="2595222"/>
                  <a:pt x="1293881" y="2591576"/>
                  <a:pt x="1293881" y="2587781"/>
                </a:cubicBezTo>
                <a:cubicBezTo>
                  <a:pt x="1293881" y="2583093"/>
                  <a:pt x="1293062" y="2578702"/>
                  <a:pt x="1291425" y="2574609"/>
                </a:cubicBezTo>
                <a:cubicBezTo>
                  <a:pt x="1289788" y="2570517"/>
                  <a:pt x="1287239" y="2566963"/>
                  <a:pt x="1283779" y="2563949"/>
                </a:cubicBezTo>
                <a:cubicBezTo>
                  <a:pt x="1280319" y="2560936"/>
                  <a:pt x="1275928" y="2558554"/>
                  <a:pt x="1270608" y="2556806"/>
                </a:cubicBezTo>
                <a:cubicBezTo>
                  <a:pt x="1265287" y="2555057"/>
                  <a:pt x="1258981" y="2554183"/>
                  <a:pt x="1251688" y="2554183"/>
                </a:cubicBezTo>
                <a:close/>
                <a:moveTo>
                  <a:pt x="3807971" y="2540674"/>
                </a:moveTo>
                <a:cubicBezTo>
                  <a:pt x="3805696" y="2540674"/>
                  <a:pt x="3803724" y="2540730"/>
                  <a:pt x="3802055" y="2540841"/>
                </a:cubicBezTo>
                <a:cubicBezTo>
                  <a:pt x="3800386" y="2540953"/>
                  <a:pt x="3798982" y="2541157"/>
                  <a:pt x="3797844" y="2541455"/>
                </a:cubicBezTo>
                <a:cubicBezTo>
                  <a:pt x="3796705" y="2541753"/>
                  <a:pt x="3795776" y="2542125"/>
                  <a:pt x="3795055" y="2542571"/>
                </a:cubicBezTo>
                <a:cubicBezTo>
                  <a:pt x="3794334" y="2543018"/>
                  <a:pt x="3793784" y="2543539"/>
                  <a:pt x="3793405" y="2544134"/>
                </a:cubicBezTo>
                <a:lnTo>
                  <a:pt x="3741920" y="2631868"/>
                </a:lnTo>
                <a:cubicBezTo>
                  <a:pt x="3741403" y="2632836"/>
                  <a:pt x="3740961" y="2633747"/>
                  <a:pt x="3740593" y="2634603"/>
                </a:cubicBezTo>
                <a:cubicBezTo>
                  <a:pt x="3740225" y="2635459"/>
                  <a:pt x="3739931" y="2636352"/>
                  <a:pt x="3739710" y="2637282"/>
                </a:cubicBezTo>
                <a:cubicBezTo>
                  <a:pt x="3739489" y="2638212"/>
                  <a:pt x="3739342" y="2639235"/>
                  <a:pt x="3739268" y="2640351"/>
                </a:cubicBezTo>
                <a:cubicBezTo>
                  <a:pt x="3739194" y="2641468"/>
                  <a:pt x="3739157" y="2642733"/>
                  <a:pt x="3739157" y="2644146"/>
                </a:cubicBezTo>
                <a:cubicBezTo>
                  <a:pt x="3739157" y="2645932"/>
                  <a:pt x="3739249" y="2647383"/>
                  <a:pt x="3739433" y="2648500"/>
                </a:cubicBezTo>
                <a:cubicBezTo>
                  <a:pt x="3739618" y="2649616"/>
                  <a:pt x="3739950" y="2650472"/>
                  <a:pt x="3740429" y="2651067"/>
                </a:cubicBezTo>
                <a:cubicBezTo>
                  <a:pt x="3740909" y="2651662"/>
                  <a:pt x="3741444" y="2652072"/>
                  <a:pt x="3742034" y="2652295"/>
                </a:cubicBezTo>
                <a:cubicBezTo>
                  <a:pt x="3742624" y="2652518"/>
                  <a:pt x="3743362" y="2652630"/>
                  <a:pt x="3744248" y="2652630"/>
                </a:cubicBezTo>
                <a:lnTo>
                  <a:pt x="3803339" y="2652630"/>
                </a:lnTo>
                <a:lnTo>
                  <a:pt x="3803339" y="2682991"/>
                </a:lnTo>
                <a:cubicBezTo>
                  <a:pt x="3803339" y="2683586"/>
                  <a:pt x="3803473" y="2684088"/>
                  <a:pt x="3803741" y="2684497"/>
                </a:cubicBezTo>
                <a:cubicBezTo>
                  <a:pt x="3804009" y="2684907"/>
                  <a:pt x="3804507" y="2685260"/>
                  <a:pt x="3805236" y="2685558"/>
                </a:cubicBezTo>
                <a:cubicBezTo>
                  <a:pt x="3805964" y="2685856"/>
                  <a:pt x="3806942" y="2686079"/>
                  <a:pt x="3808168" y="2686228"/>
                </a:cubicBezTo>
                <a:cubicBezTo>
                  <a:pt x="3809394" y="2686376"/>
                  <a:pt x="3810927" y="2686451"/>
                  <a:pt x="3812766" y="2686451"/>
                </a:cubicBezTo>
                <a:cubicBezTo>
                  <a:pt x="3814682" y="2686451"/>
                  <a:pt x="3816253" y="2686376"/>
                  <a:pt x="3817479" y="2686228"/>
                </a:cubicBezTo>
                <a:cubicBezTo>
                  <a:pt x="3818705" y="2686079"/>
                  <a:pt x="3819702" y="2685856"/>
                  <a:pt x="3820469" y="2685558"/>
                </a:cubicBezTo>
                <a:cubicBezTo>
                  <a:pt x="3821235" y="2685260"/>
                  <a:pt x="3821772" y="2684907"/>
                  <a:pt x="3822078" y="2684497"/>
                </a:cubicBezTo>
                <a:cubicBezTo>
                  <a:pt x="3822385" y="2684088"/>
                  <a:pt x="3822538" y="2683586"/>
                  <a:pt x="3822538" y="2682991"/>
                </a:cubicBezTo>
                <a:lnTo>
                  <a:pt x="3822538" y="2652630"/>
                </a:lnTo>
                <a:lnTo>
                  <a:pt x="3838835" y="2652630"/>
                </a:lnTo>
                <a:cubicBezTo>
                  <a:pt x="3840174" y="2652630"/>
                  <a:pt x="3841216" y="2651923"/>
                  <a:pt x="3841960" y="2650509"/>
                </a:cubicBezTo>
                <a:cubicBezTo>
                  <a:pt x="3842704" y="2649095"/>
                  <a:pt x="3843076" y="2647160"/>
                  <a:pt x="3843076" y="2644705"/>
                </a:cubicBezTo>
                <a:cubicBezTo>
                  <a:pt x="3843076" y="2642026"/>
                  <a:pt x="3842686" y="2640035"/>
                  <a:pt x="3841904" y="2638733"/>
                </a:cubicBezTo>
                <a:cubicBezTo>
                  <a:pt x="3841123" y="2637431"/>
                  <a:pt x="3840100" y="2636779"/>
                  <a:pt x="3838835" y="2636779"/>
                </a:cubicBezTo>
                <a:lnTo>
                  <a:pt x="3822538" y="2636779"/>
                </a:lnTo>
                <a:lnTo>
                  <a:pt x="3822538" y="2544580"/>
                </a:lnTo>
                <a:cubicBezTo>
                  <a:pt x="3822538" y="2543911"/>
                  <a:pt x="3822235" y="2543334"/>
                  <a:pt x="3821628" y="2542850"/>
                </a:cubicBezTo>
                <a:cubicBezTo>
                  <a:pt x="3821021" y="2542367"/>
                  <a:pt x="3820148" y="2541976"/>
                  <a:pt x="3819011" y="2541678"/>
                </a:cubicBezTo>
                <a:cubicBezTo>
                  <a:pt x="3817873" y="2541381"/>
                  <a:pt x="3816374" y="2541139"/>
                  <a:pt x="3814515" y="2540953"/>
                </a:cubicBezTo>
                <a:cubicBezTo>
                  <a:pt x="3812656" y="2540767"/>
                  <a:pt x="3810475" y="2540674"/>
                  <a:pt x="3807971" y="2540674"/>
                </a:cubicBezTo>
                <a:close/>
                <a:moveTo>
                  <a:pt x="3912505" y="2540339"/>
                </a:moveTo>
                <a:cubicBezTo>
                  <a:pt x="3911165" y="2540339"/>
                  <a:pt x="3910049" y="2540357"/>
                  <a:pt x="3909156" y="2540395"/>
                </a:cubicBezTo>
                <a:cubicBezTo>
                  <a:pt x="3908263" y="2540432"/>
                  <a:pt x="3907482" y="2540525"/>
                  <a:pt x="3906812" y="2540674"/>
                </a:cubicBezTo>
                <a:cubicBezTo>
                  <a:pt x="3906142" y="2540823"/>
                  <a:pt x="3905584" y="2540971"/>
                  <a:pt x="3905138" y="2541120"/>
                </a:cubicBezTo>
                <a:cubicBezTo>
                  <a:pt x="3904691" y="2541269"/>
                  <a:pt x="3904319" y="2541455"/>
                  <a:pt x="3904021" y="2541678"/>
                </a:cubicBezTo>
                <a:lnTo>
                  <a:pt x="3870758" y="2562998"/>
                </a:lnTo>
                <a:cubicBezTo>
                  <a:pt x="3870089" y="2563444"/>
                  <a:pt x="3869549" y="2563891"/>
                  <a:pt x="3869140" y="2564337"/>
                </a:cubicBezTo>
                <a:cubicBezTo>
                  <a:pt x="3868731" y="2564784"/>
                  <a:pt x="3868414" y="2565305"/>
                  <a:pt x="3868191" y="2565900"/>
                </a:cubicBezTo>
                <a:cubicBezTo>
                  <a:pt x="3867968" y="2566495"/>
                  <a:pt x="3867800" y="2567240"/>
                  <a:pt x="3867689" y="2568133"/>
                </a:cubicBezTo>
                <a:cubicBezTo>
                  <a:pt x="3867577" y="2569025"/>
                  <a:pt x="3867521" y="2570104"/>
                  <a:pt x="3867521" y="2571370"/>
                </a:cubicBezTo>
                <a:cubicBezTo>
                  <a:pt x="3867521" y="2573081"/>
                  <a:pt x="3867614" y="2574495"/>
                  <a:pt x="3867800" y="2575611"/>
                </a:cubicBezTo>
                <a:cubicBezTo>
                  <a:pt x="3867986" y="2576727"/>
                  <a:pt x="3868340" y="2577527"/>
                  <a:pt x="3868861" y="2578011"/>
                </a:cubicBezTo>
                <a:cubicBezTo>
                  <a:pt x="3869382" y="2578495"/>
                  <a:pt x="3870070" y="2578662"/>
                  <a:pt x="3870926" y="2578513"/>
                </a:cubicBezTo>
                <a:cubicBezTo>
                  <a:pt x="3871782" y="2578364"/>
                  <a:pt x="3872916" y="2577918"/>
                  <a:pt x="3874330" y="2577174"/>
                </a:cubicBezTo>
                <a:lnTo>
                  <a:pt x="3902235" y="2560542"/>
                </a:lnTo>
                <a:lnTo>
                  <a:pt x="3902235" y="2670377"/>
                </a:lnTo>
                <a:lnTo>
                  <a:pt x="3872098" y="2670377"/>
                </a:lnTo>
                <a:cubicBezTo>
                  <a:pt x="3871502" y="2670377"/>
                  <a:pt x="3870963" y="2670545"/>
                  <a:pt x="3870479" y="2670880"/>
                </a:cubicBezTo>
                <a:cubicBezTo>
                  <a:pt x="3869996" y="2671215"/>
                  <a:pt x="3869586" y="2671698"/>
                  <a:pt x="3869251" y="2672331"/>
                </a:cubicBezTo>
                <a:cubicBezTo>
                  <a:pt x="3868917" y="2672963"/>
                  <a:pt x="3868638" y="2673763"/>
                  <a:pt x="3868414" y="2674731"/>
                </a:cubicBezTo>
                <a:cubicBezTo>
                  <a:pt x="3868191" y="2675698"/>
                  <a:pt x="3868079" y="2676851"/>
                  <a:pt x="3868079" y="2678191"/>
                </a:cubicBezTo>
                <a:cubicBezTo>
                  <a:pt x="3868079" y="2679605"/>
                  <a:pt x="3868191" y="2680795"/>
                  <a:pt x="3868414" y="2681763"/>
                </a:cubicBezTo>
                <a:cubicBezTo>
                  <a:pt x="3868638" y="2682730"/>
                  <a:pt x="3868954" y="2683512"/>
                  <a:pt x="3869363" y="2684107"/>
                </a:cubicBezTo>
                <a:cubicBezTo>
                  <a:pt x="3869772" y="2684702"/>
                  <a:pt x="3870200" y="2685130"/>
                  <a:pt x="3870647" y="2685390"/>
                </a:cubicBezTo>
                <a:cubicBezTo>
                  <a:pt x="3871093" y="2685651"/>
                  <a:pt x="3871577" y="2685781"/>
                  <a:pt x="3872098" y="2685781"/>
                </a:cubicBezTo>
                <a:lnTo>
                  <a:pt x="3947554" y="2685781"/>
                </a:lnTo>
                <a:cubicBezTo>
                  <a:pt x="3948075" y="2685781"/>
                  <a:pt x="3948577" y="2685651"/>
                  <a:pt x="3949060" y="2685390"/>
                </a:cubicBezTo>
                <a:cubicBezTo>
                  <a:pt x="3949544" y="2685130"/>
                  <a:pt x="3949972" y="2684702"/>
                  <a:pt x="3950344" y="2684107"/>
                </a:cubicBezTo>
                <a:cubicBezTo>
                  <a:pt x="3950716" y="2683512"/>
                  <a:pt x="3951014" y="2682730"/>
                  <a:pt x="3951237" y="2681763"/>
                </a:cubicBezTo>
                <a:cubicBezTo>
                  <a:pt x="3951460" y="2680795"/>
                  <a:pt x="3951572" y="2679605"/>
                  <a:pt x="3951572" y="2678191"/>
                </a:cubicBezTo>
                <a:cubicBezTo>
                  <a:pt x="3951572" y="2676851"/>
                  <a:pt x="3951479" y="2675698"/>
                  <a:pt x="3951293" y="2674731"/>
                </a:cubicBezTo>
                <a:cubicBezTo>
                  <a:pt x="3951107" y="2673763"/>
                  <a:pt x="3950846" y="2672963"/>
                  <a:pt x="3950512" y="2672331"/>
                </a:cubicBezTo>
                <a:cubicBezTo>
                  <a:pt x="3950177" y="2671698"/>
                  <a:pt x="3949749" y="2671215"/>
                  <a:pt x="3949228" y="2670880"/>
                </a:cubicBezTo>
                <a:cubicBezTo>
                  <a:pt x="3948707" y="2670545"/>
                  <a:pt x="3948149" y="2670377"/>
                  <a:pt x="3947554" y="2670377"/>
                </a:cubicBezTo>
                <a:lnTo>
                  <a:pt x="3921434" y="2670377"/>
                </a:lnTo>
                <a:lnTo>
                  <a:pt x="3921434" y="2543464"/>
                </a:lnTo>
                <a:cubicBezTo>
                  <a:pt x="3921434" y="2543018"/>
                  <a:pt x="3921323" y="2542590"/>
                  <a:pt x="3921099" y="2542181"/>
                </a:cubicBezTo>
                <a:cubicBezTo>
                  <a:pt x="3920876" y="2541771"/>
                  <a:pt x="3920430" y="2541436"/>
                  <a:pt x="3919760" y="2541176"/>
                </a:cubicBezTo>
                <a:cubicBezTo>
                  <a:pt x="3919090" y="2540916"/>
                  <a:pt x="3918160" y="2540711"/>
                  <a:pt x="3916969" y="2540562"/>
                </a:cubicBezTo>
                <a:cubicBezTo>
                  <a:pt x="3915779" y="2540413"/>
                  <a:pt x="3914291" y="2540339"/>
                  <a:pt x="3912505" y="2540339"/>
                </a:cubicBezTo>
                <a:close/>
                <a:moveTo>
                  <a:pt x="4907711" y="2503932"/>
                </a:moveTo>
                <a:cubicBezTo>
                  <a:pt x="4912622" y="2503932"/>
                  <a:pt x="4916752" y="2504602"/>
                  <a:pt x="4920101" y="2505942"/>
                </a:cubicBezTo>
                <a:cubicBezTo>
                  <a:pt x="4923449" y="2507281"/>
                  <a:pt x="4926128" y="2509179"/>
                  <a:pt x="4928137" y="2511634"/>
                </a:cubicBezTo>
                <a:cubicBezTo>
                  <a:pt x="4930147" y="2514090"/>
                  <a:pt x="4931579" y="2517085"/>
                  <a:pt x="4932435" y="2520620"/>
                </a:cubicBezTo>
                <a:cubicBezTo>
                  <a:pt x="4933291" y="2524154"/>
                  <a:pt x="4933719" y="2528080"/>
                  <a:pt x="4933719" y="2532396"/>
                </a:cubicBezTo>
                <a:cubicBezTo>
                  <a:pt x="4933719" y="2536340"/>
                  <a:pt x="4933179" y="2540191"/>
                  <a:pt x="4932100" y="2543949"/>
                </a:cubicBezTo>
                <a:cubicBezTo>
                  <a:pt x="4931021" y="2547707"/>
                  <a:pt x="4929328" y="2551092"/>
                  <a:pt x="4927021" y="2554106"/>
                </a:cubicBezTo>
                <a:cubicBezTo>
                  <a:pt x="4924714" y="2557120"/>
                  <a:pt x="4921812" y="2559520"/>
                  <a:pt x="4918315" y="2561306"/>
                </a:cubicBezTo>
                <a:cubicBezTo>
                  <a:pt x="4914817" y="2563092"/>
                  <a:pt x="4910687" y="2563985"/>
                  <a:pt x="4905925" y="2563985"/>
                </a:cubicBezTo>
                <a:cubicBezTo>
                  <a:pt x="4901237" y="2563985"/>
                  <a:pt x="4897144" y="2563147"/>
                  <a:pt x="4893647" y="2561473"/>
                </a:cubicBezTo>
                <a:cubicBezTo>
                  <a:pt x="4890149" y="2559799"/>
                  <a:pt x="4887228" y="2557008"/>
                  <a:pt x="4884884" y="2553102"/>
                </a:cubicBezTo>
                <a:cubicBezTo>
                  <a:pt x="4882540" y="2549195"/>
                  <a:pt x="4880754" y="2544004"/>
                  <a:pt x="4879527" y="2537530"/>
                </a:cubicBezTo>
                <a:cubicBezTo>
                  <a:pt x="4878299" y="2531056"/>
                  <a:pt x="4877685" y="2523020"/>
                  <a:pt x="4877685" y="2513420"/>
                </a:cubicBezTo>
                <a:cubicBezTo>
                  <a:pt x="4879620" y="2512081"/>
                  <a:pt x="4881759" y="2510834"/>
                  <a:pt x="4884103" y="2509681"/>
                </a:cubicBezTo>
                <a:cubicBezTo>
                  <a:pt x="4886447" y="2508528"/>
                  <a:pt x="4888903" y="2507523"/>
                  <a:pt x="4891470" y="2506667"/>
                </a:cubicBezTo>
                <a:cubicBezTo>
                  <a:pt x="4894037" y="2505811"/>
                  <a:pt x="4896698" y="2505142"/>
                  <a:pt x="4899451" y="2504658"/>
                </a:cubicBezTo>
                <a:cubicBezTo>
                  <a:pt x="4902204" y="2504174"/>
                  <a:pt x="4904958" y="2503932"/>
                  <a:pt x="4907711" y="2503932"/>
                </a:cubicBezTo>
                <a:close/>
                <a:moveTo>
                  <a:pt x="2816208" y="2468966"/>
                </a:moveTo>
                <a:cubicBezTo>
                  <a:pt x="2861457" y="2468966"/>
                  <a:pt x="2898139" y="2563479"/>
                  <a:pt x="2898139" y="2680068"/>
                </a:cubicBezTo>
                <a:cubicBezTo>
                  <a:pt x="2898139" y="2796657"/>
                  <a:pt x="2861457" y="2891171"/>
                  <a:pt x="2816208" y="2891171"/>
                </a:cubicBezTo>
                <a:cubicBezTo>
                  <a:pt x="2770959" y="2891171"/>
                  <a:pt x="2734277" y="2796657"/>
                  <a:pt x="2734277" y="2680068"/>
                </a:cubicBezTo>
                <a:cubicBezTo>
                  <a:pt x="2734277" y="2563479"/>
                  <a:pt x="2770959" y="2468966"/>
                  <a:pt x="2816208" y="2468966"/>
                </a:cubicBezTo>
                <a:close/>
                <a:moveTo>
                  <a:pt x="2283447" y="2447148"/>
                </a:moveTo>
                <a:cubicBezTo>
                  <a:pt x="2278685" y="2447148"/>
                  <a:pt x="2274239" y="2447594"/>
                  <a:pt x="2270109" y="2448487"/>
                </a:cubicBezTo>
                <a:cubicBezTo>
                  <a:pt x="2265979" y="2449380"/>
                  <a:pt x="2262332" y="2450478"/>
                  <a:pt x="2259170" y="2451780"/>
                </a:cubicBezTo>
                <a:cubicBezTo>
                  <a:pt x="2256007" y="2453082"/>
                  <a:pt x="2253347" y="2454403"/>
                  <a:pt x="2251189" y="2455742"/>
                </a:cubicBezTo>
                <a:cubicBezTo>
                  <a:pt x="2249031" y="2457082"/>
                  <a:pt x="2247598" y="2458105"/>
                  <a:pt x="2246892" y="2458812"/>
                </a:cubicBezTo>
                <a:cubicBezTo>
                  <a:pt x="2246185" y="2459519"/>
                  <a:pt x="2245682" y="2460133"/>
                  <a:pt x="2245385" y="2460654"/>
                </a:cubicBezTo>
                <a:cubicBezTo>
                  <a:pt x="2245087" y="2461175"/>
                  <a:pt x="2244827" y="2461751"/>
                  <a:pt x="2244603" y="2462384"/>
                </a:cubicBezTo>
                <a:cubicBezTo>
                  <a:pt x="2244380" y="2463016"/>
                  <a:pt x="2244231" y="2463761"/>
                  <a:pt x="2244157" y="2464616"/>
                </a:cubicBezTo>
                <a:cubicBezTo>
                  <a:pt x="2244082" y="2465472"/>
                  <a:pt x="2244045" y="2466458"/>
                  <a:pt x="2244045" y="2467574"/>
                </a:cubicBezTo>
                <a:cubicBezTo>
                  <a:pt x="2244045" y="2469211"/>
                  <a:pt x="2244101" y="2470532"/>
                  <a:pt x="2244213" y="2471537"/>
                </a:cubicBezTo>
                <a:cubicBezTo>
                  <a:pt x="2244324" y="2472541"/>
                  <a:pt x="2244510" y="2473323"/>
                  <a:pt x="2244771" y="2473881"/>
                </a:cubicBezTo>
                <a:cubicBezTo>
                  <a:pt x="2245031" y="2474439"/>
                  <a:pt x="2245366" y="2474811"/>
                  <a:pt x="2245775" y="2474997"/>
                </a:cubicBezTo>
                <a:cubicBezTo>
                  <a:pt x="2246185" y="2475183"/>
                  <a:pt x="2246650" y="2475276"/>
                  <a:pt x="2247171" y="2475276"/>
                </a:cubicBezTo>
                <a:cubicBezTo>
                  <a:pt x="2247915" y="2475276"/>
                  <a:pt x="2249217" y="2474625"/>
                  <a:pt x="2251077" y="2473323"/>
                </a:cubicBezTo>
                <a:cubicBezTo>
                  <a:pt x="2252938" y="2472021"/>
                  <a:pt x="2255282" y="2470625"/>
                  <a:pt x="2258109" y="2469137"/>
                </a:cubicBezTo>
                <a:cubicBezTo>
                  <a:pt x="2260937" y="2467649"/>
                  <a:pt x="2264156" y="2466253"/>
                  <a:pt x="2267765" y="2464951"/>
                </a:cubicBezTo>
                <a:cubicBezTo>
                  <a:pt x="2271374" y="2463649"/>
                  <a:pt x="2275336" y="2462998"/>
                  <a:pt x="2279652" y="2462998"/>
                </a:cubicBezTo>
                <a:cubicBezTo>
                  <a:pt x="2283596" y="2462998"/>
                  <a:pt x="2287075" y="2463575"/>
                  <a:pt x="2290089" y="2464728"/>
                </a:cubicBezTo>
                <a:cubicBezTo>
                  <a:pt x="2293103" y="2465881"/>
                  <a:pt x="2295577" y="2467463"/>
                  <a:pt x="2297512" y="2469472"/>
                </a:cubicBezTo>
                <a:cubicBezTo>
                  <a:pt x="2299446" y="2471481"/>
                  <a:pt x="2300898" y="2473844"/>
                  <a:pt x="2301865" y="2476560"/>
                </a:cubicBezTo>
                <a:cubicBezTo>
                  <a:pt x="2302832" y="2479276"/>
                  <a:pt x="2303316" y="2482122"/>
                  <a:pt x="2303316" y="2485099"/>
                </a:cubicBezTo>
                <a:cubicBezTo>
                  <a:pt x="2303316" y="2489192"/>
                  <a:pt x="2302590" y="2492894"/>
                  <a:pt x="2301139" y="2496205"/>
                </a:cubicBezTo>
                <a:cubicBezTo>
                  <a:pt x="2299688" y="2499517"/>
                  <a:pt x="2297605" y="2502363"/>
                  <a:pt x="2294889" y="2504744"/>
                </a:cubicBezTo>
                <a:cubicBezTo>
                  <a:pt x="2292172" y="2507125"/>
                  <a:pt x="2288861" y="2508949"/>
                  <a:pt x="2284954" y="2510214"/>
                </a:cubicBezTo>
                <a:cubicBezTo>
                  <a:pt x="2281048" y="2511479"/>
                  <a:pt x="2276639" y="2512111"/>
                  <a:pt x="2271727" y="2512111"/>
                </a:cubicBezTo>
                <a:lnTo>
                  <a:pt x="2259114" y="2512111"/>
                </a:lnTo>
                <a:cubicBezTo>
                  <a:pt x="2258444" y="2512111"/>
                  <a:pt x="2257849" y="2512241"/>
                  <a:pt x="2257328" y="2512502"/>
                </a:cubicBezTo>
                <a:cubicBezTo>
                  <a:pt x="2256807" y="2512762"/>
                  <a:pt x="2256342" y="2513172"/>
                  <a:pt x="2255933" y="2513730"/>
                </a:cubicBezTo>
                <a:cubicBezTo>
                  <a:pt x="2255524" y="2514288"/>
                  <a:pt x="2255207" y="2515032"/>
                  <a:pt x="2254984" y="2515962"/>
                </a:cubicBezTo>
                <a:cubicBezTo>
                  <a:pt x="2254761" y="2516892"/>
                  <a:pt x="2254649" y="2518064"/>
                  <a:pt x="2254649" y="2519478"/>
                </a:cubicBezTo>
                <a:cubicBezTo>
                  <a:pt x="2254649" y="2521041"/>
                  <a:pt x="2254784" y="2522306"/>
                  <a:pt x="2255053" y="2523273"/>
                </a:cubicBezTo>
                <a:cubicBezTo>
                  <a:pt x="2255322" y="2524241"/>
                  <a:pt x="2255668" y="2525022"/>
                  <a:pt x="2256091" y="2525617"/>
                </a:cubicBezTo>
                <a:cubicBezTo>
                  <a:pt x="2256513" y="2526213"/>
                  <a:pt x="2257013" y="2526640"/>
                  <a:pt x="2257589" y="2526901"/>
                </a:cubicBezTo>
                <a:cubicBezTo>
                  <a:pt x="2258165" y="2527161"/>
                  <a:pt x="2258761" y="2527292"/>
                  <a:pt x="2259376" y="2527292"/>
                </a:cubicBezTo>
                <a:lnTo>
                  <a:pt x="2273555" y="2527292"/>
                </a:lnTo>
                <a:cubicBezTo>
                  <a:pt x="2279473" y="2527292"/>
                  <a:pt x="2284757" y="2527924"/>
                  <a:pt x="2289407" y="2529189"/>
                </a:cubicBezTo>
                <a:cubicBezTo>
                  <a:pt x="2294057" y="2530454"/>
                  <a:pt x="2297976" y="2532277"/>
                  <a:pt x="2301166" y="2534659"/>
                </a:cubicBezTo>
                <a:cubicBezTo>
                  <a:pt x="2304355" y="2537040"/>
                  <a:pt x="2306776" y="2539868"/>
                  <a:pt x="2308428" y="2543142"/>
                </a:cubicBezTo>
                <a:cubicBezTo>
                  <a:pt x="2310080" y="2546416"/>
                  <a:pt x="2310906" y="2550099"/>
                  <a:pt x="2310906" y="2554192"/>
                </a:cubicBezTo>
                <a:cubicBezTo>
                  <a:pt x="2310906" y="2557913"/>
                  <a:pt x="2310257" y="2561355"/>
                  <a:pt x="2308960" y="2564517"/>
                </a:cubicBezTo>
                <a:cubicBezTo>
                  <a:pt x="2307662" y="2567680"/>
                  <a:pt x="2305716" y="2570415"/>
                  <a:pt x="2303120" y="2572721"/>
                </a:cubicBezTo>
                <a:cubicBezTo>
                  <a:pt x="2300524" y="2575028"/>
                  <a:pt x="2297318" y="2576814"/>
                  <a:pt x="2293501" y="2578079"/>
                </a:cubicBezTo>
                <a:cubicBezTo>
                  <a:pt x="2289685" y="2579344"/>
                  <a:pt x="2285257" y="2579977"/>
                  <a:pt x="2280219" y="2579977"/>
                </a:cubicBezTo>
                <a:cubicBezTo>
                  <a:pt x="2275028" y="2579977"/>
                  <a:pt x="2270314" y="2579381"/>
                  <a:pt x="2266077" y="2578191"/>
                </a:cubicBezTo>
                <a:cubicBezTo>
                  <a:pt x="2261841" y="2577000"/>
                  <a:pt x="2258139" y="2575717"/>
                  <a:pt x="2254970" y="2574340"/>
                </a:cubicBezTo>
                <a:cubicBezTo>
                  <a:pt x="2251802" y="2572963"/>
                  <a:pt x="2249206" y="2571680"/>
                  <a:pt x="2247184" y="2570489"/>
                </a:cubicBezTo>
                <a:cubicBezTo>
                  <a:pt x="2245161" y="2569298"/>
                  <a:pt x="2243806" y="2568703"/>
                  <a:pt x="2243119" y="2568703"/>
                </a:cubicBezTo>
                <a:cubicBezTo>
                  <a:pt x="2242126" y="2568703"/>
                  <a:pt x="2241363" y="2569224"/>
                  <a:pt x="2240828" y="2570266"/>
                </a:cubicBezTo>
                <a:cubicBezTo>
                  <a:pt x="2240294" y="2571307"/>
                  <a:pt x="2240027" y="2573168"/>
                  <a:pt x="2240027" y="2575847"/>
                </a:cubicBezTo>
                <a:cubicBezTo>
                  <a:pt x="2240027" y="2577409"/>
                  <a:pt x="2240083" y="2578730"/>
                  <a:pt x="2240194" y="2579809"/>
                </a:cubicBezTo>
                <a:cubicBezTo>
                  <a:pt x="2240306" y="2580888"/>
                  <a:pt x="2240473" y="2581800"/>
                  <a:pt x="2240697" y="2582544"/>
                </a:cubicBezTo>
                <a:cubicBezTo>
                  <a:pt x="2240920" y="2583288"/>
                  <a:pt x="2241180" y="2583921"/>
                  <a:pt x="2241478" y="2584442"/>
                </a:cubicBezTo>
                <a:cubicBezTo>
                  <a:pt x="2241776" y="2584962"/>
                  <a:pt x="2242203" y="2585483"/>
                  <a:pt x="2242762" y="2586004"/>
                </a:cubicBezTo>
                <a:cubicBezTo>
                  <a:pt x="2243320" y="2586525"/>
                  <a:pt x="2244678" y="2587362"/>
                  <a:pt x="2246836" y="2588516"/>
                </a:cubicBezTo>
                <a:cubicBezTo>
                  <a:pt x="2248994" y="2589669"/>
                  <a:pt x="2251710" y="2590785"/>
                  <a:pt x="2254984" y="2591864"/>
                </a:cubicBezTo>
                <a:cubicBezTo>
                  <a:pt x="2258258" y="2592943"/>
                  <a:pt x="2261998" y="2593874"/>
                  <a:pt x="2266202" y="2594655"/>
                </a:cubicBezTo>
                <a:cubicBezTo>
                  <a:pt x="2270406" y="2595436"/>
                  <a:pt x="2274927" y="2595827"/>
                  <a:pt x="2279764" y="2595827"/>
                </a:cubicBezTo>
                <a:cubicBezTo>
                  <a:pt x="2287726" y="2595827"/>
                  <a:pt x="2294870" y="2594804"/>
                  <a:pt x="2301195" y="2592757"/>
                </a:cubicBezTo>
                <a:cubicBezTo>
                  <a:pt x="2307520" y="2590711"/>
                  <a:pt x="2312841" y="2587790"/>
                  <a:pt x="2317157" y="2583995"/>
                </a:cubicBezTo>
                <a:cubicBezTo>
                  <a:pt x="2321473" y="2580200"/>
                  <a:pt x="2324784" y="2575642"/>
                  <a:pt x="2327091" y="2570322"/>
                </a:cubicBezTo>
                <a:cubicBezTo>
                  <a:pt x="2329398" y="2565001"/>
                  <a:pt x="2330552" y="2559029"/>
                  <a:pt x="2330552" y="2552406"/>
                </a:cubicBezTo>
                <a:cubicBezTo>
                  <a:pt x="2330552" y="2547867"/>
                  <a:pt x="2329714" y="2543607"/>
                  <a:pt x="2328040" y="2539626"/>
                </a:cubicBezTo>
                <a:cubicBezTo>
                  <a:pt x="2326366" y="2535645"/>
                  <a:pt x="2324040" y="2532166"/>
                  <a:pt x="2321064" y="2529189"/>
                </a:cubicBezTo>
                <a:cubicBezTo>
                  <a:pt x="2318087" y="2526213"/>
                  <a:pt x="2314534" y="2523738"/>
                  <a:pt x="2310404" y="2521766"/>
                </a:cubicBezTo>
                <a:cubicBezTo>
                  <a:pt x="2306274" y="2519794"/>
                  <a:pt x="2301716" y="2518548"/>
                  <a:pt x="2296730" y="2518027"/>
                </a:cubicBezTo>
                <a:lnTo>
                  <a:pt x="2296730" y="2517804"/>
                </a:lnTo>
                <a:cubicBezTo>
                  <a:pt x="2301121" y="2516985"/>
                  <a:pt x="2304990" y="2515516"/>
                  <a:pt x="2308339" y="2513395"/>
                </a:cubicBezTo>
                <a:cubicBezTo>
                  <a:pt x="2311688" y="2511274"/>
                  <a:pt x="2314515" y="2508707"/>
                  <a:pt x="2316822" y="2505693"/>
                </a:cubicBezTo>
                <a:cubicBezTo>
                  <a:pt x="2319129" y="2502679"/>
                  <a:pt x="2320878" y="2499219"/>
                  <a:pt x="2322068" y="2495312"/>
                </a:cubicBezTo>
                <a:cubicBezTo>
                  <a:pt x="2323259" y="2491405"/>
                  <a:pt x="2323854" y="2487182"/>
                  <a:pt x="2323854" y="2482643"/>
                </a:cubicBezTo>
                <a:cubicBezTo>
                  <a:pt x="2323854" y="2477360"/>
                  <a:pt x="2323017" y="2472541"/>
                  <a:pt x="2321343" y="2468188"/>
                </a:cubicBezTo>
                <a:cubicBezTo>
                  <a:pt x="2319668" y="2463835"/>
                  <a:pt x="2317138" y="2460096"/>
                  <a:pt x="2313753" y="2456970"/>
                </a:cubicBezTo>
                <a:cubicBezTo>
                  <a:pt x="2310367" y="2453845"/>
                  <a:pt x="2306144" y="2451426"/>
                  <a:pt x="2301084" y="2449715"/>
                </a:cubicBezTo>
                <a:cubicBezTo>
                  <a:pt x="2296023" y="2448003"/>
                  <a:pt x="2290145" y="2447148"/>
                  <a:pt x="2283447" y="2447148"/>
                </a:cubicBezTo>
                <a:close/>
                <a:moveTo>
                  <a:pt x="2169036" y="2447148"/>
                </a:moveTo>
                <a:cubicBezTo>
                  <a:pt x="2164645" y="2447148"/>
                  <a:pt x="2160460" y="2447594"/>
                  <a:pt x="2156478" y="2448487"/>
                </a:cubicBezTo>
                <a:cubicBezTo>
                  <a:pt x="2152497" y="2449380"/>
                  <a:pt x="2148851" y="2450478"/>
                  <a:pt x="2145540" y="2451780"/>
                </a:cubicBezTo>
                <a:cubicBezTo>
                  <a:pt x="2142228" y="2453082"/>
                  <a:pt x="2139475" y="2454403"/>
                  <a:pt x="2137280" y="2455742"/>
                </a:cubicBezTo>
                <a:cubicBezTo>
                  <a:pt x="2135084" y="2457082"/>
                  <a:pt x="2133540" y="2458142"/>
                  <a:pt x="2132647" y="2458924"/>
                </a:cubicBezTo>
                <a:cubicBezTo>
                  <a:pt x="2131754" y="2459705"/>
                  <a:pt x="2131159" y="2460356"/>
                  <a:pt x="2130861" y="2460877"/>
                </a:cubicBezTo>
                <a:cubicBezTo>
                  <a:pt x="2130564" y="2461398"/>
                  <a:pt x="2130322" y="2461956"/>
                  <a:pt x="2130136" y="2462551"/>
                </a:cubicBezTo>
                <a:cubicBezTo>
                  <a:pt x="2129950" y="2463147"/>
                  <a:pt x="2129820" y="2463854"/>
                  <a:pt x="2129745" y="2464672"/>
                </a:cubicBezTo>
                <a:cubicBezTo>
                  <a:pt x="2129671" y="2465491"/>
                  <a:pt x="2129634" y="2466458"/>
                  <a:pt x="2129634" y="2467574"/>
                </a:cubicBezTo>
                <a:cubicBezTo>
                  <a:pt x="2129634" y="2469137"/>
                  <a:pt x="2129710" y="2470476"/>
                  <a:pt x="2129864" y="2471593"/>
                </a:cubicBezTo>
                <a:cubicBezTo>
                  <a:pt x="2130017" y="2472709"/>
                  <a:pt x="2130228" y="2473602"/>
                  <a:pt x="2130497" y="2474272"/>
                </a:cubicBezTo>
                <a:cubicBezTo>
                  <a:pt x="2130765" y="2474941"/>
                  <a:pt x="2131111" y="2475425"/>
                  <a:pt x="2131534" y="2475723"/>
                </a:cubicBezTo>
                <a:cubicBezTo>
                  <a:pt x="2131956" y="2476020"/>
                  <a:pt x="2132436" y="2476169"/>
                  <a:pt x="2132973" y="2476169"/>
                </a:cubicBezTo>
                <a:cubicBezTo>
                  <a:pt x="2133896" y="2476169"/>
                  <a:pt x="2135297" y="2475537"/>
                  <a:pt x="2137178" y="2474272"/>
                </a:cubicBezTo>
                <a:cubicBezTo>
                  <a:pt x="2139058" y="2473007"/>
                  <a:pt x="2141400" y="2471630"/>
                  <a:pt x="2144203" y="2470142"/>
                </a:cubicBezTo>
                <a:cubicBezTo>
                  <a:pt x="2147005" y="2468653"/>
                  <a:pt x="2150269" y="2467277"/>
                  <a:pt x="2153993" y="2466012"/>
                </a:cubicBezTo>
                <a:cubicBezTo>
                  <a:pt x="2157717" y="2464747"/>
                  <a:pt x="2161921" y="2464114"/>
                  <a:pt x="2166605" y="2464114"/>
                </a:cubicBezTo>
                <a:cubicBezTo>
                  <a:pt x="2170597" y="2464114"/>
                  <a:pt x="2174129" y="2464747"/>
                  <a:pt x="2177201" y="2466012"/>
                </a:cubicBezTo>
                <a:cubicBezTo>
                  <a:pt x="2180272" y="2467277"/>
                  <a:pt x="2182825" y="2468988"/>
                  <a:pt x="2184860" y="2471146"/>
                </a:cubicBezTo>
                <a:cubicBezTo>
                  <a:pt x="2186895" y="2473304"/>
                  <a:pt x="2188449" y="2475816"/>
                  <a:pt x="2189524" y="2478681"/>
                </a:cubicBezTo>
                <a:cubicBezTo>
                  <a:pt x="2190599" y="2481546"/>
                  <a:pt x="2191137" y="2484578"/>
                  <a:pt x="2191137" y="2487778"/>
                </a:cubicBezTo>
                <a:cubicBezTo>
                  <a:pt x="2191137" y="2490978"/>
                  <a:pt x="2190792" y="2494401"/>
                  <a:pt x="2190102" y="2498047"/>
                </a:cubicBezTo>
                <a:cubicBezTo>
                  <a:pt x="2189412" y="2501693"/>
                  <a:pt x="2187974" y="2505749"/>
                  <a:pt x="2185789" y="2510214"/>
                </a:cubicBezTo>
                <a:cubicBezTo>
                  <a:pt x="2183603" y="2514678"/>
                  <a:pt x="2180498" y="2519627"/>
                  <a:pt x="2176472" y="2525059"/>
                </a:cubicBezTo>
                <a:cubicBezTo>
                  <a:pt x="2172446" y="2530491"/>
                  <a:pt x="2167097" y="2536631"/>
                  <a:pt x="2160425" y="2543477"/>
                </a:cubicBezTo>
                <a:lnTo>
                  <a:pt x="2131556" y="2573168"/>
                </a:lnTo>
                <a:cubicBezTo>
                  <a:pt x="2130636" y="2574135"/>
                  <a:pt x="2129888" y="2575047"/>
                  <a:pt x="2129313" y="2575903"/>
                </a:cubicBezTo>
                <a:cubicBezTo>
                  <a:pt x="2128737" y="2576758"/>
                  <a:pt x="2128258" y="2577614"/>
                  <a:pt x="2127875" y="2578470"/>
                </a:cubicBezTo>
                <a:cubicBezTo>
                  <a:pt x="2127492" y="2579326"/>
                  <a:pt x="2127242" y="2580312"/>
                  <a:pt x="2127127" y="2581428"/>
                </a:cubicBezTo>
                <a:cubicBezTo>
                  <a:pt x="2127012" y="2582544"/>
                  <a:pt x="2126955" y="2583846"/>
                  <a:pt x="2126955" y="2585335"/>
                </a:cubicBezTo>
                <a:cubicBezTo>
                  <a:pt x="2126955" y="2586972"/>
                  <a:pt x="2127085" y="2588348"/>
                  <a:pt x="2127345" y="2589465"/>
                </a:cubicBezTo>
                <a:cubicBezTo>
                  <a:pt x="2127606" y="2590581"/>
                  <a:pt x="2128015" y="2591437"/>
                  <a:pt x="2128573" y="2592032"/>
                </a:cubicBezTo>
                <a:cubicBezTo>
                  <a:pt x="2129131" y="2592627"/>
                  <a:pt x="2129801" y="2593055"/>
                  <a:pt x="2130582" y="2593315"/>
                </a:cubicBezTo>
                <a:cubicBezTo>
                  <a:pt x="2131364" y="2593576"/>
                  <a:pt x="2132275" y="2593706"/>
                  <a:pt x="2133317" y="2593706"/>
                </a:cubicBezTo>
                <a:lnTo>
                  <a:pt x="2213126" y="2593706"/>
                </a:lnTo>
                <a:cubicBezTo>
                  <a:pt x="2213796" y="2593706"/>
                  <a:pt x="2214410" y="2593539"/>
                  <a:pt x="2214968" y="2593204"/>
                </a:cubicBezTo>
                <a:cubicBezTo>
                  <a:pt x="2215526" y="2592869"/>
                  <a:pt x="2215972" y="2592348"/>
                  <a:pt x="2216307" y="2591641"/>
                </a:cubicBezTo>
                <a:cubicBezTo>
                  <a:pt x="2216642" y="2590934"/>
                  <a:pt x="2216903" y="2590060"/>
                  <a:pt x="2217089" y="2589018"/>
                </a:cubicBezTo>
                <a:cubicBezTo>
                  <a:pt x="2217275" y="2587976"/>
                  <a:pt x="2217368" y="2586786"/>
                  <a:pt x="2217368" y="2585446"/>
                </a:cubicBezTo>
                <a:cubicBezTo>
                  <a:pt x="2217368" y="2584107"/>
                  <a:pt x="2217275" y="2582935"/>
                  <a:pt x="2217089" y="2581930"/>
                </a:cubicBezTo>
                <a:cubicBezTo>
                  <a:pt x="2216903" y="2580926"/>
                  <a:pt x="2216605" y="2580088"/>
                  <a:pt x="2216196" y="2579419"/>
                </a:cubicBezTo>
                <a:cubicBezTo>
                  <a:pt x="2215786" y="2578749"/>
                  <a:pt x="2215303" y="2578247"/>
                  <a:pt x="2214745" y="2577912"/>
                </a:cubicBezTo>
                <a:cubicBezTo>
                  <a:pt x="2214187" y="2577577"/>
                  <a:pt x="2213610" y="2577409"/>
                  <a:pt x="2213015" y="2577409"/>
                </a:cubicBezTo>
                <a:lnTo>
                  <a:pt x="2150172" y="2577409"/>
                </a:lnTo>
                <a:lnTo>
                  <a:pt x="2173054" y="2553523"/>
                </a:lnTo>
                <a:cubicBezTo>
                  <a:pt x="2181314" y="2545039"/>
                  <a:pt x="2187937" y="2537542"/>
                  <a:pt x="2192923" y="2531031"/>
                </a:cubicBezTo>
                <a:cubicBezTo>
                  <a:pt x="2197908" y="2524520"/>
                  <a:pt x="2201722" y="2518604"/>
                  <a:pt x="2204364" y="2513283"/>
                </a:cubicBezTo>
                <a:cubicBezTo>
                  <a:pt x="2207006" y="2507963"/>
                  <a:pt x="2208736" y="2503014"/>
                  <a:pt x="2209554" y="2498438"/>
                </a:cubicBezTo>
                <a:cubicBezTo>
                  <a:pt x="2210373" y="2493861"/>
                  <a:pt x="2210782" y="2489266"/>
                  <a:pt x="2210782" y="2484652"/>
                </a:cubicBezTo>
                <a:cubicBezTo>
                  <a:pt x="2210782" y="2479518"/>
                  <a:pt x="2209926" y="2474681"/>
                  <a:pt x="2208215" y="2470142"/>
                </a:cubicBezTo>
                <a:cubicBezTo>
                  <a:pt x="2206503" y="2465602"/>
                  <a:pt x="2203917" y="2461621"/>
                  <a:pt x="2200457" y="2458198"/>
                </a:cubicBezTo>
                <a:cubicBezTo>
                  <a:pt x="2196997" y="2454775"/>
                  <a:pt x="2192644" y="2452078"/>
                  <a:pt x="2187397" y="2450106"/>
                </a:cubicBezTo>
                <a:cubicBezTo>
                  <a:pt x="2182151" y="2448134"/>
                  <a:pt x="2176031" y="2447148"/>
                  <a:pt x="2169036" y="2447148"/>
                </a:cubicBezTo>
                <a:close/>
                <a:moveTo>
                  <a:pt x="4757357" y="2432941"/>
                </a:moveTo>
                <a:cubicBezTo>
                  <a:pt x="4755199" y="2432941"/>
                  <a:pt x="4753544" y="2433537"/>
                  <a:pt x="4752390" y="2434727"/>
                </a:cubicBezTo>
                <a:cubicBezTo>
                  <a:pt x="4751237" y="2435918"/>
                  <a:pt x="4750660" y="2437741"/>
                  <a:pt x="4750660" y="2440197"/>
                </a:cubicBezTo>
                <a:lnTo>
                  <a:pt x="4750660" y="2499021"/>
                </a:lnTo>
                <a:cubicBezTo>
                  <a:pt x="4750660" y="2501774"/>
                  <a:pt x="4751106" y="2503635"/>
                  <a:pt x="4751999" y="2504602"/>
                </a:cubicBezTo>
                <a:cubicBezTo>
                  <a:pt x="4752892" y="2505570"/>
                  <a:pt x="4754381" y="2506053"/>
                  <a:pt x="4756464" y="2506053"/>
                </a:cubicBezTo>
                <a:cubicBezTo>
                  <a:pt x="4759292" y="2506053"/>
                  <a:pt x="4762343" y="2505830"/>
                  <a:pt x="4765617" y="2505384"/>
                </a:cubicBezTo>
                <a:cubicBezTo>
                  <a:pt x="4768891" y="2504937"/>
                  <a:pt x="4772798" y="2504714"/>
                  <a:pt x="4777337" y="2504714"/>
                </a:cubicBezTo>
                <a:cubicBezTo>
                  <a:pt x="4783737" y="2504714"/>
                  <a:pt x="4789244" y="2505291"/>
                  <a:pt x="4793857" y="2506444"/>
                </a:cubicBezTo>
                <a:cubicBezTo>
                  <a:pt x="4798471" y="2507597"/>
                  <a:pt x="4802285" y="2509346"/>
                  <a:pt x="4805298" y="2511690"/>
                </a:cubicBezTo>
                <a:cubicBezTo>
                  <a:pt x="4808312" y="2514034"/>
                  <a:pt x="4810545" y="2516974"/>
                  <a:pt x="4811996" y="2520508"/>
                </a:cubicBezTo>
                <a:cubicBezTo>
                  <a:pt x="4813447" y="2524043"/>
                  <a:pt x="4814172" y="2528117"/>
                  <a:pt x="4814172" y="2532731"/>
                </a:cubicBezTo>
                <a:cubicBezTo>
                  <a:pt x="4814172" y="2538237"/>
                  <a:pt x="4813317" y="2542907"/>
                  <a:pt x="4811605" y="2546739"/>
                </a:cubicBezTo>
                <a:cubicBezTo>
                  <a:pt x="4809894" y="2550571"/>
                  <a:pt x="4807531" y="2553753"/>
                  <a:pt x="4804517" y="2556283"/>
                </a:cubicBezTo>
                <a:cubicBezTo>
                  <a:pt x="4801503" y="2558813"/>
                  <a:pt x="4797913" y="2560673"/>
                  <a:pt x="4793746" y="2561864"/>
                </a:cubicBezTo>
                <a:cubicBezTo>
                  <a:pt x="4789579" y="2563054"/>
                  <a:pt x="4785002" y="2563650"/>
                  <a:pt x="4780016" y="2563650"/>
                </a:cubicBezTo>
                <a:cubicBezTo>
                  <a:pt x="4774659" y="2563650"/>
                  <a:pt x="4770026" y="2563166"/>
                  <a:pt x="4766119" y="2562199"/>
                </a:cubicBezTo>
                <a:cubicBezTo>
                  <a:pt x="4762213" y="2561231"/>
                  <a:pt x="4758939" y="2560208"/>
                  <a:pt x="4756297" y="2559129"/>
                </a:cubicBezTo>
                <a:cubicBezTo>
                  <a:pt x="4753655" y="2558050"/>
                  <a:pt x="4751553" y="2557045"/>
                  <a:pt x="4749990" y="2556115"/>
                </a:cubicBezTo>
                <a:cubicBezTo>
                  <a:pt x="4748428" y="2555185"/>
                  <a:pt x="4747274" y="2554720"/>
                  <a:pt x="4746530" y="2554720"/>
                </a:cubicBezTo>
                <a:cubicBezTo>
                  <a:pt x="4746009" y="2554720"/>
                  <a:pt x="4745544" y="2554869"/>
                  <a:pt x="4745135" y="2555167"/>
                </a:cubicBezTo>
                <a:cubicBezTo>
                  <a:pt x="4744725" y="2555464"/>
                  <a:pt x="4744372" y="2555929"/>
                  <a:pt x="4744074" y="2556562"/>
                </a:cubicBezTo>
                <a:cubicBezTo>
                  <a:pt x="4743777" y="2557194"/>
                  <a:pt x="4743572" y="2558013"/>
                  <a:pt x="4743460" y="2559017"/>
                </a:cubicBezTo>
                <a:cubicBezTo>
                  <a:pt x="4743349" y="2560022"/>
                  <a:pt x="4743293" y="2561157"/>
                  <a:pt x="4743293" y="2562422"/>
                </a:cubicBezTo>
                <a:cubicBezTo>
                  <a:pt x="4743293" y="2563761"/>
                  <a:pt x="4743330" y="2564915"/>
                  <a:pt x="4743405" y="2565882"/>
                </a:cubicBezTo>
                <a:cubicBezTo>
                  <a:pt x="4743479" y="2566850"/>
                  <a:pt x="4743609" y="2567649"/>
                  <a:pt x="4743795" y="2568282"/>
                </a:cubicBezTo>
                <a:cubicBezTo>
                  <a:pt x="4743981" y="2568915"/>
                  <a:pt x="4744186" y="2569454"/>
                  <a:pt x="4744409" y="2569901"/>
                </a:cubicBezTo>
                <a:cubicBezTo>
                  <a:pt x="4744632" y="2570347"/>
                  <a:pt x="4745023" y="2570831"/>
                  <a:pt x="4745581" y="2571352"/>
                </a:cubicBezTo>
                <a:cubicBezTo>
                  <a:pt x="4746139" y="2571872"/>
                  <a:pt x="4747423" y="2572579"/>
                  <a:pt x="4749432" y="2573472"/>
                </a:cubicBezTo>
                <a:cubicBezTo>
                  <a:pt x="4751441" y="2574365"/>
                  <a:pt x="4754009" y="2575277"/>
                  <a:pt x="4757134" y="2576207"/>
                </a:cubicBezTo>
                <a:cubicBezTo>
                  <a:pt x="4760259" y="2577137"/>
                  <a:pt x="4763831" y="2577919"/>
                  <a:pt x="4767850" y="2578551"/>
                </a:cubicBezTo>
                <a:cubicBezTo>
                  <a:pt x="4771868" y="2579184"/>
                  <a:pt x="4776110" y="2579500"/>
                  <a:pt x="4780574" y="2579500"/>
                </a:cubicBezTo>
                <a:cubicBezTo>
                  <a:pt x="4788611" y="2579500"/>
                  <a:pt x="4795922" y="2578421"/>
                  <a:pt x="4802508" y="2576263"/>
                </a:cubicBezTo>
                <a:cubicBezTo>
                  <a:pt x="4809094" y="2574105"/>
                  <a:pt x="4814768" y="2570961"/>
                  <a:pt x="4819530" y="2566831"/>
                </a:cubicBezTo>
                <a:cubicBezTo>
                  <a:pt x="4824293" y="2562701"/>
                  <a:pt x="4827976" y="2557622"/>
                  <a:pt x="4830581" y="2551595"/>
                </a:cubicBezTo>
                <a:cubicBezTo>
                  <a:pt x="4833185" y="2545567"/>
                  <a:pt x="4834487" y="2538684"/>
                  <a:pt x="4834487" y="2530945"/>
                </a:cubicBezTo>
                <a:cubicBezTo>
                  <a:pt x="4834487" y="2524694"/>
                  <a:pt x="4833466" y="2519001"/>
                  <a:pt x="4831423" y="2513867"/>
                </a:cubicBezTo>
                <a:cubicBezTo>
                  <a:pt x="4829380" y="2508732"/>
                  <a:pt x="4826369" y="2504360"/>
                  <a:pt x="4822390" y="2500751"/>
                </a:cubicBezTo>
                <a:cubicBezTo>
                  <a:pt x="4818412" y="2497142"/>
                  <a:pt x="4813447" y="2494352"/>
                  <a:pt x="4807496" y="2492380"/>
                </a:cubicBezTo>
                <a:cubicBezTo>
                  <a:pt x="4801545" y="2490408"/>
                  <a:pt x="4794592" y="2489422"/>
                  <a:pt x="4786635" y="2489422"/>
                </a:cubicBezTo>
                <a:cubicBezTo>
                  <a:pt x="4783193" y="2489422"/>
                  <a:pt x="4780164" y="2489459"/>
                  <a:pt x="4777548" y="2489533"/>
                </a:cubicBezTo>
                <a:cubicBezTo>
                  <a:pt x="4774931" y="2489608"/>
                  <a:pt x="4772368" y="2489831"/>
                  <a:pt x="4769859" y="2490203"/>
                </a:cubicBezTo>
                <a:lnTo>
                  <a:pt x="4769859" y="2449685"/>
                </a:lnTo>
                <a:lnTo>
                  <a:pt x="4821496" y="2449685"/>
                </a:lnTo>
                <a:cubicBezTo>
                  <a:pt x="4822778" y="2449685"/>
                  <a:pt x="4823776" y="2448940"/>
                  <a:pt x="4824489" y="2447452"/>
                </a:cubicBezTo>
                <a:cubicBezTo>
                  <a:pt x="4825201" y="2445964"/>
                  <a:pt x="4825558" y="2443880"/>
                  <a:pt x="4825558" y="2441201"/>
                </a:cubicBezTo>
                <a:cubicBezTo>
                  <a:pt x="4825558" y="2439788"/>
                  <a:pt x="4825465" y="2438560"/>
                  <a:pt x="4825279" y="2437518"/>
                </a:cubicBezTo>
                <a:cubicBezTo>
                  <a:pt x="4825093" y="2436476"/>
                  <a:pt x="4824814" y="2435620"/>
                  <a:pt x="4824442" y="2434951"/>
                </a:cubicBezTo>
                <a:cubicBezTo>
                  <a:pt x="4824069" y="2434281"/>
                  <a:pt x="4823604" y="2433779"/>
                  <a:pt x="4823046" y="2433444"/>
                </a:cubicBezTo>
                <a:cubicBezTo>
                  <a:pt x="4822488" y="2433109"/>
                  <a:pt x="4821911" y="2432941"/>
                  <a:pt x="4821316" y="2432941"/>
                </a:cubicBezTo>
                <a:close/>
                <a:moveTo>
                  <a:pt x="4918315" y="2430932"/>
                </a:moveTo>
                <a:cubicBezTo>
                  <a:pt x="4910129" y="2430932"/>
                  <a:pt x="4902948" y="2432048"/>
                  <a:pt x="4896772" y="2434281"/>
                </a:cubicBezTo>
                <a:cubicBezTo>
                  <a:pt x="4890596" y="2436513"/>
                  <a:pt x="4885294" y="2439546"/>
                  <a:pt x="4880866" y="2443378"/>
                </a:cubicBezTo>
                <a:cubicBezTo>
                  <a:pt x="4876438" y="2447210"/>
                  <a:pt x="4872755" y="2451712"/>
                  <a:pt x="4869815" y="2456884"/>
                </a:cubicBezTo>
                <a:cubicBezTo>
                  <a:pt x="4866876" y="2462056"/>
                  <a:pt x="4864551" y="2467581"/>
                  <a:pt x="4862839" y="2473460"/>
                </a:cubicBezTo>
                <a:cubicBezTo>
                  <a:pt x="4861128" y="2479339"/>
                  <a:pt x="4859937" y="2485441"/>
                  <a:pt x="4859267" y="2491766"/>
                </a:cubicBezTo>
                <a:cubicBezTo>
                  <a:pt x="4858598" y="2498091"/>
                  <a:pt x="4858263" y="2504342"/>
                  <a:pt x="4858263" y="2510518"/>
                </a:cubicBezTo>
                <a:cubicBezTo>
                  <a:pt x="4858263" y="2517513"/>
                  <a:pt x="4858560" y="2524061"/>
                  <a:pt x="4859156" y="2530163"/>
                </a:cubicBezTo>
                <a:cubicBezTo>
                  <a:pt x="4859751" y="2536265"/>
                  <a:pt x="4860737" y="2541884"/>
                  <a:pt x="4862114" y="2547018"/>
                </a:cubicBezTo>
                <a:cubicBezTo>
                  <a:pt x="4863490" y="2552153"/>
                  <a:pt x="4865313" y="2556729"/>
                  <a:pt x="4867583" y="2560748"/>
                </a:cubicBezTo>
                <a:cubicBezTo>
                  <a:pt x="4869853" y="2564766"/>
                  <a:pt x="4872699" y="2568152"/>
                  <a:pt x="4876122" y="2570905"/>
                </a:cubicBezTo>
                <a:cubicBezTo>
                  <a:pt x="4879545" y="2573658"/>
                  <a:pt x="4883563" y="2575779"/>
                  <a:pt x="4888177" y="2577268"/>
                </a:cubicBezTo>
                <a:cubicBezTo>
                  <a:pt x="4892791" y="2578756"/>
                  <a:pt x="4898111" y="2579500"/>
                  <a:pt x="4904139" y="2579500"/>
                </a:cubicBezTo>
                <a:cubicBezTo>
                  <a:pt x="4912548" y="2579500"/>
                  <a:pt x="4919840" y="2578142"/>
                  <a:pt x="4926017" y="2575426"/>
                </a:cubicBezTo>
                <a:cubicBezTo>
                  <a:pt x="4932193" y="2572710"/>
                  <a:pt x="4937290" y="2569101"/>
                  <a:pt x="4941309" y="2564599"/>
                </a:cubicBezTo>
                <a:cubicBezTo>
                  <a:pt x="4945327" y="2560096"/>
                  <a:pt x="4948304" y="2554887"/>
                  <a:pt x="4950238" y="2548972"/>
                </a:cubicBezTo>
                <a:cubicBezTo>
                  <a:pt x="4952173" y="2543056"/>
                  <a:pt x="4953141" y="2536935"/>
                  <a:pt x="4953141" y="2530610"/>
                </a:cubicBezTo>
                <a:cubicBezTo>
                  <a:pt x="4953141" y="2524657"/>
                  <a:pt x="4952434" y="2519132"/>
                  <a:pt x="4951020" y="2514034"/>
                </a:cubicBezTo>
                <a:cubicBezTo>
                  <a:pt x="4949606" y="2508937"/>
                  <a:pt x="4947243" y="2504509"/>
                  <a:pt x="4943932" y="2500751"/>
                </a:cubicBezTo>
                <a:cubicBezTo>
                  <a:pt x="4940620" y="2496993"/>
                  <a:pt x="4936286" y="2494054"/>
                  <a:pt x="4930928" y="2491933"/>
                </a:cubicBezTo>
                <a:cubicBezTo>
                  <a:pt x="4925570" y="2489812"/>
                  <a:pt x="4918985" y="2488752"/>
                  <a:pt x="4911171" y="2488752"/>
                </a:cubicBezTo>
                <a:cubicBezTo>
                  <a:pt x="4907525" y="2488752"/>
                  <a:pt x="4904102" y="2489031"/>
                  <a:pt x="4900902" y="2489589"/>
                </a:cubicBezTo>
                <a:cubicBezTo>
                  <a:pt x="4897702" y="2490147"/>
                  <a:pt x="4894670" y="2490873"/>
                  <a:pt x="4891805" y="2491766"/>
                </a:cubicBezTo>
                <a:cubicBezTo>
                  <a:pt x="4888940" y="2492659"/>
                  <a:pt x="4886298" y="2493663"/>
                  <a:pt x="4883880" y="2494780"/>
                </a:cubicBezTo>
                <a:cubicBezTo>
                  <a:pt x="4881461" y="2495896"/>
                  <a:pt x="4879285" y="2497012"/>
                  <a:pt x="4877350" y="2498128"/>
                </a:cubicBezTo>
                <a:cubicBezTo>
                  <a:pt x="4877573" y="2491282"/>
                  <a:pt x="4878448" y="2484715"/>
                  <a:pt x="4879973" y="2478427"/>
                </a:cubicBezTo>
                <a:cubicBezTo>
                  <a:pt x="4881498" y="2472139"/>
                  <a:pt x="4883843" y="2466614"/>
                  <a:pt x="4887005" y="2461851"/>
                </a:cubicBezTo>
                <a:cubicBezTo>
                  <a:pt x="4890168" y="2457089"/>
                  <a:pt x="4894242" y="2453294"/>
                  <a:pt x="4899228" y="2450466"/>
                </a:cubicBezTo>
                <a:cubicBezTo>
                  <a:pt x="4904213" y="2447638"/>
                  <a:pt x="4910167" y="2446224"/>
                  <a:pt x="4917087" y="2446224"/>
                </a:cubicBezTo>
                <a:cubicBezTo>
                  <a:pt x="4920882" y="2446224"/>
                  <a:pt x="4924212" y="2446485"/>
                  <a:pt x="4927077" y="2447006"/>
                </a:cubicBezTo>
                <a:cubicBezTo>
                  <a:pt x="4929942" y="2447527"/>
                  <a:pt x="4932379" y="2448103"/>
                  <a:pt x="4934388" y="2448736"/>
                </a:cubicBezTo>
                <a:cubicBezTo>
                  <a:pt x="4936397" y="2449368"/>
                  <a:pt x="4938109" y="2449945"/>
                  <a:pt x="4939523" y="2450466"/>
                </a:cubicBezTo>
                <a:cubicBezTo>
                  <a:pt x="4940937" y="2450987"/>
                  <a:pt x="4942053" y="2451247"/>
                  <a:pt x="4942871" y="2451247"/>
                </a:cubicBezTo>
                <a:cubicBezTo>
                  <a:pt x="4943541" y="2451247"/>
                  <a:pt x="4944081" y="2451098"/>
                  <a:pt x="4944490" y="2450801"/>
                </a:cubicBezTo>
                <a:cubicBezTo>
                  <a:pt x="4944899" y="2450503"/>
                  <a:pt x="4945234" y="2450057"/>
                  <a:pt x="4945495" y="2449461"/>
                </a:cubicBezTo>
                <a:cubicBezTo>
                  <a:pt x="4945755" y="2448866"/>
                  <a:pt x="4945904" y="2448085"/>
                  <a:pt x="4945941" y="2447117"/>
                </a:cubicBezTo>
                <a:cubicBezTo>
                  <a:pt x="4945978" y="2446150"/>
                  <a:pt x="4945997" y="2444997"/>
                  <a:pt x="4945997" y="2443657"/>
                </a:cubicBezTo>
                <a:cubicBezTo>
                  <a:pt x="4945997" y="2442615"/>
                  <a:pt x="4945960" y="2441741"/>
                  <a:pt x="4945885" y="2441034"/>
                </a:cubicBezTo>
                <a:cubicBezTo>
                  <a:pt x="4945811" y="2440327"/>
                  <a:pt x="4945699" y="2439695"/>
                  <a:pt x="4945550" y="2439136"/>
                </a:cubicBezTo>
                <a:cubicBezTo>
                  <a:pt x="4945402" y="2438578"/>
                  <a:pt x="4945197" y="2438057"/>
                  <a:pt x="4944936" y="2437574"/>
                </a:cubicBezTo>
                <a:cubicBezTo>
                  <a:pt x="4944676" y="2437090"/>
                  <a:pt x="4944285" y="2436644"/>
                  <a:pt x="4943764" y="2436234"/>
                </a:cubicBezTo>
                <a:cubicBezTo>
                  <a:pt x="4943244" y="2435825"/>
                  <a:pt x="4942165" y="2435285"/>
                  <a:pt x="4940527" y="2434616"/>
                </a:cubicBezTo>
                <a:cubicBezTo>
                  <a:pt x="4938890" y="2433946"/>
                  <a:pt x="4936881" y="2433332"/>
                  <a:pt x="4934500" y="2432774"/>
                </a:cubicBezTo>
                <a:cubicBezTo>
                  <a:pt x="4932119" y="2432216"/>
                  <a:pt x="4929514" y="2431769"/>
                  <a:pt x="4926686" y="2431435"/>
                </a:cubicBezTo>
                <a:cubicBezTo>
                  <a:pt x="4923859" y="2431100"/>
                  <a:pt x="4921068" y="2430932"/>
                  <a:pt x="4918315" y="2430932"/>
                </a:cubicBezTo>
                <a:close/>
                <a:moveTo>
                  <a:pt x="1665588" y="2424968"/>
                </a:moveTo>
                <a:cubicBezTo>
                  <a:pt x="1710837" y="2424968"/>
                  <a:pt x="1747519" y="2519481"/>
                  <a:pt x="1747519" y="2636070"/>
                </a:cubicBezTo>
                <a:cubicBezTo>
                  <a:pt x="1747519" y="2752659"/>
                  <a:pt x="1710837" y="2847173"/>
                  <a:pt x="1665588" y="2847173"/>
                </a:cubicBezTo>
                <a:cubicBezTo>
                  <a:pt x="1620339" y="2847173"/>
                  <a:pt x="1583657" y="2752659"/>
                  <a:pt x="1583657" y="2636070"/>
                </a:cubicBezTo>
                <a:cubicBezTo>
                  <a:pt x="1583657" y="2519481"/>
                  <a:pt x="1620339" y="2424968"/>
                  <a:pt x="1665588" y="2424968"/>
                </a:cubicBezTo>
                <a:close/>
                <a:moveTo>
                  <a:pt x="3627859" y="2405128"/>
                </a:moveTo>
                <a:lnTo>
                  <a:pt x="3628079" y="2405128"/>
                </a:lnTo>
                <a:lnTo>
                  <a:pt x="3628079" y="2484379"/>
                </a:lnTo>
                <a:lnTo>
                  <a:pt x="3581422" y="2484379"/>
                </a:lnTo>
                <a:close/>
                <a:moveTo>
                  <a:pt x="1055421" y="2403903"/>
                </a:moveTo>
                <a:cubicBezTo>
                  <a:pt x="1054751" y="2403903"/>
                  <a:pt x="1054156" y="2404071"/>
                  <a:pt x="1053635" y="2404406"/>
                </a:cubicBezTo>
                <a:cubicBezTo>
                  <a:pt x="1053114" y="2404741"/>
                  <a:pt x="1052668" y="2405261"/>
                  <a:pt x="1052296" y="2405968"/>
                </a:cubicBezTo>
                <a:cubicBezTo>
                  <a:pt x="1051924" y="2406675"/>
                  <a:pt x="1051644" y="2407550"/>
                  <a:pt x="1051458" y="2408592"/>
                </a:cubicBezTo>
                <a:cubicBezTo>
                  <a:pt x="1051272" y="2409633"/>
                  <a:pt x="1051179" y="2410861"/>
                  <a:pt x="1051179" y="2412275"/>
                </a:cubicBezTo>
                <a:cubicBezTo>
                  <a:pt x="1051179" y="2414954"/>
                  <a:pt x="1051533" y="2417038"/>
                  <a:pt x="1052240" y="2418526"/>
                </a:cubicBezTo>
                <a:cubicBezTo>
                  <a:pt x="1052947" y="2420014"/>
                  <a:pt x="1054007" y="2420758"/>
                  <a:pt x="1055421" y="2420758"/>
                </a:cubicBezTo>
                <a:lnTo>
                  <a:pt x="1124738" y="2420758"/>
                </a:lnTo>
                <a:lnTo>
                  <a:pt x="1070043" y="2543318"/>
                </a:lnTo>
                <a:cubicBezTo>
                  <a:pt x="1069597" y="2544286"/>
                  <a:pt x="1069336" y="2545123"/>
                  <a:pt x="1069262" y="2545830"/>
                </a:cubicBezTo>
                <a:cubicBezTo>
                  <a:pt x="1069188" y="2546537"/>
                  <a:pt x="1069467" y="2547132"/>
                  <a:pt x="1070099" y="2547616"/>
                </a:cubicBezTo>
                <a:cubicBezTo>
                  <a:pt x="1070732" y="2548099"/>
                  <a:pt x="1071755" y="2548453"/>
                  <a:pt x="1073169" y="2548676"/>
                </a:cubicBezTo>
                <a:cubicBezTo>
                  <a:pt x="1074583" y="2548899"/>
                  <a:pt x="1076555" y="2549011"/>
                  <a:pt x="1079085" y="2549011"/>
                </a:cubicBezTo>
                <a:cubicBezTo>
                  <a:pt x="1081019" y="2549011"/>
                  <a:pt x="1082657" y="2548955"/>
                  <a:pt x="1083996" y="2548843"/>
                </a:cubicBezTo>
                <a:cubicBezTo>
                  <a:pt x="1085335" y="2548732"/>
                  <a:pt x="1086433" y="2548509"/>
                  <a:pt x="1087289" y="2548174"/>
                </a:cubicBezTo>
                <a:cubicBezTo>
                  <a:pt x="1088145" y="2547839"/>
                  <a:pt x="1088851" y="2547392"/>
                  <a:pt x="1089410" y="2546834"/>
                </a:cubicBezTo>
                <a:cubicBezTo>
                  <a:pt x="1089968" y="2546276"/>
                  <a:pt x="1090433" y="2545551"/>
                  <a:pt x="1090805" y="2544658"/>
                </a:cubicBezTo>
                <a:lnTo>
                  <a:pt x="1142820" y="2424777"/>
                </a:lnTo>
                <a:cubicBezTo>
                  <a:pt x="1143267" y="2423735"/>
                  <a:pt x="1143657" y="2422749"/>
                  <a:pt x="1143992" y="2421819"/>
                </a:cubicBezTo>
                <a:cubicBezTo>
                  <a:pt x="1144327" y="2420888"/>
                  <a:pt x="1144588" y="2419921"/>
                  <a:pt x="1144774" y="2418916"/>
                </a:cubicBezTo>
                <a:cubicBezTo>
                  <a:pt x="1144960" y="2417912"/>
                  <a:pt x="1145109" y="2416870"/>
                  <a:pt x="1145220" y="2415791"/>
                </a:cubicBezTo>
                <a:cubicBezTo>
                  <a:pt x="1145332" y="2414712"/>
                  <a:pt x="1145388" y="2413503"/>
                  <a:pt x="1145388" y="2412163"/>
                </a:cubicBezTo>
                <a:cubicBezTo>
                  <a:pt x="1145388" y="2410526"/>
                  <a:pt x="1145276" y="2409187"/>
                  <a:pt x="1145053" y="2408145"/>
                </a:cubicBezTo>
                <a:cubicBezTo>
                  <a:pt x="1144829" y="2407103"/>
                  <a:pt x="1144513" y="2406247"/>
                  <a:pt x="1144104" y="2405578"/>
                </a:cubicBezTo>
                <a:cubicBezTo>
                  <a:pt x="1143695" y="2404908"/>
                  <a:pt x="1143099" y="2404462"/>
                  <a:pt x="1142318" y="2404238"/>
                </a:cubicBezTo>
                <a:cubicBezTo>
                  <a:pt x="1141537" y="2404015"/>
                  <a:pt x="1140625" y="2403903"/>
                  <a:pt x="1139583" y="2403903"/>
                </a:cubicBezTo>
                <a:close/>
                <a:moveTo>
                  <a:pt x="3731105" y="2402561"/>
                </a:moveTo>
                <a:cubicBezTo>
                  <a:pt x="3734677" y="2402561"/>
                  <a:pt x="3737896" y="2403026"/>
                  <a:pt x="3740761" y="2403956"/>
                </a:cubicBezTo>
                <a:cubicBezTo>
                  <a:pt x="3743626" y="2404887"/>
                  <a:pt x="3746174" y="2406375"/>
                  <a:pt x="3748407" y="2408421"/>
                </a:cubicBezTo>
                <a:cubicBezTo>
                  <a:pt x="3750639" y="2410468"/>
                  <a:pt x="3752555" y="2413072"/>
                  <a:pt x="3754155" y="2416235"/>
                </a:cubicBezTo>
                <a:cubicBezTo>
                  <a:pt x="3755755" y="2419397"/>
                  <a:pt x="3757057" y="2423174"/>
                  <a:pt x="3758062" y="2427564"/>
                </a:cubicBezTo>
                <a:cubicBezTo>
                  <a:pt x="3759067" y="2431955"/>
                  <a:pt x="3759829" y="2437015"/>
                  <a:pt x="3760350" y="2442745"/>
                </a:cubicBezTo>
                <a:cubicBezTo>
                  <a:pt x="3760871" y="2448475"/>
                  <a:pt x="3761132" y="2454949"/>
                  <a:pt x="3761132" y="2462167"/>
                </a:cubicBezTo>
                <a:cubicBezTo>
                  <a:pt x="3761132" y="2467525"/>
                  <a:pt x="3760964" y="2472678"/>
                  <a:pt x="3760629" y="2477626"/>
                </a:cubicBezTo>
                <a:cubicBezTo>
                  <a:pt x="3760294" y="2482575"/>
                  <a:pt x="3759680" y="2487170"/>
                  <a:pt x="3758787" y="2491412"/>
                </a:cubicBezTo>
                <a:cubicBezTo>
                  <a:pt x="3757895" y="2495653"/>
                  <a:pt x="3756704" y="2499523"/>
                  <a:pt x="3755216" y="2503020"/>
                </a:cubicBezTo>
                <a:cubicBezTo>
                  <a:pt x="3753727" y="2506518"/>
                  <a:pt x="3751848" y="2509513"/>
                  <a:pt x="3749579" y="2512006"/>
                </a:cubicBezTo>
                <a:cubicBezTo>
                  <a:pt x="3747309" y="2514499"/>
                  <a:pt x="3744593" y="2516415"/>
                  <a:pt x="3741430" y="2517754"/>
                </a:cubicBezTo>
                <a:cubicBezTo>
                  <a:pt x="3738268" y="2519094"/>
                  <a:pt x="3734603" y="2519763"/>
                  <a:pt x="3730436" y="2519763"/>
                </a:cubicBezTo>
                <a:cubicBezTo>
                  <a:pt x="3725078" y="2519763"/>
                  <a:pt x="3720520" y="2518684"/>
                  <a:pt x="3716762" y="2516526"/>
                </a:cubicBezTo>
                <a:cubicBezTo>
                  <a:pt x="3713004" y="2514368"/>
                  <a:pt x="3709916" y="2510908"/>
                  <a:pt x="3707498" y="2506146"/>
                </a:cubicBezTo>
                <a:cubicBezTo>
                  <a:pt x="3705079" y="2501383"/>
                  <a:pt x="3703312" y="2495225"/>
                  <a:pt x="3702196" y="2487672"/>
                </a:cubicBezTo>
                <a:cubicBezTo>
                  <a:pt x="3701079" y="2480119"/>
                  <a:pt x="3700521" y="2470948"/>
                  <a:pt x="3700521" y="2460158"/>
                </a:cubicBezTo>
                <a:cubicBezTo>
                  <a:pt x="3700521" y="2452121"/>
                  <a:pt x="3700931" y="2444605"/>
                  <a:pt x="3701749" y="2437610"/>
                </a:cubicBezTo>
                <a:cubicBezTo>
                  <a:pt x="3702568" y="2430615"/>
                  <a:pt x="3704112" y="2424513"/>
                  <a:pt x="3706381" y="2419304"/>
                </a:cubicBezTo>
                <a:cubicBezTo>
                  <a:pt x="3708651" y="2414095"/>
                  <a:pt x="3711758" y="2410003"/>
                  <a:pt x="3715702" y="2407026"/>
                </a:cubicBezTo>
                <a:cubicBezTo>
                  <a:pt x="3719646" y="2404049"/>
                  <a:pt x="3724780" y="2402561"/>
                  <a:pt x="3731105" y="2402561"/>
                </a:cubicBezTo>
                <a:close/>
                <a:moveTo>
                  <a:pt x="3632711" y="2388274"/>
                </a:moveTo>
                <a:cubicBezTo>
                  <a:pt x="3630436" y="2388274"/>
                  <a:pt x="3628464" y="2388330"/>
                  <a:pt x="3626795" y="2388441"/>
                </a:cubicBezTo>
                <a:cubicBezTo>
                  <a:pt x="3625126" y="2388553"/>
                  <a:pt x="3623722" y="2388757"/>
                  <a:pt x="3622584" y="2389055"/>
                </a:cubicBezTo>
                <a:cubicBezTo>
                  <a:pt x="3621445" y="2389353"/>
                  <a:pt x="3620516" y="2389725"/>
                  <a:pt x="3619795" y="2390171"/>
                </a:cubicBezTo>
                <a:cubicBezTo>
                  <a:pt x="3619074" y="2390618"/>
                  <a:pt x="3618524" y="2391139"/>
                  <a:pt x="3618145" y="2391734"/>
                </a:cubicBezTo>
                <a:lnTo>
                  <a:pt x="3566660" y="2479468"/>
                </a:lnTo>
                <a:cubicBezTo>
                  <a:pt x="3566143" y="2480436"/>
                  <a:pt x="3565701" y="2481347"/>
                  <a:pt x="3565333" y="2482203"/>
                </a:cubicBezTo>
                <a:cubicBezTo>
                  <a:pt x="3564965" y="2483059"/>
                  <a:pt x="3564671" y="2483952"/>
                  <a:pt x="3564450" y="2484882"/>
                </a:cubicBezTo>
                <a:cubicBezTo>
                  <a:pt x="3564229" y="2485812"/>
                  <a:pt x="3564082" y="2486835"/>
                  <a:pt x="3564008" y="2487951"/>
                </a:cubicBezTo>
                <a:cubicBezTo>
                  <a:pt x="3563934" y="2489068"/>
                  <a:pt x="3563897" y="2490333"/>
                  <a:pt x="3563897" y="2491746"/>
                </a:cubicBezTo>
                <a:cubicBezTo>
                  <a:pt x="3563897" y="2493532"/>
                  <a:pt x="3563989" y="2494983"/>
                  <a:pt x="3564173" y="2496100"/>
                </a:cubicBezTo>
                <a:cubicBezTo>
                  <a:pt x="3564358" y="2497216"/>
                  <a:pt x="3564690" y="2498072"/>
                  <a:pt x="3565169" y="2498667"/>
                </a:cubicBezTo>
                <a:cubicBezTo>
                  <a:pt x="3565649" y="2499262"/>
                  <a:pt x="3566184" y="2499672"/>
                  <a:pt x="3566774" y="2499895"/>
                </a:cubicBezTo>
                <a:cubicBezTo>
                  <a:pt x="3567364" y="2500118"/>
                  <a:pt x="3568102" y="2500230"/>
                  <a:pt x="3568988" y="2500230"/>
                </a:cubicBezTo>
                <a:lnTo>
                  <a:pt x="3628079" y="2500230"/>
                </a:lnTo>
                <a:lnTo>
                  <a:pt x="3628079" y="2530591"/>
                </a:lnTo>
                <a:cubicBezTo>
                  <a:pt x="3628079" y="2531186"/>
                  <a:pt x="3628213" y="2531688"/>
                  <a:pt x="3628481" y="2532097"/>
                </a:cubicBezTo>
                <a:cubicBezTo>
                  <a:pt x="3628749" y="2532507"/>
                  <a:pt x="3629247" y="2532860"/>
                  <a:pt x="3629976" y="2533158"/>
                </a:cubicBezTo>
                <a:cubicBezTo>
                  <a:pt x="3630704" y="2533456"/>
                  <a:pt x="3631682" y="2533679"/>
                  <a:pt x="3632908" y="2533828"/>
                </a:cubicBezTo>
                <a:cubicBezTo>
                  <a:pt x="3634134" y="2533976"/>
                  <a:pt x="3635667" y="2534051"/>
                  <a:pt x="3637506" y="2534051"/>
                </a:cubicBezTo>
                <a:cubicBezTo>
                  <a:pt x="3639422" y="2534051"/>
                  <a:pt x="3640993" y="2533976"/>
                  <a:pt x="3642219" y="2533828"/>
                </a:cubicBezTo>
                <a:cubicBezTo>
                  <a:pt x="3643445" y="2533679"/>
                  <a:pt x="3644442" y="2533456"/>
                  <a:pt x="3645209" y="2533158"/>
                </a:cubicBezTo>
                <a:cubicBezTo>
                  <a:pt x="3645975" y="2532860"/>
                  <a:pt x="3646512" y="2532507"/>
                  <a:pt x="3646818" y="2532097"/>
                </a:cubicBezTo>
                <a:cubicBezTo>
                  <a:pt x="3647125" y="2531688"/>
                  <a:pt x="3647278" y="2531186"/>
                  <a:pt x="3647278" y="2530591"/>
                </a:cubicBezTo>
                <a:lnTo>
                  <a:pt x="3647278" y="2500230"/>
                </a:lnTo>
                <a:lnTo>
                  <a:pt x="3663575" y="2500230"/>
                </a:lnTo>
                <a:cubicBezTo>
                  <a:pt x="3664914" y="2500230"/>
                  <a:pt x="3665956" y="2499523"/>
                  <a:pt x="3666700" y="2498109"/>
                </a:cubicBezTo>
                <a:cubicBezTo>
                  <a:pt x="3667444" y="2496695"/>
                  <a:pt x="3667816" y="2494760"/>
                  <a:pt x="3667816" y="2492305"/>
                </a:cubicBezTo>
                <a:cubicBezTo>
                  <a:pt x="3667816" y="2489626"/>
                  <a:pt x="3667426" y="2487635"/>
                  <a:pt x="3666644" y="2486333"/>
                </a:cubicBezTo>
                <a:cubicBezTo>
                  <a:pt x="3665863" y="2485031"/>
                  <a:pt x="3664840" y="2484379"/>
                  <a:pt x="3663575" y="2484379"/>
                </a:cubicBezTo>
                <a:lnTo>
                  <a:pt x="3647278" y="2484379"/>
                </a:lnTo>
                <a:lnTo>
                  <a:pt x="3647278" y="2392180"/>
                </a:lnTo>
                <a:cubicBezTo>
                  <a:pt x="3647278" y="2391511"/>
                  <a:pt x="3646975" y="2390934"/>
                  <a:pt x="3646368" y="2390450"/>
                </a:cubicBezTo>
                <a:cubicBezTo>
                  <a:pt x="3645761" y="2389967"/>
                  <a:pt x="3644888" y="2389576"/>
                  <a:pt x="3643751" y="2389278"/>
                </a:cubicBezTo>
                <a:cubicBezTo>
                  <a:pt x="3642613" y="2388981"/>
                  <a:pt x="3641114" y="2388739"/>
                  <a:pt x="3639255" y="2388553"/>
                </a:cubicBezTo>
                <a:cubicBezTo>
                  <a:pt x="3637396" y="2388367"/>
                  <a:pt x="3635215" y="2388274"/>
                  <a:pt x="3632711" y="2388274"/>
                </a:cubicBezTo>
                <a:close/>
                <a:moveTo>
                  <a:pt x="3732222" y="2386823"/>
                </a:moveTo>
                <a:cubicBezTo>
                  <a:pt x="3722697" y="2386823"/>
                  <a:pt x="3714660" y="2388627"/>
                  <a:pt x="3708112" y="2392236"/>
                </a:cubicBezTo>
                <a:cubicBezTo>
                  <a:pt x="3701563" y="2395845"/>
                  <a:pt x="3696280" y="2400943"/>
                  <a:pt x="3692261" y="2407528"/>
                </a:cubicBezTo>
                <a:cubicBezTo>
                  <a:pt x="3688243" y="2414114"/>
                  <a:pt x="3685341" y="2422002"/>
                  <a:pt x="3683555" y="2431192"/>
                </a:cubicBezTo>
                <a:cubicBezTo>
                  <a:pt x="3681769" y="2440382"/>
                  <a:pt x="3680876" y="2450484"/>
                  <a:pt x="3680876" y="2461497"/>
                </a:cubicBezTo>
                <a:cubicBezTo>
                  <a:pt x="3680876" y="2473403"/>
                  <a:pt x="3681676" y="2483952"/>
                  <a:pt x="3683276" y="2493142"/>
                </a:cubicBezTo>
                <a:cubicBezTo>
                  <a:pt x="3684876" y="2502332"/>
                  <a:pt x="3687573" y="2510071"/>
                  <a:pt x="3691368" y="2516359"/>
                </a:cubicBezTo>
                <a:cubicBezTo>
                  <a:pt x="3695163" y="2522647"/>
                  <a:pt x="3700168" y="2527409"/>
                  <a:pt x="3706381" y="2530646"/>
                </a:cubicBezTo>
                <a:cubicBezTo>
                  <a:pt x="3712595" y="2533883"/>
                  <a:pt x="3720241" y="2535502"/>
                  <a:pt x="3729320" y="2535502"/>
                </a:cubicBezTo>
                <a:cubicBezTo>
                  <a:pt x="3738919" y="2535502"/>
                  <a:pt x="3746993" y="2533697"/>
                  <a:pt x="3753541" y="2530088"/>
                </a:cubicBezTo>
                <a:cubicBezTo>
                  <a:pt x="3760090" y="2526479"/>
                  <a:pt x="3765392" y="2521382"/>
                  <a:pt x="3769447" y="2514796"/>
                </a:cubicBezTo>
                <a:cubicBezTo>
                  <a:pt x="3773503" y="2508211"/>
                  <a:pt x="3776405" y="2500341"/>
                  <a:pt x="3778154" y="2491188"/>
                </a:cubicBezTo>
                <a:cubicBezTo>
                  <a:pt x="3779902" y="2482035"/>
                  <a:pt x="3780777" y="2471915"/>
                  <a:pt x="3780777" y="2460827"/>
                </a:cubicBezTo>
                <a:cubicBezTo>
                  <a:pt x="3780777" y="2448921"/>
                  <a:pt x="3779977" y="2438373"/>
                  <a:pt x="3778377" y="2429183"/>
                </a:cubicBezTo>
                <a:cubicBezTo>
                  <a:pt x="3776777" y="2419993"/>
                  <a:pt x="3774080" y="2412254"/>
                  <a:pt x="3770284" y="2405966"/>
                </a:cubicBezTo>
                <a:cubicBezTo>
                  <a:pt x="3766489" y="2399678"/>
                  <a:pt x="3761485" y="2394915"/>
                  <a:pt x="3755271" y="2391678"/>
                </a:cubicBezTo>
                <a:cubicBezTo>
                  <a:pt x="3749058" y="2388441"/>
                  <a:pt x="3741375" y="2386823"/>
                  <a:pt x="3732222" y="2386823"/>
                </a:cubicBezTo>
                <a:close/>
                <a:moveTo>
                  <a:pt x="949120" y="2322494"/>
                </a:moveTo>
                <a:cubicBezTo>
                  <a:pt x="954032" y="2322494"/>
                  <a:pt x="958162" y="2323164"/>
                  <a:pt x="961510" y="2324504"/>
                </a:cubicBezTo>
                <a:cubicBezTo>
                  <a:pt x="964859" y="2325843"/>
                  <a:pt x="967538" y="2327741"/>
                  <a:pt x="969547" y="2330196"/>
                </a:cubicBezTo>
                <a:cubicBezTo>
                  <a:pt x="971556" y="2332652"/>
                  <a:pt x="972989" y="2335647"/>
                  <a:pt x="973845" y="2339182"/>
                </a:cubicBezTo>
                <a:cubicBezTo>
                  <a:pt x="974700" y="2342716"/>
                  <a:pt x="975128" y="2346642"/>
                  <a:pt x="975128" y="2350958"/>
                </a:cubicBezTo>
                <a:cubicBezTo>
                  <a:pt x="975128" y="2354902"/>
                  <a:pt x="974589" y="2358753"/>
                  <a:pt x="973510" y="2362511"/>
                </a:cubicBezTo>
                <a:cubicBezTo>
                  <a:pt x="972431" y="2366269"/>
                  <a:pt x="970738" y="2369654"/>
                  <a:pt x="968431" y="2372668"/>
                </a:cubicBezTo>
                <a:cubicBezTo>
                  <a:pt x="966124" y="2375682"/>
                  <a:pt x="963222" y="2378082"/>
                  <a:pt x="959724" y="2379868"/>
                </a:cubicBezTo>
                <a:cubicBezTo>
                  <a:pt x="956227" y="2381654"/>
                  <a:pt x="952097" y="2382547"/>
                  <a:pt x="947335" y="2382547"/>
                </a:cubicBezTo>
                <a:cubicBezTo>
                  <a:pt x="942646" y="2382547"/>
                  <a:pt x="938554" y="2381709"/>
                  <a:pt x="935056" y="2380035"/>
                </a:cubicBezTo>
                <a:cubicBezTo>
                  <a:pt x="931559" y="2378361"/>
                  <a:pt x="928638" y="2375570"/>
                  <a:pt x="926294" y="2371664"/>
                </a:cubicBezTo>
                <a:cubicBezTo>
                  <a:pt x="923950" y="2367757"/>
                  <a:pt x="922164" y="2362566"/>
                  <a:pt x="920936" y="2356092"/>
                </a:cubicBezTo>
                <a:cubicBezTo>
                  <a:pt x="919708" y="2349618"/>
                  <a:pt x="919094" y="2341582"/>
                  <a:pt x="919094" y="2331982"/>
                </a:cubicBezTo>
                <a:cubicBezTo>
                  <a:pt x="921029" y="2330643"/>
                  <a:pt x="923169" y="2329396"/>
                  <a:pt x="925513" y="2328243"/>
                </a:cubicBezTo>
                <a:cubicBezTo>
                  <a:pt x="927857" y="2327090"/>
                  <a:pt x="930312" y="2326085"/>
                  <a:pt x="932880" y="2325229"/>
                </a:cubicBezTo>
                <a:cubicBezTo>
                  <a:pt x="935447" y="2324373"/>
                  <a:pt x="938107" y="2323704"/>
                  <a:pt x="940861" y="2323220"/>
                </a:cubicBezTo>
                <a:cubicBezTo>
                  <a:pt x="943614" y="2322736"/>
                  <a:pt x="946367" y="2322494"/>
                  <a:pt x="949120" y="2322494"/>
                </a:cubicBezTo>
                <a:close/>
                <a:moveTo>
                  <a:pt x="2663808" y="2316566"/>
                </a:moveTo>
                <a:cubicBezTo>
                  <a:pt x="2709057" y="2316566"/>
                  <a:pt x="2745739" y="2411079"/>
                  <a:pt x="2745739" y="2527668"/>
                </a:cubicBezTo>
                <a:cubicBezTo>
                  <a:pt x="2745739" y="2644257"/>
                  <a:pt x="2709057" y="2738771"/>
                  <a:pt x="2663808" y="2738771"/>
                </a:cubicBezTo>
                <a:cubicBezTo>
                  <a:pt x="2618559" y="2738771"/>
                  <a:pt x="2581877" y="2644257"/>
                  <a:pt x="2581877" y="2527668"/>
                </a:cubicBezTo>
                <a:cubicBezTo>
                  <a:pt x="2581877" y="2411079"/>
                  <a:pt x="2618559" y="2316566"/>
                  <a:pt x="2663808" y="2316566"/>
                </a:cubicBezTo>
                <a:close/>
                <a:moveTo>
                  <a:pt x="2130936" y="2294748"/>
                </a:moveTo>
                <a:cubicBezTo>
                  <a:pt x="2126545" y="2294748"/>
                  <a:pt x="2122360" y="2295194"/>
                  <a:pt x="2118378" y="2296087"/>
                </a:cubicBezTo>
                <a:cubicBezTo>
                  <a:pt x="2114397" y="2296980"/>
                  <a:pt x="2110751" y="2298078"/>
                  <a:pt x="2107440" y="2299380"/>
                </a:cubicBezTo>
                <a:cubicBezTo>
                  <a:pt x="2104128" y="2300682"/>
                  <a:pt x="2101375" y="2302003"/>
                  <a:pt x="2099180" y="2303342"/>
                </a:cubicBezTo>
                <a:cubicBezTo>
                  <a:pt x="2096984" y="2304682"/>
                  <a:pt x="2095440" y="2305742"/>
                  <a:pt x="2094547" y="2306524"/>
                </a:cubicBezTo>
                <a:cubicBezTo>
                  <a:pt x="2093654" y="2307305"/>
                  <a:pt x="2093059" y="2307956"/>
                  <a:pt x="2092761" y="2308477"/>
                </a:cubicBezTo>
                <a:cubicBezTo>
                  <a:pt x="2092464" y="2308998"/>
                  <a:pt x="2092222" y="2309556"/>
                  <a:pt x="2092036" y="2310151"/>
                </a:cubicBezTo>
                <a:cubicBezTo>
                  <a:pt x="2091850" y="2310747"/>
                  <a:pt x="2091720" y="2311454"/>
                  <a:pt x="2091645" y="2312272"/>
                </a:cubicBezTo>
                <a:cubicBezTo>
                  <a:pt x="2091571" y="2313091"/>
                  <a:pt x="2091534" y="2314058"/>
                  <a:pt x="2091534" y="2315174"/>
                </a:cubicBezTo>
                <a:cubicBezTo>
                  <a:pt x="2091534" y="2316737"/>
                  <a:pt x="2091610" y="2318076"/>
                  <a:pt x="2091764" y="2319193"/>
                </a:cubicBezTo>
                <a:cubicBezTo>
                  <a:pt x="2091917" y="2320309"/>
                  <a:pt x="2092128" y="2321202"/>
                  <a:pt x="2092397" y="2321872"/>
                </a:cubicBezTo>
                <a:cubicBezTo>
                  <a:pt x="2092665" y="2322541"/>
                  <a:pt x="2093011" y="2323025"/>
                  <a:pt x="2093434" y="2323323"/>
                </a:cubicBezTo>
                <a:cubicBezTo>
                  <a:pt x="2093856" y="2323620"/>
                  <a:pt x="2094336" y="2323769"/>
                  <a:pt x="2094873" y="2323769"/>
                </a:cubicBezTo>
                <a:cubicBezTo>
                  <a:pt x="2095796" y="2323769"/>
                  <a:pt x="2097197" y="2323137"/>
                  <a:pt x="2099078" y="2321872"/>
                </a:cubicBezTo>
                <a:cubicBezTo>
                  <a:pt x="2100958" y="2320607"/>
                  <a:pt x="2103300" y="2319230"/>
                  <a:pt x="2106103" y="2317742"/>
                </a:cubicBezTo>
                <a:cubicBezTo>
                  <a:pt x="2108905" y="2316253"/>
                  <a:pt x="2112169" y="2314877"/>
                  <a:pt x="2115893" y="2313612"/>
                </a:cubicBezTo>
                <a:cubicBezTo>
                  <a:pt x="2119617" y="2312347"/>
                  <a:pt x="2123821" y="2311714"/>
                  <a:pt x="2128505" y="2311714"/>
                </a:cubicBezTo>
                <a:cubicBezTo>
                  <a:pt x="2132497" y="2311714"/>
                  <a:pt x="2136029" y="2312347"/>
                  <a:pt x="2139101" y="2313612"/>
                </a:cubicBezTo>
                <a:cubicBezTo>
                  <a:pt x="2142172" y="2314877"/>
                  <a:pt x="2144725" y="2316588"/>
                  <a:pt x="2146760" y="2318746"/>
                </a:cubicBezTo>
                <a:cubicBezTo>
                  <a:pt x="2148795" y="2320904"/>
                  <a:pt x="2150349" y="2323416"/>
                  <a:pt x="2151424" y="2326281"/>
                </a:cubicBezTo>
                <a:cubicBezTo>
                  <a:pt x="2152499" y="2329146"/>
                  <a:pt x="2153037" y="2332178"/>
                  <a:pt x="2153037" y="2335378"/>
                </a:cubicBezTo>
                <a:cubicBezTo>
                  <a:pt x="2153037" y="2338578"/>
                  <a:pt x="2152692" y="2342001"/>
                  <a:pt x="2152002" y="2345647"/>
                </a:cubicBezTo>
                <a:cubicBezTo>
                  <a:pt x="2151312" y="2349293"/>
                  <a:pt x="2149874" y="2353349"/>
                  <a:pt x="2147689" y="2357814"/>
                </a:cubicBezTo>
                <a:cubicBezTo>
                  <a:pt x="2145503" y="2362278"/>
                  <a:pt x="2142398" y="2367227"/>
                  <a:pt x="2138372" y="2372659"/>
                </a:cubicBezTo>
                <a:cubicBezTo>
                  <a:pt x="2134346" y="2378091"/>
                  <a:pt x="2128997" y="2384231"/>
                  <a:pt x="2122325" y="2391077"/>
                </a:cubicBezTo>
                <a:lnTo>
                  <a:pt x="2093456" y="2420768"/>
                </a:lnTo>
                <a:cubicBezTo>
                  <a:pt x="2092536" y="2421735"/>
                  <a:pt x="2091788" y="2422647"/>
                  <a:pt x="2091213" y="2423503"/>
                </a:cubicBezTo>
                <a:cubicBezTo>
                  <a:pt x="2090637" y="2424358"/>
                  <a:pt x="2090158" y="2425214"/>
                  <a:pt x="2089775" y="2426070"/>
                </a:cubicBezTo>
                <a:cubicBezTo>
                  <a:pt x="2089392" y="2426926"/>
                  <a:pt x="2089142" y="2427912"/>
                  <a:pt x="2089027" y="2429028"/>
                </a:cubicBezTo>
                <a:cubicBezTo>
                  <a:pt x="2088912" y="2430144"/>
                  <a:pt x="2088855" y="2431446"/>
                  <a:pt x="2088855" y="2432935"/>
                </a:cubicBezTo>
                <a:cubicBezTo>
                  <a:pt x="2088855" y="2434572"/>
                  <a:pt x="2088985" y="2435948"/>
                  <a:pt x="2089245" y="2437065"/>
                </a:cubicBezTo>
                <a:cubicBezTo>
                  <a:pt x="2089506" y="2438181"/>
                  <a:pt x="2089915" y="2439037"/>
                  <a:pt x="2090473" y="2439632"/>
                </a:cubicBezTo>
                <a:cubicBezTo>
                  <a:pt x="2091031" y="2440227"/>
                  <a:pt x="2091701" y="2440655"/>
                  <a:pt x="2092482" y="2440915"/>
                </a:cubicBezTo>
                <a:cubicBezTo>
                  <a:pt x="2093264" y="2441176"/>
                  <a:pt x="2094175" y="2441306"/>
                  <a:pt x="2095217" y="2441306"/>
                </a:cubicBezTo>
                <a:lnTo>
                  <a:pt x="2175026" y="2441306"/>
                </a:lnTo>
                <a:cubicBezTo>
                  <a:pt x="2175696" y="2441306"/>
                  <a:pt x="2176310" y="2441139"/>
                  <a:pt x="2176868" y="2440804"/>
                </a:cubicBezTo>
                <a:cubicBezTo>
                  <a:pt x="2177426" y="2440469"/>
                  <a:pt x="2177872" y="2439948"/>
                  <a:pt x="2178207" y="2439241"/>
                </a:cubicBezTo>
                <a:cubicBezTo>
                  <a:pt x="2178542" y="2438534"/>
                  <a:pt x="2178803" y="2437660"/>
                  <a:pt x="2178989" y="2436618"/>
                </a:cubicBezTo>
                <a:cubicBezTo>
                  <a:pt x="2179175" y="2435576"/>
                  <a:pt x="2179268" y="2434386"/>
                  <a:pt x="2179268" y="2433046"/>
                </a:cubicBezTo>
                <a:cubicBezTo>
                  <a:pt x="2179268" y="2431707"/>
                  <a:pt x="2179175" y="2430535"/>
                  <a:pt x="2178989" y="2429530"/>
                </a:cubicBezTo>
                <a:cubicBezTo>
                  <a:pt x="2178803" y="2428526"/>
                  <a:pt x="2178505" y="2427688"/>
                  <a:pt x="2178096" y="2427019"/>
                </a:cubicBezTo>
                <a:cubicBezTo>
                  <a:pt x="2177686" y="2426349"/>
                  <a:pt x="2177203" y="2425847"/>
                  <a:pt x="2176645" y="2425512"/>
                </a:cubicBezTo>
                <a:cubicBezTo>
                  <a:pt x="2176087" y="2425177"/>
                  <a:pt x="2175510" y="2425009"/>
                  <a:pt x="2174915" y="2425009"/>
                </a:cubicBezTo>
                <a:lnTo>
                  <a:pt x="2112072" y="2425009"/>
                </a:lnTo>
                <a:lnTo>
                  <a:pt x="2134954" y="2401123"/>
                </a:lnTo>
                <a:cubicBezTo>
                  <a:pt x="2143214" y="2392639"/>
                  <a:pt x="2149837" y="2385142"/>
                  <a:pt x="2154823" y="2378631"/>
                </a:cubicBezTo>
                <a:cubicBezTo>
                  <a:pt x="2159808" y="2372120"/>
                  <a:pt x="2163622" y="2366204"/>
                  <a:pt x="2166264" y="2360883"/>
                </a:cubicBezTo>
                <a:cubicBezTo>
                  <a:pt x="2168906" y="2355563"/>
                  <a:pt x="2170636" y="2350614"/>
                  <a:pt x="2171454" y="2346038"/>
                </a:cubicBezTo>
                <a:cubicBezTo>
                  <a:pt x="2172273" y="2341461"/>
                  <a:pt x="2172682" y="2336866"/>
                  <a:pt x="2172682" y="2332252"/>
                </a:cubicBezTo>
                <a:cubicBezTo>
                  <a:pt x="2172682" y="2327118"/>
                  <a:pt x="2171826" y="2322281"/>
                  <a:pt x="2170115" y="2317742"/>
                </a:cubicBezTo>
                <a:cubicBezTo>
                  <a:pt x="2168403" y="2313202"/>
                  <a:pt x="2165817" y="2309221"/>
                  <a:pt x="2162357" y="2305798"/>
                </a:cubicBezTo>
                <a:cubicBezTo>
                  <a:pt x="2158897" y="2302375"/>
                  <a:pt x="2154544" y="2299678"/>
                  <a:pt x="2149297" y="2297706"/>
                </a:cubicBezTo>
                <a:cubicBezTo>
                  <a:pt x="2144051" y="2295734"/>
                  <a:pt x="2137931" y="2294748"/>
                  <a:pt x="2130936" y="2294748"/>
                </a:cubicBezTo>
                <a:close/>
                <a:moveTo>
                  <a:pt x="2016636" y="2294748"/>
                </a:moveTo>
                <a:cubicBezTo>
                  <a:pt x="2012245" y="2294748"/>
                  <a:pt x="2008060" y="2295194"/>
                  <a:pt x="2004078" y="2296087"/>
                </a:cubicBezTo>
                <a:cubicBezTo>
                  <a:pt x="2000097" y="2296980"/>
                  <a:pt x="1996451" y="2298078"/>
                  <a:pt x="1993140" y="2299380"/>
                </a:cubicBezTo>
                <a:cubicBezTo>
                  <a:pt x="1989828" y="2300682"/>
                  <a:pt x="1987075" y="2302003"/>
                  <a:pt x="1984880" y="2303342"/>
                </a:cubicBezTo>
                <a:cubicBezTo>
                  <a:pt x="1982684" y="2304682"/>
                  <a:pt x="1981140" y="2305742"/>
                  <a:pt x="1980247" y="2306524"/>
                </a:cubicBezTo>
                <a:cubicBezTo>
                  <a:pt x="1979354" y="2307305"/>
                  <a:pt x="1978759" y="2307956"/>
                  <a:pt x="1978461" y="2308477"/>
                </a:cubicBezTo>
                <a:cubicBezTo>
                  <a:pt x="1978164" y="2308998"/>
                  <a:pt x="1977922" y="2309556"/>
                  <a:pt x="1977736" y="2310151"/>
                </a:cubicBezTo>
                <a:cubicBezTo>
                  <a:pt x="1977550" y="2310747"/>
                  <a:pt x="1977420" y="2311454"/>
                  <a:pt x="1977345" y="2312272"/>
                </a:cubicBezTo>
                <a:cubicBezTo>
                  <a:pt x="1977271" y="2313091"/>
                  <a:pt x="1977234" y="2314058"/>
                  <a:pt x="1977234" y="2315174"/>
                </a:cubicBezTo>
                <a:cubicBezTo>
                  <a:pt x="1977234" y="2316737"/>
                  <a:pt x="1977310" y="2318076"/>
                  <a:pt x="1977464" y="2319193"/>
                </a:cubicBezTo>
                <a:cubicBezTo>
                  <a:pt x="1977617" y="2320309"/>
                  <a:pt x="1977828" y="2321202"/>
                  <a:pt x="1978097" y="2321872"/>
                </a:cubicBezTo>
                <a:cubicBezTo>
                  <a:pt x="1978365" y="2322541"/>
                  <a:pt x="1978711" y="2323025"/>
                  <a:pt x="1979134" y="2323323"/>
                </a:cubicBezTo>
                <a:cubicBezTo>
                  <a:pt x="1979556" y="2323620"/>
                  <a:pt x="1980036" y="2323769"/>
                  <a:pt x="1980573" y="2323769"/>
                </a:cubicBezTo>
                <a:cubicBezTo>
                  <a:pt x="1981496" y="2323769"/>
                  <a:pt x="1982897" y="2323137"/>
                  <a:pt x="1984778" y="2321872"/>
                </a:cubicBezTo>
                <a:cubicBezTo>
                  <a:pt x="1986658" y="2320607"/>
                  <a:pt x="1989000" y="2319230"/>
                  <a:pt x="1991803" y="2317742"/>
                </a:cubicBezTo>
                <a:cubicBezTo>
                  <a:pt x="1994605" y="2316253"/>
                  <a:pt x="1997869" y="2314877"/>
                  <a:pt x="2001593" y="2313612"/>
                </a:cubicBezTo>
                <a:cubicBezTo>
                  <a:pt x="2005317" y="2312347"/>
                  <a:pt x="2009521" y="2311714"/>
                  <a:pt x="2014205" y="2311714"/>
                </a:cubicBezTo>
                <a:cubicBezTo>
                  <a:pt x="2018197" y="2311714"/>
                  <a:pt x="2021729" y="2312347"/>
                  <a:pt x="2024801" y="2313612"/>
                </a:cubicBezTo>
                <a:cubicBezTo>
                  <a:pt x="2027872" y="2314877"/>
                  <a:pt x="2030425" y="2316588"/>
                  <a:pt x="2032460" y="2318746"/>
                </a:cubicBezTo>
                <a:cubicBezTo>
                  <a:pt x="2034495" y="2320904"/>
                  <a:pt x="2036049" y="2323416"/>
                  <a:pt x="2037124" y="2326281"/>
                </a:cubicBezTo>
                <a:cubicBezTo>
                  <a:pt x="2038199" y="2329146"/>
                  <a:pt x="2038737" y="2332178"/>
                  <a:pt x="2038737" y="2335378"/>
                </a:cubicBezTo>
                <a:cubicBezTo>
                  <a:pt x="2038737" y="2338578"/>
                  <a:pt x="2038392" y="2342001"/>
                  <a:pt x="2037702" y="2345647"/>
                </a:cubicBezTo>
                <a:cubicBezTo>
                  <a:pt x="2037012" y="2349293"/>
                  <a:pt x="2035574" y="2353349"/>
                  <a:pt x="2033389" y="2357814"/>
                </a:cubicBezTo>
                <a:cubicBezTo>
                  <a:pt x="2031203" y="2362278"/>
                  <a:pt x="2028098" y="2367227"/>
                  <a:pt x="2024072" y="2372659"/>
                </a:cubicBezTo>
                <a:cubicBezTo>
                  <a:pt x="2020046" y="2378091"/>
                  <a:pt x="2014697" y="2384231"/>
                  <a:pt x="2008025" y="2391077"/>
                </a:cubicBezTo>
                <a:lnTo>
                  <a:pt x="1979156" y="2420768"/>
                </a:lnTo>
                <a:cubicBezTo>
                  <a:pt x="1978236" y="2421735"/>
                  <a:pt x="1977488" y="2422647"/>
                  <a:pt x="1976913" y="2423503"/>
                </a:cubicBezTo>
                <a:cubicBezTo>
                  <a:pt x="1976337" y="2424358"/>
                  <a:pt x="1975858" y="2425214"/>
                  <a:pt x="1975475" y="2426070"/>
                </a:cubicBezTo>
                <a:cubicBezTo>
                  <a:pt x="1975092" y="2426926"/>
                  <a:pt x="1974842" y="2427912"/>
                  <a:pt x="1974727" y="2429028"/>
                </a:cubicBezTo>
                <a:cubicBezTo>
                  <a:pt x="1974612" y="2430144"/>
                  <a:pt x="1974555" y="2431446"/>
                  <a:pt x="1974555" y="2432935"/>
                </a:cubicBezTo>
                <a:cubicBezTo>
                  <a:pt x="1974555" y="2434572"/>
                  <a:pt x="1974685" y="2435948"/>
                  <a:pt x="1974945" y="2437065"/>
                </a:cubicBezTo>
                <a:cubicBezTo>
                  <a:pt x="1975206" y="2438181"/>
                  <a:pt x="1975615" y="2439037"/>
                  <a:pt x="1976173" y="2439632"/>
                </a:cubicBezTo>
                <a:cubicBezTo>
                  <a:pt x="1976731" y="2440227"/>
                  <a:pt x="1977401" y="2440655"/>
                  <a:pt x="1978182" y="2440915"/>
                </a:cubicBezTo>
                <a:cubicBezTo>
                  <a:pt x="1978964" y="2441176"/>
                  <a:pt x="1979875" y="2441306"/>
                  <a:pt x="1980917" y="2441306"/>
                </a:cubicBezTo>
                <a:lnTo>
                  <a:pt x="2060726" y="2441306"/>
                </a:lnTo>
                <a:cubicBezTo>
                  <a:pt x="2061396" y="2441306"/>
                  <a:pt x="2062010" y="2441139"/>
                  <a:pt x="2062568" y="2440804"/>
                </a:cubicBezTo>
                <a:cubicBezTo>
                  <a:pt x="2063126" y="2440469"/>
                  <a:pt x="2063572" y="2439948"/>
                  <a:pt x="2063907" y="2439241"/>
                </a:cubicBezTo>
                <a:cubicBezTo>
                  <a:pt x="2064242" y="2438534"/>
                  <a:pt x="2064503" y="2437660"/>
                  <a:pt x="2064689" y="2436618"/>
                </a:cubicBezTo>
                <a:cubicBezTo>
                  <a:pt x="2064875" y="2435576"/>
                  <a:pt x="2064968" y="2434386"/>
                  <a:pt x="2064968" y="2433046"/>
                </a:cubicBezTo>
                <a:cubicBezTo>
                  <a:pt x="2064968" y="2431707"/>
                  <a:pt x="2064875" y="2430535"/>
                  <a:pt x="2064689" y="2429530"/>
                </a:cubicBezTo>
                <a:cubicBezTo>
                  <a:pt x="2064503" y="2428526"/>
                  <a:pt x="2064205" y="2427688"/>
                  <a:pt x="2063796" y="2427019"/>
                </a:cubicBezTo>
                <a:cubicBezTo>
                  <a:pt x="2063386" y="2426349"/>
                  <a:pt x="2062903" y="2425847"/>
                  <a:pt x="2062345" y="2425512"/>
                </a:cubicBezTo>
                <a:cubicBezTo>
                  <a:pt x="2061787" y="2425177"/>
                  <a:pt x="2061210" y="2425009"/>
                  <a:pt x="2060615" y="2425009"/>
                </a:cubicBezTo>
                <a:lnTo>
                  <a:pt x="1997772" y="2425009"/>
                </a:lnTo>
                <a:lnTo>
                  <a:pt x="2020654" y="2401123"/>
                </a:lnTo>
                <a:cubicBezTo>
                  <a:pt x="2028914" y="2392639"/>
                  <a:pt x="2035537" y="2385142"/>
                  <a:pt x="2040523" y="2378631"/>
                </a:cubicBezTo>
                <a:cubicBezTo>
                  <a:pt x="2045508" y="2372120"/>
                  <a:pt x="2049322" y="2366204"/>
                  <a:pt x="2051964" y="2360883"/>
                </a:cubicBezTo>
                <a:cubicBezTo>
                  <a:pt x="2054606" y="2355563"/>
                  <a:pt x="2056336" y="2350614"/>
                  <a:pt x="2057154" y="2346038"/>
                </a:cubicBezTo>
                <a:cubicBezTo>
                  <a:pt x="2057973" y="2341461"/>
                  <a:pt x="2058382" y="2336866"/>
                  <a:pt x="2058382" y="2332252"/>
                </a:cubicBezTo>
                <a:cubicBezTo>
                  <a:pt x="2058382" y="2327118"/>
                  <a:pt x="2057526" y="2322281"/>
                  <a:pt x="2055815" y="2317742"/>
                </a:cubicBezTo>
                <a:cubicBezTo>
                  <a:pt x="2054103" y="2313202"/>
                  <a:pt x="2051517" y="2309221"/>
                  <a:pt x="2048057" y="2305798"/>
                </a:cubicBezTo>
                <a:cubicBezTo>
                  <a:pt x="2044597" y="2302375"/>
                  <a:pt x="2040244" y="2299678"/>
                  <a:pt x="2034997" y="2297706"/>
                </a:cubicBezTo>
                <a:cubicBezTo>
                  <a:pt x="2029751" y="2295734"/>
                  <a:pt x="2023631" y="2294748"/>
                  <a:pt x="2016636" y="2294748"/>
                </a:cubicBezTo>
                <a:close/>
                <a:moveTo>
                  <a:pt x="4719257" y="2280541"/>
                </a:moveTo>
                <a:cubicBezTo>
                  <a:pt x="4717099" y="2280541"/>
                  <a:pt x="4715444" y="2281137"/>
                  <a:pt x="4714290" y="2282327"/>
                </a:cubicBezTo>
                <a:cubicBezTo>
                  <a:pt x="4713137" y="2283518"/>
                  <a:pt x="4712560" y="2285341"/>
                  <a:pt x="4712560" y="2287797"/>
                </a:cubicBezTo>
                <a:lnTo>
                  <a:pt x="4712560" y="2346621"/>
                </a:lnTo>
                <a:cubicBezTo>
                  <a:pt x="4712560" y="2349374"/>
                  <a:pt x="4713006" y="2351235"/>
                  <a:pt x="4713899" y="2352202"/>
                </a:cubicBezTo>
                <a:cubicBezTo>
                  <a:pt x="4714792" y="2353170"/>
                  <a:pt x="4716281" y="2353653"/>
                  <a:pt x="4718364" y="2353653"/>
                </a:cubicBezTo>
                <a:cubicBezTo>
                  <a:pt x="4721192" y="2353653"/>
                  <a:pt x="4724243" y="2353430"/>
                  <a:pt x="4727517" y="2352984"/>
                </a:cubicBezTo>
                <a:cubicBezTo>
                  <a:pt x="4730791" y="2352537"/>
                  <a:pt x="4734698" y="2352314"/>
                  <a:pt x="4739237" y="2352314"/>
                </a:cubicBezTo>
                <a:cubicBezTo>
                  <a:pt x="4745637" y="2352314"/>
                  <a:pt x="4751144" y="2352891"/>
                  <a:pt x="4755757" y="2354044"/>
                </a:cubicBezTo>
                <a:cubicBezTo>
                  <a:pt x="4760371" y="2355197"/>
                  <a:pt x="4764185" y="2356946"/>
                  <a:pt x="4767198" y="2359290"/>
                </a:cubicBezTo>
                <a:cubicBezTo>
                  <a:pt x="4770212" y="2361634"/>
                  <a:pt x="4772445" y="2364574"/>
                  <a:pt x="4773896" y="2368108"/>
                </a:cubicBezTo>
                <a:cubicBezTo>
                  <a:pt x="4775347" y="2371643"/>
                  <a:pt x="4776072" y="2375717"/>
                  <a:pt x="4776072" y="2380331"/>
                </a:cubicBezTo>
                <a:cubicBezTo>
                  <a:pt x="4776072" y="2385837"/>
                  <a:pt x="4775217" y="2390507"/>
                  <a:pt x="4773505" y="2394339"/>
                </a:cubicBezTo>
                <a:cubicBezTo>
                  <a:pt x="4771794" y="2398171"/>
                  <a:pt x="4769431" y="2401353"/>
                  <a:pt x="4766417" y="2403883"/>
                </a:cubicBezTo>
                <a:cubicBezTo>
                  <a:pt x="4763403" y="2406413"/>
                  <a:pt x="4759813" y="2408273"/>
                  <a:pt x="4755646" y="2409464"/>
                </a:cubicBezTo>
                <a:cubicBezTo>
                  <a:pt x="4751479" y="2410654"/>
                  <a:pt x="4746902" y="2411250"/>
                  <a:pt x="4741916" y="2411250"/>
                </a:cubicBezTo>
                <a:cubicBezTo>
                  <a:pt x="4736559" y="2411250"/>
                  <a:pt x="4731926" y="2410766"/>
                  <a:pt x="4728019" y="2409799"/>
                </a:cubicBezTo>
                <a:cubicBezTo>
                  <a:pt x="4724113" y="2408831"/>
                  <a:pt x="4720839" y="2407808"/>
                  <a:pt x="4718197" y="2406729"/>
                </a:cubicBezTo>
                <a:cubicBezTo>
                  <a:pt x="4715555" y="2405650"/>
                  <a:pt x="4713453" y="2404645"/>
                  <a:pt x="4711890" y="2403715"/>
                </a:cubicBezTo>
                <a:cubicBezTo>
                  <a:pt x="4710328" y="2402785"/>
                  <a:pt x="4709174" y="2402320"/>
                  <a:pt x="4708430" y="2402320"/>
                </a:cubicBezTo>
                <a:cubicBezTo>
                  <a:pt x="4707909" y="2402320"/>
                  <a:pt x="4707444" y="2402469"/>
                  <a:pt x="4707035" y="2402767"/>
                </a:cubicBezTo>
                <a:cubicBezTo>
                  <a:pt x="4706625" y="2403064"/>
                  <a:pt x="4706272" y="2403529"/>
                  <a:pt x="4705974" y="2404162"/>
                </a:cubicBezTo>
                <a:cubicBezTo>
                  <a:pt x="4705677" y="2404794"/>
                  <a:pt x="4705472" y="2405613"/>
                  <a:pt x="4705360" y="2406617"/>
                </a:cubicBezTo>
                <a:cubicBezTo>
                  <a:pt x="4705249" y="2407622"/>
                  <a:pt x="4705193" y="2408757"/>
                  <a:pt x="4705193" y="2410022"/>
                </a:cubicBezTo>
                <a:cubicBezTo>
                  <a:pt x="4705193" y="2411361"/>
                  <a:pt x="4705230" y="2412515"/>
                  <a:pt x="4705305" y="2413482"/>
                </a:cubicBezTo>
                <a:cubicBezTo>
                  <a:pt x="4705379" y="2414450"/>
                  <a:pt x="4705509" y="2415249"/>
                  <a:pt x="4705695" y="2415882"/>
                </a:cubicBezTo>
                <a:cubicBezTo>
                  <a:pt x="4705881" y="2416515"/>
                  <a:pt x="4706086" y="2417054"/>
                  <a:pt x="4706309" y="2417501"/>
                </a:cubicBezTo>
                <a:cubicBezTo>
                  <a:pt x="4706532" y="2417947"/>
                  <a:pt x="4706923" y="2418431"/>
                  <a:pt x="4707481" y="2418952"/>
                </a:cubicBezTo>
                <a:cubicBezTo>
                  <a:pt x="4708039" y="2419472"/>
                  <a:pt x="4709323" y="2420179"/>
                  <a:pt x="4711332" y="2421072"/>
                </a:cubicBezTo>
                <a:cubicBezTo>
                  <a:pt x="4713341" y="2421965"/>
                  <a:pt x="4715909" y="2422877"/>
                  <a:pt x="4719034" y="2423807"/>
                </a:cubicBezTo>
                <a:cubicBezTo>
                  <a:pt x="4722159" y="2424737"/>
                  <a:pt x="4725731" y="2425519"/>
                  <a:pt x="4729750" y="2426151"/>
                </a:cubicBezTo>
                <a:cubicBezTo>
                  <a:pt x="4733768" y="2426784"/>
                  <a:pt x="4738010" y="2427100"/>
                  <a:pt x="4742474" y="2427100"/>
                </a:cubicBezTo>
                <a:cubicBezTo>
                  <a:pt x="4750511" y="2427100"/>
                  <a:pt x="4757822" y="2426021"/>
                  <a:pt x="4764408" y="2423863"/>
                </a:cubicBezTo>
                <a:cubicBezTo>
                  <a:pt x="4770994" y="2421705"/>
                  <a:pt x="4776668" y="2418561"/>
                  <a:pt x="4781430" y="2414431"/>
                </a:cubicBezTo>
                <a:cubicBezTo>
                  <a:pt x="4786193" y="2410301"/>
                  <a:pt x="4789876" y="2405222"/>
                  <a:pt x="4792481" y="2399195"/>
                </a:cubicBezTo>
                <a:cubicBezTo>
                  <a:pt x="4795085" y="2393167"/>
                  <a:pt x="4796387" y="2386284"/>
                  <a:pt x="4796387" y="2378545"/>
                </a:cubicBezTo>
                <a:cubicBezTo>
                  <a:pt x="4796387" y="2372294"/>
                  <a:pt x="4795366" y="2366601"/>
                  <a:pt x="4793323" y="2361467"/>
                </a:cubicBezTo>
                <a:cubicBezTo>
                  <a:pt x="4791280" y="2356332"/>
                  <a:pt x="4788269" y="2351960"/>
                  <a:pt x="4784290" y="2348351"/>
                </a:cubicBezTo>
                <a:cubicBezTo>
                  <a:pt x="4780312" y="2344742"/>
                  <a:pt x="4775347" y="2341952"/>
                  <a:pt x="4769396" y="2339980"/>
                </a:cubicBezTo>
                <a:cubicBezTo>
                  <a:pt x="4763445" y="2338008"/>
                  <a:pt x="4756492" y="2337022"/>
                  <a:pt x="4748535" y="2337022"/>
                </a:cubicBezTo>
                <a:cubicBezTo>
                  <a:pt x="4745093" y="2337022"/>
                  <a:pt x="4742064" y="2337059"/>
                  <a:pt x="4739448" y="2337133"/>
                </a:cubicBezTo>
                <a:cubicBezTo>
                  <a:pt x="4736831" y="2337208"/>
                  <a:pt x="4734268" y="2337431"/>
                  <a:pt x="4731759" y="2337803"/>
                </a:cubicBezTo>
                <a:lnTo>
                  <a:pt x="4731759" y="2297285"/>
                </a:lnTo>
                <a:lnTo>
                  <a:pt x="4783396" y="2297285"/>
                </a:lnTo>
                <a:cubicBezTo>
                  <a:pt x="4784678" y="2297285"/>
                  <a:pt x="4785676" y="2296540"/>
                  <a:pt x="4786389" y="2295052"/>
                </a:cubicBezTo>
                <a:cubicBezTo>
                  <a:pt x="4787101" y="2293564"/>
                  <a:pt x="4787458" y="2291480"/>
                  <a:pt x="4787458" y="2288801"/>
                </a:cubicBezTo>
                <a:cubicBezTo>
                  <a:pt x="4787458" y="2287388"/>
                  <a:pt x="4787365" y="2286160"/>
                  <a:pt x="4787179" y="2285118"/>
                </a:cubicBezTo>
                <a:cubicBezTo>
                  <a:pt x="4786993" y="2284076"/>
                  <a:pt x="4786714" y="2283220"/>
                  <a:pt x="4786342" y="2282551"/>
                </a:cubicBezTo>
                <a:cubicBezTo>
                  <a:pt x="4785969" y="2281881"/>
                  <a:pt x="4785504" y="2281379"/>
                  <a:pt x="4784946" y="2281044"/>
                </a:cubicBezTo>
                <a:cubicBezTo>
                  <a:pt x="4784388" y="2280709"/>
                  <a:pt x="4783811" y="2280541"/>
                  <a:pt x="4783216" y="2280541"/>
                </a:cubicBezTo>
                <a:close/>
                <a:moveTo>
                  <a:pt x="4604957" y="2280541"/>
                </a:moveTo>
                <a:cubicBezTo>
                  <a:pt x="4602799" y="2280541"/>
                  <a:pt x="4601144" y="2281137"/>
                  <a:pt x="4599990" y="2282327"/>
                </a:cubicBezTo>
                <a:cubicBezTo>
                  <a:pt x="4598837" y="2283518"/>
                  <a:pt x="4598260" y="2285341"/>
                  <a:pt x="4598260" y="2287797"/>
                </a:cubicBezTo>
                <a:lnTo>
                  <a:pt x="4598260" y="2346621"/>
                </a:lnTo>
                <a:cubicBezTo>
                  <a:pt x="4598260" y="2349374"/>
                  <a:pt x="4598706" y="2351235"/>
                  <a:pt x="4599599" y="2352202"/>
                </a:cubicBezTo>
                <a:cubicBezTo>
                  <a:pt x="4600492" y="2353170"/>
                  <a:pt x="4601981" y="2353653"/>
                  <a:pt x="4604064" y="2353653"/>
                </a:cubicBezTo>
                <a:cubicBezTo>
                  <a:pt x="4606892" y="2353653"/>
                  <a:pt x="4609943" y="2353430"/>
                  <a:pt x="4613217" y="2352984"/>
                </a:cubicBezTo>
                <a:cubicBezTo>
                  <a:pt x="4616491" y="2352537"/>
                  <a:pt x="4620398" y="2352314"/>
                  <a:pt x="4624937" y="2352314"/>
                </a:cubicBezTo>
                <a:cubicBezTo>
                  <a:pt x="4631337" y="2352314"/>
                  <a:pt x="4636844" y="2352891"/>
                  <a:pt x="4641457" y="2354044"/>
                </a:cubicBezTo>
                <a:cubicBezTo>
                  <a:pt x="4646071" y="2355197"/>
                  <a:pt x="4649885" y="2356946"/>
                  <a:pt x="4652898" y="2359290"/>
                </a:cubicBezTo>
                <a:cubicBezTo>
                  <a:pt x="4655912" y="2361634"/>
                  <a:pt x="4658145" y="2364574"/>
                  <a:pt x="4659596" y="2368108"/>
                </a:cubicBezTo>
                <a:cubicBezTo>
                  <a:pt x="4661047" y="2371643"/>
                  <a:pt x="4661772" y="2375717"/>
                  <a:pt x="4661772" y="2380331"/>
                </a:cubicBezTo>
                <a:cubicBezTo>
                  <a:pt x="4661772" y="2385837"/>
                  <a:pt x="4660917" y="2390507"/>
                  <a:pt x="4659205" y="2394339"/>
                </a:cubicBezTo>
                <a:cubicBezTo>
                  <a:pt x="4657494" y="2398171"/>
                  <a:pt x="4655131" y="2401353"/>
                  <a:pt x="4652117" y="2403883"/>
                </a:cubicBezTo>
                <a:cubicBezTo>
                  <a:pt x="4649103" y="2406413"/>
                  <a:pt x="4645513" y="2408273"/>
                  <a:pt x="4641346" y="2409464"/>
                </a:cubicBezTo>
                <a:cubicBezTo>
                  <a:pt x="4637179" y="2410654"/>
                  <a:pt x="4632602" y="2411250"/>
                  <a:pt x="4627616" y="2411250"/>
                </a:cubicBezTo>
                <a:cubicBezTo>
                  <a:pt x="4622259" y="2411250"/>
                  <a:pt x="4617626" y="2410766"/>
                  <a:pt x="4613719" y="2409799"/>
                </a:cubicBezTo>
                <a:cubicBezTo>
                  <a:pt x="4609813" y="2408831"/>
                  <a:pt x="4606539" y="2407808"/>
                  <a:pt x="4603897" y="2406729"/>
                </a:cubicBezTo>
                <a:cubicBezTo>
                  <a:pt x="4601255" y="2405650"/>
                  <a:pt x="4599153" y="2404645"/>
                  <a:pt x="4597590" y="2403715"/>
                </a:cubicBezTo>
                <a:cubicBezTo>
                  <a:pt x="4596028" y="2402785"/>
                  <a:pt x="4594874" y="2402320"/>
                  <a:pt x="4594130" y="2402320"/>
                </a:cubicBezTo>
                <a:cubicBezTo>
                  <a:pt x="4593609" y="2402320"/>
                  <a:pt x="4593144" y="2402469"/>
                  <a:pt x="4592735" y="2402767"/>
                </a:cubicBezTo>
                <a:cubicBezTo>
                  <a:pt x="4592325" y="2403064"/>
                  <a:pt x="4591972" y="2403529"/>
                  <a:pt x="4591674" y="2404162"/>
                </a:cubicBezTo>
                <a:cubicBezTo>
                  <a:pt x="4591377" y="2404794"/>
                  <a:pt x="4591172" y="2405613"/>
                  <a:pt x="4591060" y="2406617"/>
                </a:cubicBezTo>
                <a:cubicBezTo>
                  <a:pt x="4590949" y="2407622"/>
                  <a:pt x="4590893" y="2408757"/>
                  <a:pt x="4590893" y="2410022"/>
                </a:cubicBezTo>
                <a:cubicBezTo>
                  <a:pt x="4590893" y="2411361"/>
                  <a:pt x="4590930" y="2412515"/>
                  <a:pt x="4591005" y="2413482"/>
                </a:cubicBezTo>
                <a:cubicBezTo>
                  <a:pt x="4591079" y="2414450"/>
                  <a:pt x="4591209" y="2415249"/>
                  <a:pt x="4591395" y="2415882"/>
                </a:cubicBezTo>
                <a:cubicBezTo>
                  <a:pt x="4591581" y="2416515"/>
                  <a:pt x="4591786" y="2417054"/>
                  <a:pt x="4592009" y="2417501"/>
                </a:cubicBezTo>
                <a:cubicBezTo>
                  <a:pt x="4592232" y="2417947"/>
                  <a:pt x="4592623" y="2418431"/>
                  <a:pt x="4593181" y="2418952"/>
                </a:cubicBezTo>
                <a:cubicBezTo>
                  <a:pt x="4593739" y="2419472"/>
                  <a:pt x="4595023" y="2420179"/>
                  <a:pt x="4597032" y="2421072"/>
                </a:cubicBezTo>
                <a:cubicBezTo>
                  <a:pt x="4599041" y="2421965"/>
                  <a:pt x="4601609" y="2422877"/>
                  <a:pt x="4604734" y="2423807"/>
                </a:cubicBezTo>
                <a:cubicBezTo>
                  <a:pt x="4607859" y="2424737"/>
                  <a:pt x="4611431" y="2425519"/>
                  <a:pt x="4615450" y="2426151"/>
                </a:cubicBezTo>
                <a:cubicBezTo>
                  <a:pt x="4619468" y="2426784"/>
                  <a:pt x="4623710" y="2427100"/>
                  <a:pt x="4628174" y="2427100"/>
                </a:cubicBezTo>
                <a:cubicBezTo>
                  <a:pt x="4636211" y="2427100"/>
                  <a:pt x="4643522" y="2426021"/>
                  <a:pt x="4650108" y="2423863"/>
                </a:cubicBezTo>
                <a:cubicBezTo>
                  <a:pt x="4656694" y="2421705"/>
                  <a:pt x="4662368" y="2418561"/>
                  <a:pt x="4667130" y="2414431"/>
                </a:cubicBezTo>
                <a:cubicBezTo>
                  <a:pt x="4671893" y="2410301"/>
                  <a:pt x="4675576" y="2405222"/>
                  <a:pt x="4678181" y="2399195"/>
                </a:cubicBezTo>
                <a:cubicBezTo>
                  <a:pt x="4680785" y="2393167"/>
                  <a:pt x="4682087" y="2386284"/>
                  <a:pt x="4682087" y="2378545"/>
                </a:cubicBezTo>
                <a:cubicBezTo>
                  <a:pt x="4682087" y="2372294"/>
                  <a:pt x="4681066" y="2366601"/>
                  <a:pt x="4679023" y="2361467"/>
                </a:cubicBezTo>
                <a:cubicBezTo>
                  <a:pt x="4676980" y="2356332"/>
                  <a:pt x="4673969" y="2351960"/>
                  <a:pt x="4669990" y="2348351"/>
                </a:cubicBezTo>
                <a:cubicBezTo>
                  <a:pt x="4666012" y="2344742"/>
                  <a:pt x="4661047" y="2341952"/>
                  <a:pt x="4655096" y="2339980"/>
                </a:cubicBezTo>
                <a:cubicBezTo>
                  <a:pt x="4649145" y="2338008"/>
                  <a:pt x="4642192" y="2337022"/>
                  <a:pt x="4634235" y="2337022"/>
                </a:cubicBezTo>
                <a:cubicBezTo>
                  <a:pt x="4630793" y="2337022"/>
                  <a:pt x="4627764" y="2337059"/>
                  <a:pt x="4625148" y="2337133"/>
                </a:cubicBezTo>
                <a:cubicBezTo>
                  <a:pt x="4622531" y="2337208"/>
                  <a:pt x="4619968" y="2337431"/>
                  <a:pt x="4617459" y="2337803"/>
                </a:cubicBezTo>
                <a:lnTo>
                  <a:pt x="4617459" y="2297285"/>
                </a:lnTo>
                <a:lnTo>
                  <a:pt x="4669096" y="2297285"/>
                </a:lnTo>
                <a:cubicBezTo>
                  <a:pt x="4670378" y="2297285"/>
                  <a:pt x="4671376" y="2296540"/>
                  <a:pt x="4672089" y="2295052"/>
                </a:cubicBezTo>
                <a:cubicBezTo>
                  <a:pt x="4672801" y="2293564"/>
                  <a:pt x="4673158" y="2291480"/>
                  <a:pt x="4673158" y="2288801"/>
                </a:cubicBezTo>
                <a:cubicBezTo>
                  <a:pt x="4673158" y="2287388"/>
                  <a:pt x="4673065" y="2286160"/>
                  <a:pt x="4672879" y="2285118"/>
                </a:cubicBezTo>
                <a:cubicBezTo>
                  <a:pt x="4672693" y="2284076"/>
                  <a:pt x="4672414" y="2283220"/>
                  <a:pt x="4672042" y="2282551"/>
                </a:cubicBezTo>
                <a:cubicBezTo>
                  <a:pt x="4671669" y="2281881"/>
                  <a:pt x="4671204" y="2281379"/>
                  <a:pt x="4670646" y="2281044"/>
                </a:cubicBezTo>
                <a:cubicBezTo>
                  <a:pt x="4670088" y="2280709"/>
                  <a:pt x="4669511" y="2280541"/>
                  <a:pt x="4668916" y="2280541"/>
                </a:cubicBezTo>
                <a:close/>
                <a:moveTo>
                  <a:pt x="1513188" y="2272568"/>
                </a:moveTo>
                <a:cubicBezTo>
                  <a:pt x="1558437" y="2272568"/>
                  <a:pt x="1595119" y="2367081"/>
                  <a:pt x="1595119" y="2483670"/>
                </a:cubicBezTo>
                <a:cubicBezTo>
                  <a:pt x="1595119" y="2600259"/>
                  <a:pt x="1558437" y="2694773"/>
                  <a:pt x="1513188" y="2694773"/>
                </a:cubicBezTo>
                <a:cubicBezTo>
                  <a:pt x="1467939" y="2694773"/>
                  <a:pt x="1431257" y="2600259"/>
                  <a:pt x="1431257" y="2483670"/>
                </a:cubicBezTo>
                <a:cubicBezTo>
                  <a:pt x="1431257" y="2367081"/>
                  <a:pt x="1467939" y="2272568"/>
                  <a:pt x="1513188" y="2272568"/>
                </a:cubicBezTo>
                <a:close/>
                <a:moveTo>
                  <a:pt x="4415664" y="2258593"/>
                </a:moveTo>
                <a:lnTo>
                  <a:pt x="4420745" y="2262893"/>
                </a:lnTo>
                <a:lnTo>
                  <a:pt x="4451086" y="2274564"/>
                </a:lnTo>
                <a:lnTo>
                  <a:pt x="4440190" y="2273751"/>
                </a:lnTo>
                <a:cubicBezTo>
                  <a:pt x="4436171" y="2273119"/>
                  <a:pt x="4432599" y="2272337"/>
                  <a:pt x="4429474" y="2271407"/>
                </a:cubicBezTo>
                <a:cubicBezTo>
                  <a:pt x="4426349" y="2270477"/>
                  <a:pt x="4423781" y="2269565"/>
                  <a:pt x="4421772" y="2268672"/>
                </a:cubicBezTo>
                <a:cubicBezTo>
                  <a:pt x="4419763" y="2267779"/>
                  <a:pt x="4418479" y="2267072"/>
                  <a:pt x="4417921" y="2266552"/>
                </a:cubicBezTo>
                <a:cubicBezTo>
                  <a:pt x="4417363" y="2266031"/>
                  <a:pt x="4416972" y="2265547"/>
                  <a:pt x="4416749" y="2265101"/>
                </a:cubicBezTo>
                <a:cubicBezTo>
                  <a:pt x="4416526" y="2264654"/>
                  <a:pt x="4416321" y="2264115"/>
                  <a:pt x="4416135" y="2263482"/>
                </a:cubicBezTo>
                <a:cubicBezTo>
                  <a:pt x="4415949" y="2262849"/>
                  <a:pt x="4415819" y="2262050"/>
                  <a:pt x="4415745" y="2261082"/>
                </a:cubicBezTo>
                <a:close/>
                <a:moveTo>
                  <a:pt x="3606095" y="2250275"/>
                </a:moveTo>
                <a:cubicBezTo>
                  <a:pt x="3610783" y="2250275"/>
                  <a:pt x="3614913" y="2251168"/>
                  <a:pt x="3618485" y="2252954"/>
                </a:cubicBezTo>
                <a:cubicBezTo>
                  <a:pt x="3622057" y="2254740"/>
                  <a:pt x="3625070" y="2257642"/>
                  <a:pt x="3627526" y="2261660"/>
                </a:cubicBezTo>
                <a:cubicBezTo>
                  <a:pt x="3629982" y="2265678"/>
                  <a:pt x="3631842" y="2270943"/>
                  <a:pt x="3633107" y="2277454"/>
                </a:cubicBezTo>
                <a:cubicBezTo>
                  <a:pt x="3634372" y="2283966"/>
                  <a:pt x="3635005" y="2291984"/>
                  <a:pt x="3635005" y="2301509"/>
                </a:cubicBezTo>
                <a:cubicBezTo>
                  <a:pt x="3631210" y="2304262"/>
                  <a:pt x="3626707" y="2306476"/>
                  <a:pt x="3621498" y="2308150"/>
                </a:cubicBezTo>
                <a:cubicBezTo>
                  <a:pt x="3616290" y="2309825"/>
                  <a:pt x="3610894" y="2310662"/>
                  <a:pt x="3605313" y="2310662"/>
                </a:cubicBezTo>
                <a:cubicBezTo>
                  <a:pt x="3600402" y="2310662"/>
                  <a:pt x="3596272" y="2309973"/>
                  <a:pt x="3592924" y="2308597"/>
                </a:cubicBezTo>
                <a:cubicBezTo>
                  <a:pt x="3589575" y="2307220"/>
                  <a:pt x="3586859" y="2305267"/>
                  <a:pt x="3584775" y="2302737"/>
                </a:cubicBezTo>
                <a:cubicBezTo>
                  <a:pt x="3582692" y="2300207"/>
                  <a:pt x="3581185" y="2297118"/>
                  <a:pt x="3580255" y="2293472"/>
                </a:cubicBezTo>
                <a:cubicBezTo>
                  <a:pt x="3579324" y="2289826"/>
                  <a:pt x="3578859" y="2285807"/>
                  <a:pt x="3578859" y="2281417"/>
                </a:cubicBezTo>
                <a:cubicBezTo>
                  <a:pt x="3578859" y="2277473"/>
                  <a:pt x="3579380" y="2273641"/>
                  <a:pt x="3580422" y="2269920"/>
                </a:cubicBezTo>
                <a:cubicBezTo>
                  <a:pt x="3581464" y="2266199"/>
                  <a:pt x="3583082" y="2262869"/>
                  <a:pt x="3585277" y="2259930"/>
                </a:cubicBezTo>
                <a:cubicBezTo>
                  <a:pt x="3587473" y="2256991"/>
                  <a:pt x="3590282" y="2254647"/>
                  <a:pt x="3593705" y="2252898"/>
                </a:cubicBezTo>
                <a:cubicBezTo>
                  <a:pt x="3597128" y="2251149"/>
                  <a:pt x="3601258" y="2250275"/>
                  <a:pt x="3606095" y="2250275"/>
                </a:cubicBezTo>
                <a:close/>
                <a:moveTo>
                  <a:pt x="959724" y="2249494"/>
                </a:moveTo>
                <a:cubicBezTo>
                  <a:pt x="951539" y="2249494"/>
                  <a:pt x="944358" y="2250610"/>
                  <a:pt x="938182" y="2252843"/>
                </a:cubicBezTo>
                <a:cubicBezTo>
                  <a:pt x="932005" y="2255075"/>
                  <a:pt x="926703" y="2258108"/>
                  <a:pt x="922276" y="2261940"/>
                </a:cubicBezTo>
                <a:cubicBezTo>
                  <a:pt x="917848" y="2265772"/>
                  <a:pt x="914164" y="2270274"/>
                  <a:pt x="911225" y="2275446"/>
                </a:cubicBezTo>
                <a:cubicBezTo>
                  <a:pt x="908286" y="2280618"/>
                  <a:pt x="905960" y="2286143"/>
                  <a:pt x="904249" y="2292022"/>
                </a:cubicBezTo>
                <a:cubicBezTo>
                  <a:pt x="902537" y="2297901"/>
                  <a:pt x="901347" y="2304003"/>
                  <a:pt x="900677" y="2310328"/>
                </a:cubicBezTo>
                <a:cubicBezTo>
                  <a:pt x="900007" y="2316653"/>
                  <a:pt x="899672" y="2322904"/>
                  <a:pt x="899672" y="2329080"/>
                </a:cubicBezTo>
                <a:cubicBezTo>
                  <a:pt x="899672" y="2336075"/>
                  <a:pt x="899970" y="2342623"/>
                  <a:pt x="900565" y="2348725"/>
                </a:cubicBezTo>
                <a:cubicBezTo>
                  <a:pt x="901161" y="2354827"/>
                  <a:pt x="902147" y="2360446"/>
                  <a:pt x="903523" y="2365580"/>
                </a:cubicBezTo>
                <a:cubicBezTo>
                  <a:pt x="904900" y="2370715"/>
                  <a:pt x="906723" y="2375291"/>
                  <a:pt x="908993" y="2379310"/>
                </a:cubicBezTo>
                <a:cubicBezTo>
                  <a:pt x="911262" y="2383328"/>
                  <a:pt x="914109" y="2386714"/>
                  <a:pt x="917532" y="2389467"/>
                </a:cubicBezTo>
                <a:cubicBezTo>
                  <a:pt x="920955" y="2392220"/>
                  <a:pt x="924973" y="2394341"/>
                  <a:pt x="929587" y="2395830"/>
                </a:cubicBezTo>
                <a:cubicBezTo>
                  <a:pt x="934200" y="2397318"/>
                  <a:pt x="939521" y="2398062"/>
                  <a:pt x="945549" y="2398062"/>
                </a:cubicBezTo>
                <a:cubicBezTo>
                  <a:pt x="953957" y="2398062"/>
                  <a:pt x="961250" y="2396704"/>
                  <a:pt x="967426" y="2393988"/>
                </a:cubicBezTo>
                <a:cubicBezTo>
                  <a:pt x="973603" y="2391272"/>
                  <a:pt x="978700" y="2387663"/>
                  <a:pt x="982718" y="2383161"/>
                </a:cubicBezTo>
                <a:cubicBezTo>
                  <a:pt x="986737" y="2378658"/>
                  <a:pt x="989713" y="2373449"/>
                  <a:pt x="991648" y="2367534"/>
                </a:cubicBezTo>
                <a:cubicBezTo>
                  <a:pt x="993583" y="2361618"/>
                  <a:pt x="994550" y="2355497"/>
                  <a:pt x="994550" y="2349172"/>
                </a:cubicBezTo>
                <a:cubicBezTo>
                  <a:pt x="994550" y="2343219"/>
                  <a:pt x="993843" y="2337694"/>
                  <a:pt x="992429" y="2332596"/>
                </a:cubicBezTo>
                <a:cubicBezTo>
                  <a:pt x="991016" y="2327499"/>
                  <a:pt x="988653" y="2323071"/>
                  <a:pt x="985342" y="2319313"/>
                </a:cubicBezTo>
                <a:cubicBezTo>
                  <a:pt x="982030" y="2315555"/>
                  <a:pt x="977695" y="2312616"/>
                  <a:pt x="972338" y="2310495"/>
                </a:cubicBezTo>
                <a:cubicBezTo>
                  <a:pt x="966980" y="2308374"/>
                  <a:pt x="960394" y="2307314"/>
                  <a:pt x="952581" y="2307314"/>
                </a:cubicBezTo>
                <a:cubicBezTo>
                  <a:pt x="948934" y="2307314"/>
                  <a:pt x="945511" y="2307593"/>
                  <a:pt x="942312" y="2308151"/>
                </a:cubicBezTo>
                <a:cubicBezTo>
                  <a:pt x="939112" y="2308709"/>
                  <a:pt x="936079" y="2309435"/>
                  <a:pt x="933214" y="2310328"/>
                </a:cubicBezTo>
                <a:cubicBezTo>
                  <a:pt x="930350" y="2311221"/>
                  <a:pt x="927708" y="2312225"/>
                  <a:pt x="925289" y="2313342"/>
                </a:cubicBezTo>
                <a:cubicBezTo>
                  <a:pt x="922871" y="2314458"/>
                  <a:pt x="920694" y="2315574"/>
                  <a:pt x="918760" y="2316690"/>
                </a:cubicBezTo>
                <a:cubicBezTo>
                  <a:pt x="918983" y="2309844"/>
                  <a:pt x="919857" y="2303277"/>
                  <a:pt x="921383" y="2296989"/>
                </a:cubicBezTo>
                <a:cubicBezTo>
                  <a:pt x="922908" y="2290701"/>
                  <a:pt x="925252" y="2285176"/>
                  <a:pt x="928415" y="2280413"/>
                </a:cubicBezTo>
                <a:cubicBezTo>
                  <a:pt x="931577" y="2275651"/>
                  <a:pt x="935652" y="2271856"/>
                  <a:pt x="940637" y="2269028"/>
                </a:cubicBezTo>
                <a:cubicBezTo>
                  <a:pt x="945623" y="2266200"/>
                  <a:pt x="951576" y="2264786"/>
                  <a:pt x="958497" y="2264786"/>
                </a:cubicBezTo>
                <a:cubicBezTo>
                  <a:pt x="962292" y="2264786"/>
                  <a:pt x="965622" y="2265047"/>
                  <a:pt x="968487" y="2265568"/>
                </a:cubicBezTo>
                <a:cubicBezTo>
                  <a:pt x="971352" y="2266089"/>
                  <a:pt x="973789" y="2266665"/>
                  <a:pt x="975798" y="2267298"/>
                </a:cubicBezTo>
                <a:cubicBezTo>
                  <a:pt x="977807" y="2267930"/>
                  <a:pt x="979519" y="2268507"/>
                  <a:pt x="980932" y="2269028"/>
                </a:cubicBezTo>
                <a:cubicBezTo>
                  <a:pt x="982346" y="2269549"/>
                  <a:pt x="983463" y="2269809"/>
                  <a:pt x="984281" y="2269809"/>
                </a:cubicBezTo>
                <a:cubicBezTo>
                  <a:pt x="984951" y="2269809"/>
                  <a:pt x="985490" y="2269660"/>
                  <a:pt x="985900" y="2269363"/>
                </a:cubicBezTo>
                <a:cubicBezTo>
                  <a:pt x="986309" y="2269065"/>
                  <a:pt x="986644" y="2268619"/>
                  <a:pt x="986904" y="2268023"/>
                </a:cubicBezTo>
                <a:cubicBezTo>
                  <a:pt x="987165" y="2267428"/>
                  <a:pt x="987313" y="2266647"/>
                  <a:pt x="987351" y="2265679"/>
                </a:cubicBezTo>
                <a:cubicBezTo>
                  <a:pt x="987388" y="2264712"/>
                  <a:pt x="987407" y="2263559"/>
                  <a:pt x="987407" y="2262219"/>
                </a:cubicBezTo>
                <a:cubicBezTo>
                  <a:pt x="987407" y="2261177"/>
                  <a:pt x="987369" y="2260303"/>
                  <a:pt x="987295" y="2259596"/>
                </a:cubicBezTo>
                <a:cubicBezTo>
                  <a:pt x="987220" y="2258889"/>
                  <a:pt x="987109" y="2258257"/>
                  <a:pt x="986960" y="2257698"/>
                </a:cubicBezTo>
                <a:cubicBezTo>
                  <a:pt x="986811" y="2257140"/>
                  <a:pt x="986607" y="2256619"/>
                  <a:pt x="986346" y="2256136"/>
                </a:cubicBezTo>
                <a:cubicBezTo>
                  <a:pt x="986086" y="2255652"/>
                  <a:pt x="985695" y="2255206"/>
                  <a:pt x="985174" y="2254796"/>
                </a:cubicBezTo>
                <a:cubicBezTo>
                  <a:pt x="984653" y="2254387"/>
                  <a:pt x="983574" y="2253847"/>
                  <a:pt x="981937" y="2253178"/>
                </a:cubicBezTo>
                <a:cubicBezTo>
                  <a:pt x="980300" y="2252508"/>
                  <a:pt x="978291" y="2251894"/>
                  <a:pt x="975910" y="2251336"/>
                </a:cubicBezTo>
                <a:cubicBezTo>
                  <a:pt x="973528" y="2250778"/>
                  <a:pt x="970924" y="2250331"/>
                  <a:pt x="968096" y="2249997"/>
                </a:cubicBezTo>
                <a:cubicBezTo>
                  <a:pt x="965268" y="2249662"/>
                  <a:pt x="962478" y="2249494"/>
                  <a:pt x="959724" y="2249494"/>
                </a:cubicBezTo>
                <a:close/>
                <a:moveTo>
                  <a:pt x="4124308" y="2242002"/>
                </a:moveTo>
                <a:cubicBezTo>
                  <a:pt x="4169557" y="2242002"/>
                  <a:pt x="4206239" y="2336515"/>
                  <a:pt x="4206239" y="2453104"/>
                </a:cubicBezTo>
                <a:cubicBezTo>
                  <a:pt x="4206239" y="2569693"/>
                  <a:pt x="4169557" y="2664207"/>
                  <a:pt x="4124308" y="2664207"/>
                </a:cubicBezTo>
                <a:cubicBezTo>
                  <a:pt x="4079059" y="2664207"/>
                  <a:pt x="4042377" y="2569693"/>
                  <a:pt x="4042377" y="2453104"/>
                </a:cubicBezTo>
                <a:cubicBezTo>
                  <a:pt x="4042377" y="2336515"/>
                  <a:pt x="4079059" y="2242002"/>
                  <a:pt x="4124308" y="2242002"/>
                </a:cubicBezTo>
                <a:close/>
                <a:moveTo>
                  <a:pt x="3607881" y="2234983"/>
                </a:moveTo>
                <a:cubicBezTo>
                  <a:pt x="3599398" y="2234983"/>
                  <a:pt x="3592105" y="2236285"/>
                  <a:pt x="3586003" y="2238889"/>
                </a:cubicBezTo>
                <a:cubicBezTo>
                  <a:pt x="3579901" y="2241494"/>
                  <a:pt x="3574878" y="2244991"/>
                  <a:pt x="3570934" y="2249382"/>
                </a:cubicBezTo>
                <a:cubicBezTo>
                  <a:pt x="3566990" y="2253772"/>
                  <a:pt x="3564088" y="2258851"/>
                  <a:pt x="3562228" y="2264618"/>
                </a:cubicBezTo>
                <a:cubicBezTo>
                  <a:pt x="3560367" y="2270385"/>
                  <a:pt x="3559437" y="2276468"/>
                  <a:pt x="3559437" y="2282868"/>
                </a:cubicBezTo>
                <a:cubicBezTo>
                  <a:pt x="3559437" y="2289044"/>
                  <a:pt x="3560163" y="2294737"/>
                  <a:pt x="3561614" y="2299946"/>
                </a:cubicBezTo>
                <a:cubicBezTo>
                  <a:pt x="3563065" y="2305155"/>
                  <a:pt x="3565446" y="2309657"/>
                  <a:pt x="3568758" y="2313452"/>
                </a:cubicBezTo>
                <a:cubicBezTo>
                  <a:pt x="3572069" y="2317247"/>
                  <a:pt x="3576459" y="2320243"/>
                  <a:pt x="3581929" y="2322438"/>
                </a:cubicBezTo>
                <a:cubicBezTo>
                  <a:pt x="3587398" y="2324633"/>
                  <a:pt x="3594151" y="2325731"/>
                  <a:pt x="3602188" y="2325731"/>
                </a:cubicBezTo>
                <a:cubicBezTo>
                  <a:pt x="3609332" y="2325731"/>
                  <a:pt x="3615657" y="2324838"/>
                  <a:pt x="3621164" y="2323052"/>
                </a:cubicBezTo>
                <a:cubicBezTo>
                  <a:pt x="3626670" y="2321266"/>
                  <a:pt x="3631396" y="2319219"/>
                  <a:pt x="3635340" y="2316913"/>
                </a:cubicBezTo>
                <a:cubicBezTo>
                  <a:pt x="3635191" y="2323759"/>
                  <a:pt x="3634298" y="2330270"/>
                  <a:pt x="3632661" y="2336446"/>
                </a:cubicBezTo>
                <a:cubicBezTo>
                  <a:pt x="3631023" y="2342623"/>
                  <a:pt x="3628568" y="2348055"/>
                  <a:pt x="3625294" y="2352743"/>
                </a:cubicBezTo>
                <a:cubicBezTo>
                  <a:pt x="3622019" y="2357431"/>
                  <a:pt x="3617796" y="2361170"/>
                  <a:pt x="3612625" y="2363961"/>
                </a:cubicBezTo>
                <a:cubicBezTo>
                  <a:pt x="3607453" y="2366751"/>
                  <a:pt x="3601258" y="2368147"/>
                  <a:pt x="3594040" y="2368147"/>
                </a:cubicBezTo>
                <a:cubicBezTo>
                  <a:pt x="3590245" y="2368147"/>
                  <a:pt x="3586822" y="2367868"/>
                  <a:pt x="3583771" y="2367309"/>
                </a:cubicBezTo>
                <a:cubicBezTo>
                  <a:pt x="3580720" y="2366751"/>
                  <a:pt x="3578059" y="2366137"/>
                  <a:pt x="3575790" y="2365468"/>
                </a:cubicBezTo>
                <a:cubicBezTo>
                  <a:pt x="3573520" y="2364798"/>
                  <a:pt x="3571641" y="2364184"/>
                  <a:pt x="3570153" y="2363626"/>
                </a:cubicBezTo>
                <a:cubicBezTo>
                  <a:pt x="3568665" y="2363068"/>
                  <a:pt x="3567511" y="2362789"/>
                  <a:pt x="3566693" y="2362789"/>
                </a:cubicBezTo>
                <a:cubicBezTo>
                  <a:pt x="3566097" y="2362789"/>
                  <a:pt x="3565595" y="2362882"/>
                  <a:pt x="3565186" y="2363068"/>
                </a:cubicBezTo>
                <a:cubicBezTo>
                  <a:pt x="3564776" y="2363254"/>
                  <a:pt x="3564460" y="2363607"/>
                  <a:pt x="3564237" y="2364128"/>
                </a:cubicBezTo>
                <a:cubicBezTo>
                  <a:pt x="3564014" y="2364649"/>
                  <a:pt x="3563846" y="2365393"/>
                  <a:pt x="3563735" y="2366361"/>
                </a:cubicBezTo>
                <a:cubicBezTo>
                  <a:pt x="3563623" y="2367328"/>
                  <a:pt x="3563567" y="2368630"/>
                  <a:pt x="3563567" y="2370267"/>
                </a:cubicBezTo>
                <a:cubicBezTo>
                  <a:pt x="3563567" y="2372202"/>
                  <a:pt x="3563735" y="2373746"/>
                  <a:pt x="3564069" y="2374900"/>
                </a:cubicBezTo>
                <a:cubicBezTo>
                  <a:pt x="3564404" y="2376053"/>
                  <a:pt x="3564944" y="2376965"/>
                  <a:pt x="3565688" y="2377634"/>
                </a:cubicBezTo>
                <a:cubicBezTo>
                  <a:pt x="3566432" y="2378304"/>
                  <a:pt x="3567623" y="2378974"/>
                  <a:pt x="3569260" y="2379644"/>
                </a:cubicBezTo>
                <a:cubicBezTo>
                  <a:pt x="3570897" y="2380313"/>
                  <a:pt x="3572925" y="2380946"/>
                  <a:pt x="3575343" y="2381541"/>
                </a:cubicBezTo>
                <a:cubicBezTo>
                  <a:pt x="3577762" y="2382136"/>
                  <a:pt x="3580478" y="2382639"/>
                  <a:pt x="3583492" y="2383048"/>
                </a:cubicBezTo>
                <a:cubicBezTo>
                  <a:pt x="3586505" y="2383457"/>
                  <a:pt x="3589612" y="2383662"/>
                  <a:pt x="3592812" y="2383662"/>
                </a:cubicBezTo>
                <a:cubicBezTo>
                  <a:pt x="3601146" y="2383662"/>
                  <a:pt x="3608457" y="2382564"/>
                  <a:pt x="3614745" y="2380369"/>
                </a:cubicBezTo>
                <a:cubicBezTo>
                  <a:pt x="3621033" y="2378174"/>
                  <a:pt x="3626466" y="2375142"/>
                  <a:pt x="3631042" y="2371272"/>
                </a:cubicBezTo>
                <a:cubicBezTo>
                  <a:pt x="3635619" y="2367402"/>
                  <a:pt x="3639414" y="2362882"/>
                  <a:pt x="3642427" y="2357710"/>
                </a:cubicBezTo>
                <a:cubicBezTo>
                  <a:pt x="3645441" y="2352538"/>
                  <a:pt x="3647841" y="2346994"/>
                  <a:pt x="3649627" y="2341078"/>
                </a:cubicBezTo>
                <a:cubicBezTo>
                  <a:pt x="3651413" y="2335163"/>
                  <a:pt x="3652678" y="2329005"/>
                  <a:pt x="3653422" y="2322605"/>
                </a:cubicBezTo>
                <a:cubicBezTo>
                  <a:pt x="3654166" y="2316206"/>
                  <a:pt x="3654538" y="2309880"/>
                  <a:pt x="3654538" y="2303630"/>
                </a:cubicBezTo>
                <a:cubicBezTo>
                  <a:pt x="3654538" y="2297007"/>
                  <a:pt x="3654222" y="2290700"/>
                  <a:pt x="3653590" y="2284710"/>
                </a:cubicBezTo>
                <a:cubicBezTo>
                  <a:pt x="3652957" y="2278719"/>
                  <a:pt x="3651915" y="2273157"/>
                  <a:pt x="3650464" y="2268022"/>
                </a:cubicBezTo>
                <a:cubicBezTo>
                  <a:pt x="3649013" y="2262888"/>
                  <a:pt x="3647097" y="2258293"/>
                  <a:pt x="3644716" y="2254237"/>
                </a:cubicBezTo>
                <a:cubicBezTo>
                  <a:pt x="3642334" y="2250182"/>
                  <a:pt x="3639432" y="2246721"/>
                  <a:pt x="3636009" y="2243857"/>
                </a:cubicBezTo>
                <a:cubicBezTo>
                  <a:pt x="3632586" y="2240992"/>
                  <a:pt x="3628549" y="2238796"/>
                  <a:pt x="3623898" y="2237271"/>
                </a:cubicBezTo>
                <a:cubicBezTo>
                  <a:pt x="3619247" y="2235745"/>
                  <a:pt x="3613908" y="2234983"/>
                  <a:pt x="3607881" y="2234983"/>
                </a:cubicBezTo>
                <a:close/>
                <a:moveTo>
                  <a:pt x="3490902" y="2234983"/>
                </a:moveTo>
                <a:cubicBezTo>
                  <a:pt x="3486139" y="2234983"/>
                  <a:pt x="3481693" y="2235429"/>
                  <a:pt x="3477563" y="2236322"/>
                </a:cubicBezTo>
                <a:cubicBezTo>
                  <a:pt x="3473433" y="2237215"/>
                  <a:pt x="3469787" y="2238313"/>
                  <a:pt x="3466624" y="2239615"/>
                </a:cubicBezTo>
                <a:cubicBezTo>
                  <a:pt x="3463462" y="2240917"/>
                  <a:pt x="3460801" y="2242238"/>
                  <a:pt x="3458643" y="2243577"/>
                </a:cubicBezTo>
                <a:cubicBezTo>
                  <a:pt x="3456485" y="2244917"/>
                  <a:pt x="3455053" y="2245940"/>
                  <a:pt x="3454346" y="2246647"/>
                </a:cubicBezTo>
                <a:cubicBezTo>
                  <a:pt x="3453639" y="2247354"/>
                  <a:pt x="3453137" y="2247968"/>
                  <a:pt x="3452839" y="2248489"/>
                </a:cubicBezTo>
                <a:cubicBezTo>
                  <a:pt x="3452541" y="2249010"/>
                  <a:pt x="3452281" y="2249586"/>
                  <a:pt x="3452058" y="2250219"/>
                </a:cubicBezTo>
                <a:cubicBezTo>
                  <a:pt x="3451834" y="2250851"/>
                  <a:pt x="3451686" y="2251596"/>
                  <a:pt x="3451611" y="2252451"/>
                </a:cubicBezTo>
                <a:cubicBezTo>
                  <a:pt x="3451537" y="2253307"/>
                  <a:pt x="3451500" y="2254293"/>
                  <a:pt x="3451500" y="2255409"/>
                </a:cubicBezTo>
                <a:cubicBezTo>
                  <a:pt x="3451500" y="2257046"/>
                  <a:pt x="3451555" y="2258367"/>
                  <a:pt x="3451667" y="2259372"/>
                </a:cubicBezTo>
                <a:cubicBezTo>
                  <a:pt x="3451779" y="2260376"/>
                  <a:pt x="3451965" y="2261158"/>
                  <a:pt x="3452225" y="2261716"/>
                </a:cubicBezTo>
                <a:cubicBezTo>
                  <a:pt x="3452486" y="2262274"/>
                  <a:pt x="3452820" y="2262646"/>
                  <a:pt x="3453230" y="2262832"/>
                </a:cubicBezTo>
                <a:cubicBezTo>
                  <a:pt x="3453639" y="2263018"/>
                  <a:pt x="3454104" y="2263111"/>
                  <a:pt x="3454625" y="2263111"/>
                </a:cubicBezTo>
                <a:cubicBezTo>
                  <a:pt x="3455369" y="2263111"/>
                  <a:pt x="3456671" y="2262460"/>
                  <a:pt x="3458532" y="2261158"/>
                </a:cubicBezTo>
                <a:cubicBezTo>
                  <a:pt x="3460392" y="2259856"/>
                  <a:pt x="3462736" y="2258460"/>
                  <a:pt x="3465564" y="2256972"/>
                </a:cubicBezTo>
                <a:cubicBezTo>
                  <a:pt x="3468392" y="2255484"/>
                  <a:pt x="3471610" y="2254088"/>
                  <a:pt x="3475219" y="2252786"/>
                </a:cubicBezTo>
                <a:cubicBezTo>
                  <a:pt x="3478828" y="2251484"/>
                  <a:pt x="3482791" y="2250833"/>
                  <a:pt x="3487107" y="2250833"/>
                </a:cubicBezTo>
                <a:cubicBezTo>
                  <a:pt x="3491051" y="2250833"/>
                  <a:pt x="3494530" y="2251410"/>
                  <a:pt x="3497543" y="2252563"/>
                </a:cubicBezTo>
                <a:cubicBezTo>
                  <a:pt x="3500557" y="2253716"/>
                  <a:pt x="3503031" y="2255298"/>
                  <a:pt x="3504966" y="2257307"/>
                </a:cubicBezTo>
                <a:cubicBezTo>
                  <a:pt x="3506901" y="2259316"/>
                  <a:pt x="3508352" y="2261679"/>
                  <a:pt x="3509319" y="2264395"/>
                </a:cubicBezTo>
                <a:cubicBezTo>
                  <a:pt x="3510287" y="2267111"/>
                  <a:pt x="3510770" y="2269957"/>
                  <a:pt x="3510770" y="2272934"/>
                </a:cubicBezTo>
                <a:cubicBezTo>
                  <a:pt x="3510770" y="2277027"/>
                  <a:pt x="3510045" y="2280729"/>
                  <a:pt x="3508594" y="2284040"/>
                </a:cubicBezTo>
                <a:cubicBezTo>
                  <a:pt x="3507143" y="2287352"/>
                  <a:pt x="3505059" y="2290198"/>
                  <a:pt x="3502343" y="2292579"/>
                </a:cubicBezTo>
                <a:cubicBezTo>
                  <a:pt x="3499627" y="2294960"/>
                  <a:pt x="3496315" y="2296784"/>
                  <a:pt x="3492409" y="2298049"/>
                </a:cubicBezTo>
                <a:cubicBezTo>
                  <a:pt x="3488502" y="2299314"/>
                  <a:pt x="3484093" y="2299946"/>
                  <a:pt x="3479182" y="2299946"/>
                </a:cubicBezTo>
                <a:lnTo>
                  <a:pt x="3466568" y="2299946"/>
                </a:lnTo>
                <a:cubicBezTo>
                  <a:pt x="3465899" y="2299946"/>
                  <a:pt x="3465303" y="2300076"/>
                  <a:pt x="3464782" y="2300337"/>
                </a:cubicBezTo>
                <a:cubicBezTo>
                  <a:pt x="3464262" y="2300597"/>
                  <a:pt x="3463797" y="2301007"/>
                  <a:pt x="3463387" y="2301565"/>
                </a:cubicBezTo>
                <a:cubicBezTo>
                  <a:pt x="3462978" y="2302123"/>
                  <a:pt x="3462662" y="2302867"/>
                  <a:pt x="3462438" y="2303797"/>
                </a:cubicBezTo>
                <a:cubicBezTo>
                  <a:pt x="3462215" y="2304727"/>
                  <a:pt x="3462104" y="2305899"/>
                  <a:pt x="3462104" y="2307313"/>
                </a:cubicBezTo>
                <a:cubicBezTo>
                  <a:pt x="3462104" y="2308876"/>
                  <a:pt x="3462238" y="2310141"/>
                  <a:pt x="3462507" y="2311108"/>
                </a:cubicBezTo>
                <a:cubicBezTo>
                  <a:pt x="3462777" y="2312076"/>
                  <a:pt x="3463122" y="2312857"/>
                  <a:pt x="3463545" y="2313452"/>
                </a:cubicBezTo>
                <a:cubicBezTo>
                  <a:pt x="3463968" y="2314048"/>
                  <a:pt x="3464467" y="2314475"/>
                  <a:pt x="3465043" y="2314736"/>
                </a:cubicBezTo>
                <a:cubicBezTo>
                  <a:pt x="3465619" y="2314996"/>
                  <a:pt x="3466215" y="2315127"/>
                  <a:pt x="3466830" y="2315127"/>
                </a:cubicBezTo>
                <a:lnTo>
                  <a:pt x="3481009" y="2315127"/>
                </a:lnTo>
                <a:cubicBezTo>
                  <a:pt x="3486928" y="2315127"/>
                  <a:pt x="3492212" y="2315759"/>
                  <a:pt x="3496861" y="2317024"/>
                </a:cubicBezTo>
                <a:cubicBezTo>
                  <a:pt x="3501511" y="2318289"/>
                  <a:pt x="3505431" y="2320112"/>
                  <a:pt x="3508620" y="2322494"/>
                </a:cubicBezTo>
                <a:cubicBezTo>
                  <a:pt x="3511809" y="2324875"/>
                  <a:pt x="3514230" y="2327703"/>
                  <a:pt x="3515882" y="2330977"/>
                </a:cubicBezTo>
                <a:cubicBezTo>
                  <a:pt x="3517535" y="2334251"/>
                  <a:pt x="3518361" y="2337934"/>
                  <a:pt x="3518361" y="2342027"/>
                </a:cubicBezTo>
                <a:cubicBezTo>
                  <a:pt x="3518361" y="2345748"/>
                  <a:pt x="3517712" y="2349190"/>
                  <a:pt x="3516414" y="2352352"/>
                </a:cubicBezTo>
                <a:cubicBezTo>
                  <a:pt x="3515117" y="2355515"/>
                  <a:pt x="3513170" y="2358250"/>
                  <a:pt x="3510574" y="2360556"/>
                </a:cubicBezTo>
                <a:cubicBezTo>
                  <a:pt x="3507978" y="2362863"/>
                  <a:pt x="3504772" y="2364649"/>
                  <a:pt x="3500956" y="2365914"/>
                </a:cubicBezTo>
                <a:cubicBezTo>
                  <a:pt x="3497139" y="2367179"/>
                  <a:pt x="3492712" y="2367812"/>
                  <a:pt x="3487674" y="2367812"/>
                </a:cubicBezTo>
                <a:cubicBezTo>
                  <a:pt x="3482482" y="2367812"/>
                  <a:pt x="3477768" y="2367216"/>
                  <a:pt x="3473532" y="2366026"/>
                </a:cubicBezTo>
                <a:cubicBezTo>
                  <a:pt x="3469295" y="2364835"/>
                  <a:pt x="3465593" y="2363552"/>
                  <a:pt x="3462424" y="2362175"/>
                </a:cubicBezTo>
                <a:cubicBezTo>
                  <a:pt x="3459256" y="2360798"/>
                  <a:pt x="3456661" y="2359515"/>
                  <a:pt x="3454638" y="2358324"/>
                </a:cubicBezTo>
                <a:cubicBezTo>
                  <a:pt x="3452616" y="2357133"/>
                  <a:pt x="3451261" y="2356538"/>
                  <a:pt x="3450573" y="2356538"/>
                </a:cubicBezTo>
                <a:cubicBezTo>
                  <a:pt x="3449581" y="2356538"/>
                  <a:pt x="3448817" y="2357059"/>
                  <a:pt x="3448283" y="2358101"/>
                </a:cubicBezTo>
                <a:cubicBezTo>
                  <a:pt x="3447748" y="2359142"/>
                  <a:pt x="3447481" y="2361003"/>
                  <a:pt x="3447481" y="2363682"/>
                </a:cubicBezTo>
                <a:cubicBezTo>
                  <a:pt x="3447481" y="2365244"/>
                  <a:pt x="3447537" y="2366565"/>
                  <a:pt x="3447649" y="2367644"/>
                </a:cubicBezTo>
                <a:cubicBezTo>
                  <a:pt x="3447760" y="2368723"/>
                  <a:pt x="3447928" y="2369635"/>
                  <a:pt x="3448151" y="2370379"/>
                </a:cubicBezTo>
                <a:cubicBezTo>
                  <a:pt x="3448374" y="2371123"/>
                  <a:pt x="3448635" y="2371756"/>
                  <a:pt x="3448932" y="2372277"/>
                </a:cubicBezTo>
                <a:cubicBezTo>
                  <a:pt x="3449230" y="2372797"/>
                  <a:pt x="3449658" y="2373318"/>
                  <a:pt x="3450216" y="2373839"/>
                </a:cubicBezTo>
                <a:cubicBezTo>
                  <a:pt x="3450774" y="2374360"/>
                  <a:pt x="3452132" y="2375197"/>
                  <a:pt x="3454290" y="2376351"/>
                </a:cubicBezTo>
                <a:cubicBezTo>
                  <a:pt x="3456448" y="2377504"/>
                  <a:pt x="3459164" y="2378620"/>
                  <a:pt x="3462438" y="2379699"/>
                </a:cubicBezTo>
                <a:cubicBezTo>
                  <a:pt x="3465713" y="2380778"/>
                  <a:pt x="3469452" y="2381709"/>
                  <a:pt x="3473656" y="2382490"/>
                </a:cubicBezTo>
                <a:cubicBezTo>
                  <a:pt x="3477861" y="2383271"/>
                  <a:pt x="3482381" y="2383662"/>
                  <a:pt x="3487218" y="2383662"/>
                </a:cubicBezTo>
                <a:cubicBezTo>
                  <a:pt x="3495181" y="2383662"/>
                  <a:pt x="3502324" y="2382639"/>
                  <a:pt x="3508650" y="2380592"/>
                </a:cubicBezTo>
                <a:cubicBezTo>
                  <a:pt x="3514975" y="2378546"/>
                  <a:pt x="3520295" y="2375625"/>
                  <a:pt x="3524611" y="2371830"/>
                </a:cubicBezTo>
                <a:cubicBezTo>
                  <a:pt x="3528927" y="2368035"/>
                  <a:pt x="3532239" y="2363477"/>
                  <a:pt x="3534546" y="2358157"/>
                </a:cubicBezTo>
                <a:cubicBezTo>
                  <a:pt x="3536853" y="2352836"/>
                  <a:pt x="3538006" y="2346864"/>
                  <a:pt x="3538006" y="2340241"/>
                </a:cubicBezTo>
                <a:cubicBezTo>
                  <a:pt x="3538006" y="2335702"/>
                  <a:pt x="3537169" y="2331442"/>
                  <a:pt x="3535494" y="2327461"/>
                </a:cubicBezTo>
                <a:cubicBezTo>
                  <a:pt x="3533820" y="2323480"/>
                  <a:pt x="3531495" y="2320001"/>
                  <a:pt x="3528518" y="2317024"/>
                </a:cubicBezTo>
                <a:cubicBezTo>
                  <a:pt x="3525542" y="2314048"/>
                  <a:pt x="3521988" y="2311573"/>
                  <a:pt x="3517858" y="2309601"/>
                </a:cubicBezTo>
                <a:cubicBezTo>
                  <a:pt x="3513728" y="2307629"/>
                  <a:pt x="3509170" y="2306383"/>
                  <a:pt x="3504185" y="2305862"/>
                </a:cubicBezTo>
                <a:lnTo>
                  <a:pt x="3504185" y="2305639"/>
                </a:lnTo>
                <a:cubicBezTo>
                  <a:pt x="3508575" y="2304820"/>
                  <a:pt x="3512445" y="2303351"/>
                  <a:pt x="3515793" y="2301230"/>
                </a:cubicBezTo>
                <a:cubicBezTo>
                  <a:pt x="3519142" y="2299109"/>
                  <a:pt x="3521970" y="2296542"/>
                  <a:pt x="3524277" y="2293528"/>
                </a:cubicBezTo>
                <a:cubicBezTo>
                  <a:pt x="3526583" y="2290514"/>
                  <a:pt x="3528332" y="2287054"/>
                  <a:pt x="3529523" y="2283147"/>
                </a:cubicBezTo>
                <a:cubicBezTo>
                  <a:pt x="3530713" y="2279240"/>
                  <a:pt x="3531309" y="2275017"/>
                  <a:pt x="3531309" y="2270478"/>
                </a:cubicBezTo>
                <a:cubicBezTo>
                  <a:pt x="3531309" y="2265195"/>
                  <a:pt x="3530472" y="2260376"/>
                  <a:pt x="3528797" y="2256023"/>
                </a:cubicBezTo>
                <a:cubicBezTo>
                  <a:pt x="3527123" y="2251670"/>
                  <a:pt x="3524593" y="2247931"/>
                  <a:pt x="3521207" y="2244805"/>
                </a:cubicBezTo>
                <a:cubicBezTo>
                  <a:pt x="3517821" y="2241680"/>
                  <a:pt x="3513598" y="2239261"/>
                  <a:pt x="3508538" y="2237550"/>
                </a:cubicBezTo>
                <a:cubicBezTo>
                  <a:pt x="3503478" y="2235838"/>
                  <a:pt x="3497599" y="2234983"/>
                  <a:pt x="3490902" y="2234983"/>
                </a:cubicBezTo>
                <a:close/>
                <a:moveTo>
                  <a:pt x="2511408" y="2164166"/>
                </a:moveTo>
                <a:cubicBezTo>
                  <a:pt x="2556657" y="2164166"/>
                  <a:pt x="2593339" y="2258679"/>
                  <a:pt x="2593339" y="2375268"/>
                </a:cubicBezTo>
                <a:cubicBezTo>
                  <a:pt x="2593339" y="2491857"/>
                  <a:pt x="2556657" y="2586371"/>
                  <a:pt x="2511408" y="2586371"/>
                </a:cubicBezTo>
                <a:cubicBezTo>
                  <a:pt x="2466159" y="2586371"/>
                  <a:pt x="2429477" y="2491857"/>
                  <a:pt x="2429477" y="2375268"/>
                </a:cubicBezTo>
                <a:cubicBezTo>
                  <a:pt x="2429477" y="2258679"/>
                  <a:pt x="2466159" y="2164166"/>
                  <a:pt x="2511408" y="2164166"/>
                </a:cubicBezTo>
                <a:close/>
                <a:moveTo>
                  <a:pt x="3454365" y="2162838"/>
                </a:moveTo>
                <a:cubicBezTo>
                  <a:pt x="3459425" y="2165294"/>
                  <a:pt x="3463871" y="2167657"/>
                  <a:pt x="3467703" y="2169926"/>
                </a:cubicBezTo>
                <a:cubicBezTo>
                  <a:pt x="3471536" y="2172196"/>
                  <a:pt x="3474735" y="2174540"/>
                  <a:pt x="3477303" y="2176958"/>
                </a:cubicBezTo>
                <a:cubicBezTo>
                  <a:pt x="3479870" y="2179377"/>
                  <a:pt x="3481786" y="2181981"/>
                  <a:pt x="3483051" y="2184772"/>
                </a:cubicBezTo>
                <a:cubicBezTo>
                  <a:pt x="3484316" y="2187562"/>
                  <a:pt x="3484949" y="2190669"/>
                  <a:pt x="3484949" y="2194092"/>
                </a:cubicBezTo>
                <a:cubicBezTo>
                  <a:pt x="3484949" y="2200938"/>
                  <a:pt x="3482512" y="2206352"/>
                  <a:pt x="3477638" y="2210333"/>
                </a:cubicBezTo>
                <a:cubicBezTo>
                  <a:pt x="3472763" y="2214314"/>
                  <a:pt x="3465564" y="2216305"/>
                  <a:pt x="3456039" y="2216305"/>
                </a:cubicBezTo>
                <a:cubicBezTo>
                  <a:pt x="3446216" y="2216305"/>
                  <a:pt x="3438831" y="2214333"/>
                  <a:pt x="3433882" y="2210389"/>
                </a:cubicBezTo>
                <a:cubicBezTo>
                  <a:pt x="3428934" y="2206445"/>
                  <a:pt x="3426459" y="2200864"/>
                  <a:pt x="3426459" y="2193646"/>
                </a:cubicBezTo>
                <a:cubicBezTo>
                  <a:pt x="3426459" y="2190371"/>
                  <a:pt x="3427036" y="2187376"/>
                  <a:pt x="3428189" y="2184660"/>
                </a:cubicBezTo>
                <a:cubicBezTo>
                  <a:pt x="3429343" y="2181944"/>
                  <a:pt x="3431054" y="2179358"/>
                  <a:pt x="3433324" y="2176902"/>
                </a:cubicBezTo>
                <a:cubicBezTo>
                  <a:pt x="3435594" y="2174447"/>
                  <a:pt x="3438496" y="2172066"/>
                  <a:pt x="3442030" y="2169759"/>
                </a:cubicBezTo>
                <a:cubicBezTo>
                  <a:pt x="3445565" y="2167452"/>
                  <a:pt x="3449676" y="2165145"/>
                  <a:pt x="3454365" y="2162838"/>
                </a:cubicBezTo>
                <a:close/>
                <a:moveTo>
                  <a:pt x="4587979" y="2144326"/>
                </a:moveTo>
                <a:lnTo>
                  <a:pt x="4588199" y="2144326"/>
                </a:lnTo>
                <a:lnTo>
                  <a:pt x="4588199" y="2223577"/>
                </a:lnTo>
                <a:lnTo>
                  <a:pt x="4541542" y="2223577"/>
                </a:lnTo>
                <a:close/>
                <a:moveTo>
                  <a:pt x="1988135" y="2143464"/>
                </a:moveTo>
                <a:cubicBezTo>
                  <a:pt x="1986796" y="2143464"/>
                  <a:pt x="1985680" y="2143482"/>
                  <a:pt x="1984787" y="2143520"/>
                </a:cubicBezTo>
                <a:cubicBezTo>
                  <a:pt x="1983894" y="2143557"/>
                  <a:pt x="1983112" y="2143650"/>
                  <a:pt x="1982443" y="2143799"/>
                </a:cubicBezTo>
                <a:cubicBezTo>
                  <a:pt x="1981773" y="2143948"/>
                  <a:pt x="1981215" y="2144096"/>
                  <a:pt x="1980768" y="2144245"/>
                </a:cubicBezTo>
                <a:cubicBezTo>
                  <a:pt x="1980322" y="2144394"/>
                  <a:pt x="1979950" y="2144580"/>
                  <a:pt x="1979652" y="2144803"/>
                </a:cubicBezTo>
                <a:lnTo>
                  <a:pt x="1946389" y="2166123"/>
                </a:lnTo>
                <a:cubicBezTo>
                  <a:pt x="1945719" y="2166569"/>
                  <a:pt x="1945180" y="2167016"/>
                  <a:pt x="1944770" y="2167462"/>
                </a:cubicBezTo>
                <a:cubicBezTo>
                  <a:pt x="1944361" y="2167909"/>
                  <a:pt x="1944045" y="2168430"/>
                  <a:pt x="1943822" y="2169025"/>
                </a:cubicBezTo>
                <a:cubicBezTo>
                  <a:pt x="1943598" y="2169620"/>
                  <a:pt x="1943431" y="2170365"/>
                  <a:pt x="1943319" y="2171258"/>
                </a:cubicBezTo>
                <a:cubicBezTo>
                  <a:pt x="1943208" y="2172150"/>
                  <a:pt x="1943152" y="2173229"/>
                  <a:pt x="1943152" y="2174495"/>
                </a:cubicBezTo>
                <a:cubicBezTo>
                  <a:pt x="1943152" y="2176206"/>
                  <a:pt x="1943245" y="2177620"/>
                  <a:pt x="1943431" y="2178736"/>
                </a:cubicBezTo>
                <a:cubicBezTo>
                  <a:pt x="1943617" y="2179852"/>
                  <a:pt x="1943970" y="2180652"/>
                  <a:pt x="1944491" y="2181136"/>
                </a:cubicBezTo>
                <a:cubicBezTo>
                  <a:pt x="1945012" y="2181620"/>
                  <a:pt x="1945701" y="2181787"/>
                  <a:pt x="1946556" y="2181638"/>
                </a:cubicBezTo>
                <a:cubicBezTo>
                  <a:pt x="1947412" y="2181489"/>
                  <a:pt x="1948547" y="2181043"/>
                  <a:pt x="1949961" y="2180299"/>
                </a:cubicBezTo>
                <a:lnTo>
                  <a:pt x="1977866" y="2163667"/>
                </a:lnTo>
                <a:lnTo>
                  <a:pt x="1977866" y="2273502"/>
                </a:lnTo>
                <a:lnTo>
                  <a:pt x="1947728" y="2273502"/>
                </a:lnTo>
                <a:cubicBezTo>
                  <a:pt x="1947133" y="2273502"/>
                  <a:pt x="1946594" y="2273670"/>
                  <a:pt x="1946110" y="2274005"/>
                </a:cubicBezTo>
                <a:cubicBezTo>
                  <a:pt x="1945626" y="2274340"/>
                  <a:pt x="1945217" y="2274823"/>
                  <a:pt x="1944882" y="2275456"/>
                </a:cubicBezTo>
                <a:cubicBezTo>
                  <a:pt x="1944547" y="2276088"/>
                  <a:pt x="1944268" y="2276888"/>
                  <a:pt x="1944045" y="2277856"/>
                </a:cubicBezTo>
                <a:cubicBezTo>
                  <a:pt x="1943822" y="2278823"/>
                  <a:pt x="1943710" y="2279976"/>
                  <a:pt x="1943710" y="2281316"/>
                </a:cubicBezTo>
                <a:cubicBezTo>
                  <a:pt x="1943710" y="2282730"/>
                  <a:pt x="1943822" y="2283920"/>
                  <a:pt x="1944045" y="2284888"/>
                </a:cubicBezTo>
                <a:cubicBezTo>
                  <a:pt x="1944268" y="2285855"/>
                  <a:pt x="1944584" y="2286637"/>
                  <a:pt x="1944994" y="2287232"/>
                </a:cubicBezTo>
                <a:cubicBezTo>
                  <a:pt x="1945403" y="2287827"/>
                  <a:pt x="1945831" y="2288255"/>
                  <a:pt x="1946277" y="2288515"/>
                </a:cubicBezTo>
                <a:cubicBezTo>
                  <a:pt x="1946724" y="2288776"/>
                  <a:pt x="1947208" y="2288906"/>
                  <a:pt x="1947728" y="2288906"/>
                </a:cubicBezTo>
                <a:lnTo>
                  <a:pt x="2023184" y="2288906"/>
                </a:lnTo>
                <a:cubicBezTo>
                  <a:pt x="2023705" y="2288906"/>
                  <a:pt x="2024207" y="2288776"/>
                  <a:pt x="2024691" y="2288515"/>
                </a:cubicBezTo>
                <a:cubicBezTo>
                  <a:pt x="2025175" y="2288255"/>
                  <a:pt x="2025603" y="2287827"/>
                  <a:pt x="2025975" y="2287232"/>
                </a:cubicBezTo>
                <a:cubicBezTo>
                  <a:pt x="2026347" y="2286637"/>
                  <a:pt x="2026644" y="2285855"/>
                  <a:pt x="2026868" y="2284888"/>
                </a:cubicBezTo>
                <a:cubicBezTo>
                  <a:pt x="2027091" y="2283920"/>
                  <a:pt x="2027203" y="2282730"/>
                  <a:pt x="2027203" y="2281316"/>
                </a:cubicBezTo>
                <a:cubicBezTo>
                  <a:pt x="2027203" y="2279976"/>
                  <a:pt x="2027110" y="2278823"/>
                  <a:pt x="2026924" y="2277856"/>
                </a:cubicBezTo>
                <a:cubicBezTo>
                  <a:pt x="2026738" y="2276888"/>
                  <a:pt x="2026477" y="2276088"/>
                  <a:pt x="2026142" y="2275456"/>
                </a:cubicBezTo>
                <a:cubicBezTo>
                  <a:pt x="2025807" y="2274823"/>
                  <a:pt x="2025379" y="2274340"/>
                  <a:pt x="2024859" y="2274005"/>
                </a:cubicBezTo>
                <a:cubicBezTo>
                  <a:pt x="2024338" y="2273670"/>
                  <a:pt x="2023780" y="2273502"/>
                  <a:pt x="2023184" y="2273502"/>
                </a:cubicBezTo>
                <a:lnTo>
                  <a:pt x="1997065" y="2273502"/>
                </a:lnTo>
                <a:lnTo>
                  <a:pt x="1997065" y="2146589"/>
                </a:lnTo>
                <a:cubicBezTo>
                  <a:pt x="1997065" y="2146143"/>
                  <a:pt x="1996953" y="2145715"/>
                  <a:pt x="1996730" y="2145306"/>
                </a:cubicBezTo>
                <a:cubicBezTo>
                  <a:pt x="1996507" y="2144896"/>
                  <a:pt x="1996060" y="2144561"/>
                  <a:pt x="1995391" y="2144301"/>
                </a:cubicBezTo>
                <a:cubicBezTo>
                  <a:pt x="1994721" y="2144041"/>
                  <a:pt x="1993791" y="2143836"/>
                  <a:pt x="1992600" y="2143687"/>
                </a:cubicBezTo>
                <a:cubicBezTo>
                  <a:pt x="1991409" y="2143538"/>
                  <a:pt x="1989921" y="2143464"/>
                  <a:pt x="1988135" y="2143464"/>
                </a:cubicBezTo>
                <a:close/>
                <a:moveTo>
                  <a:pt x="1864236" y="2142348"/>
                </a:moveTo>
                <a:cubicBezTo>
                  <a:pt x="1859845" y="2142348"/>
                  <a:pt x="1855660" y="2142794"/>
                  <a:pt x="1851678" y="2143687"/>
                </a:cubicBezTo>
                <a:cubicBezTo>
                  <a:pt x="1847697" y="2144580"/>
                  <a:pt x="1844051" y="2145678"/>
                  <a:pt x="1840740" y="2146980"/>
                </a:cubicBezTo>
                <a:cubicBezTo>
                  <a:pt x="1837428" y="2148282"/>
                  <a:pt x="1834675" y="2149603"/>
                  <a:pt x="1832480" y="2150942"/>
                </a:cubicBezTo>
                <a:cubicBezTo>
                  <a:pt x="1830284" y="2152282"/>
                  <a:pt x="1828740" y="2153342"/>
                  <a:pt x="1827847" y="2154124"/>
                </a:cubicBezTo>
                <a:cubicBezTo>
                  <a:pt x="1826954" y="2154905"/>
                  <a:pt x="1826359" y="2155556"/>
                  <a:pt x="1826061" y="2156077"/>
                </a:cubicBezTo>
                <a:cubicBezTo>
                  <a:pt x="1825764" y="2156598"/>
                  <a:pt x="1825522" y="2157156"/>
                  <a:pt x="1825336" y="2157751"/>
                </a:cubicBezTo>
                <a:cubicBezTo>
                  <a:pt x="1825150" y="2158347"/>
                  <a:pt x="1825020" y="2159054"/>
                  <a:pt x="1824945" y="2159872"/>
                </a:cubicBezTo>
                <a:cubicBezTo>
                  <a:pt x="1824871" y="2160691"/>
                  <a:pt x="1824834" y="2161658"/>
                  <a:pt x="1824834" y="2162774"/>
                </a:cubicBezTo>
                <a:cubicBezTo>
                  <a:pt x="1824834" y="2164337"/>
                  <a:pt x="1824910" y="2165676"/>
                  <a:pt x="1825064" y="2166793"/>
                </a:cubicBezTo>
                <a:cubicBezTo>
                  <a:pt x="1825217" y="2167909"/>
                  <a:pt x="1825428" y="2168802"/>
                  <a:pt x="1825697" y="2169472"/>
                </a:cubicBezTo>
                <a:cubicBezTo>
                  <a:pt x="1825965" y="2170141"/>
                  <a:pt x="1826311" y="2170625"/>
                  <a:pt x="1826734" y="2170923"/>
                </a:cubicBezTo>
                <a:cubicBezTo>
                  <a:pt x="1827156" y="2171220"/>
                  <a:pt x="1827636" y="2171369"/>
                  <a:pt x="1828173" y="2171369"/>
                </a:cubicBezTo>
                <a:cubicBezTo>
                  <a:pt x="1829096" y="2171369"/>
                  <a:pt x="1830497" y="2170737"/>
                  <a:pt x="1832378" y="2169472"/>
                </a:cubicBezTo>
                <a:cubicBezTo>
                  <a:pt x="1834258" y="2168207"/>
                  <a:pt x="1836600" y="2166830"/>
                  <a:pt x="1839403" y="2165342"/>
                </a:cubicBezTo>
                <a:cubicBezTo>
                  <a:pt x="1842205" y="2163853"/>
                  <a:pt x="1845469" y="2162477"/>
                  <a:pt x="1849193" y="2161212"/>
                </a:cubicBezTo>
                <a:cubicBezTo>
                  <a:pt x="1852917" y="2159947"/>
                  <a:pt x="1857121" y="2159314"/>
                  <a:pt x="1861805" y="2159314"/>
                </a:cubicBezTo>
                <a:cubicBezTo>
                  <a:pt x="1865797" y="2159314"/>
                  <a:pt x="1869329" y="2159947"/>
                  <a:pt x="1872401" y="2161212"/>
                </a:cubicBezTo>
                <a:cubicBezTo>
                  <a:pt x="1875472" y="2162477"/>
                  <a:pt x="1878025" y="2164188"/>
                  <a:pt x="1880060" y="2166346"/>
                </a:cubicBezTo>
                <a:cubicBezTo>
                  <a:pt x="1882095" y="2168504"/>
                  <a:pt x="1883649" y="2171016"/>
                  <a:pt x="1884724" y="2173881"/>
                </a:cubicBezTo>
                <a:cubicBezTo>
                  <a:pt x="1885799" y="2176746"/>
                  <a:pt x="1886337" y="2179778"/>
                  <a:pt x="1886337" y="2182978"/>
                </a:cubicBezTo>
                <a:cubicBezTo>
                  <a:pt x="1886337" y="2186178"/>
                  <a:pt x="1885992" y="2189601"/>
                  <a:pt x="1885302" y="2193247"/>
                </a:cubicBezTo>
                <a:cubicBezTo>
                  <a:pt x="1884612" y="2196893"/>
                  <a:pt x="1883174" y="2200949"/>
                  <a:pt x="1880989" y="2205414"/>
                </a:cubicBezTo>
                <a:cubicBezTo>
                  <a:pt x="1878803" y="2209878"/>
                  <a:pt x="1875698" y="2214827"/>
                  <a:pt x="1871672" y="2220259"/>
                </a:cubicBezTo>
                <a:cubicBezTo>
                  <a:pt x="1867646" y="2225691"/>
                  <a:pt x="1862297" y="2231831"/>
                  <a:pt x="1855625" y="2238677"/>
                </a:cubicBezTo>
                <a:lnTo>
                  <a:pt x="1826756" y="2268368"/>
                </a:lnTo>
                <a:cubicBezTo>
                  <a:pt x="1825836" y="2269335"/>
                  <a:pt x="1825088" y="2270247"/>
                  <a:pt x="1824513" y="2271103"/>
                </a:cubicBezTo>
                <a:cubicBezTo>
                  <a:pt x="1823937" y="2271958"/>
                  <a:pt x="1823458" y="2272814"/>
                  <a:pt x="1823075" y="2273670"/>
                </a:cubicBezTo>
                <a:cubicBezTo>
                  <a:pt x="1822692" y="2274526"/>
                  <a:pt x="1822442" y="2275512"/>
                  <a:pt x="1822327" y="2276628"/>
                </a:cubicBezTo>
                <a:cubicBezTo>
                  <a:pt x="1822212" y="2277744"/>
                  <a:pt x="1822155" y="2279046"/>
                  <a:pt x="1822155" y="2280535"/>
                </a:cubicBezTo>
                <a:cubicBezTo>
                  <a:pt x="1822155" y="2282172"/>
                  <a:pt x="1822285" y="2283548"/>
                  <a:pt x="1822545" y="2284665"/>
                </a:cubicBezTo>
                <a:cubicBezTo>
                  <a:pt x="1822806" y="2285781"/>
                  <a:pt x="1823215" y="2286637"/>
                  <a:pt x="1823773" y="2287232"/>
                </a:cubicBezTo>
                <a:cubicBezTo>
                  <a:pt x="1824331" y="2287827"/>
                  <a:pt x="1825001" y="2288255"/>
                  <a:pt x="1825782" y="2288515"/>
                </a:cubicBezTo>
                <a:cubicBezTo>
                  <a:pt x="1826564" y="2288776"/>
                  <a:pt x="1827475" y="2288906"/>
                  <a:pt x="1828517" y="2288906"/>
                </a:cubicBezTo>
                <a:lnTo>
                  <a:pt x="1908326" y="2288906"/>
                </a:lnTo>
                <a:cubicBezTo>
                  <a:pt x="1908996" y="2288906"/>
                  <a:pt x="1909610" y="2288739"/>
                  <a:pt x="1910168" y="2288404"/>
                </a:cubicBezTo>
                <a:cubicBezTo>
                  <a:pt x="1910726" y="2288069"/>
                  <a:pt x="1911172" y="2287548"/>
                  <a:pt x="1911507" y="2286841"/>
                </a:cubicBezTo>
                <a:cubicBezTo>
                  <a:pt x="1911842" y="2286134"/>
                  <a:pt x="1912103" y="2285260"/>
                  <a:pt x="1912289" y="2284218"/>
                </a:cubicBezTo>
                <a:cubicBezTo>
                  <a:pt x="1912475" y="2283176"/>
                  <a:pt x="1912568" y="2281986"/>
                  <a:pt x="1912568" y="2280646"/>
                </a:cubicBezTo>
                <a:cubicBezTo>
                  <a:pt x="1912568" y="2279307"/>
                  <a:pt x="1912475" y="2278135"/>
                  <a:pt x="1912289" y="2277130"/>
                </a:cubicBezTo>
                <a:cubicBezTo>
                  <a:pt x="1912103" y="2276126"/>
                  <a:pt x="1911805" y="2275288"/>
                  <a:pt x="1911396" y="2274619"/>
                </a:cubicBezTo>
                <a:cubicBezTo>
                  <a:pt x="1910986" y="2273949"/>
                  <a:pt x="1910503" y="2273447"/>
                  <a:pt x="1909945" y="2273112"/>
                </a:cubicBezTo>
                <a:cubicBezTo>
                  <a:pt x="1909387" y="2272777"/>
                  <a:pt x="1908810" y="2272609"/>
                  <a:pt x="1908215" y="2272609"/>
                </a:cubicBezTo>
                <a:lnTo>
                  <a:pt x="1845372" y="2272609"/>
                </a:lnTo>
                <a:lnTo>
                  <a:pt x="1868254" y="2248723"/>
                </a:lnTo>
                <a:cubicBezTo>
                  <a:pt x="1876514" y="2240239"/>
                  <a:pt x="1883137" y="2232742"/>
                  <a:pt x="1888123" y="2226231"/>
                </a:cubicBezTo>
                <a:cubicBezTo>
                  <a:pt x="1893108" y="2219720"/>
                  <a:pt x="1896922" y="2213804"/>
                  <a:pt x="1899564" y="2208483"/>
                </a:cubicBezTo>
                <a:cubicBezTo>
                  <a:pt x="1902206" y="2203163"/>
                  <a:pt x="1903936" y="2198214"/>
                  <a:pt x="1904754" y="2193638"/>
                </a:cubicBezTo>
                <a:cubicBezTo>
                  <a:pt x="1905573" y="2189061"/>
                  <a:pt x="1905982" y="2184466"/>
                  <a:pt x="1905982" y="2179852"/>
                </a:cubicBezTo>
                <a:cubicBezTo>
                  <a:pt x="1905982" y="2174718"/>
                  <a:pt x="1905126" y="2169881"/>
                  <a:pt x="1903415" y="2165342"/>
                </a:cubicBezTo>
                <a:cubicBezTo>
                  <a:pt x="1901703" y="2160802"/>
                  <a:pt x="1899117" y="2156821"/>
                  <a:pt x="1895657" y="2153398"/>
                </a:cubicBezTo>
                <a:cubicBezTo>
                  <a:pt x="1892197" y="2149975"/>
                  <a:pt x="1887844" y="2147278"/>
                  <a:pt x="1882597" y="2145306"/>
                </a:cubicBezTo>
                <a:cubicBezTo>
                  <a:pt x="1877351" y="2143334"/>
                  <a:pt x="1871231" y="2142348"/>
                  <a:pt x="1864236" y="2142348"/>
                </a:cubicBezTo>
                <a:close/>
                <a:moveTo>
                  <a:pt x="4592831" y="2127472"/>
                </a:moveTo>
                <a:cubicBezTo>
                  <a:pt x="4590556" y="2127472"/>
                  <a:pt x="4588584" y="2127528"/>
                  <a:pt x="4586915" y="2127639"/>
                </a:cubicBezTo>
                <a:cubicBezTo>
                  <a:pt x="4585246" y="2127751"/>
                  <a:pt x="4583842" y="2127955"/>
                  <a:pt x="4582704" y="2128253"/>
                </a:cubicBezTo>
                <a:cubicBezTo>
                  <a:pt x="4581565" y="2128551"/>
                  <a:pt x="4580636" y="2128923"/>
                  <a:pt x="4579915" y="2129369"/>
                </a:cubicBezTo>
                <a:cubicBezTo>
                  <a:pt x="4579194" y="2129816"/>
                  <a:pt x="4578644" y="2130337"/>
                  <a:pt x="4578265" y="2130932"/>
                </a:cubicBezTo>
                <a:lnTo>
                  <a:pt x="4526780" y="2218666"/>
                </a:lnTo>
                <a:cubicBezTo>
                  <a:pt x="4526263" y="2219634"/>
                  <a:pt x="4525821" y="2220545"/>
                  <a:pt x="4525453" y="2221401"/>
                </a:cubicBezTo>
                <a:cubicBezTo>
                  <a:pt x="4525085" y="2222257"/>
                  <a:pt x="4524791" y="2223150"/>
                  <a:pt x="4524570" y="2224080"/>
                </a:cubicBezTo>
                <a:cubicBezTo>
                  <a:pt x="4524349" y="2225010"/>
                  <a:pt x="4524202" y="2226033"/>
                  <a:pt x="4524128" y="2227149"/>
                </a:cubicBezTo>
                <a:cubicBezTo>
                  <a:pt x="4524054" y="2228266"/>
                  <a:pt x="4524017" y="2229531"/>
                  <a:pt x="4524017" y="2230944"/>
                </a:cubicBezTo>
                <a:cubicBezTo>
                  <a:pt x="4524017" y="2232730"/>
                  <a:pt x="4524109" y="2234181"/>
                  <a:pt x="4524293" y="2235298"/>
                </a:cubicBezTo>
                <a:cubicBezTo>
                  <a:pt x="4524478" y="2236414"/>
                  <a:pt x="4524810" y="2237270"/>
                  <a:pt x="4525289" y="2237865"/>
                </a:cubicBezTo>
                <a:cubicBezTo>
                  <a:pt x="4525769" y="2238460"/>
                  <a:pt x="4526304" y="2238870"/>
                  <a:pt x="4526894" y="2239093"/>
                </a:cubicBezTo>
                <a:cubicBezTo>
                  <a:pt x="4527484" y="2239316"/>
                  <a:pt x="4528222" y="2239428"/>
                  <a:pt x="4529108" y="2239428"/>
                </a:cubicBezTo>
                <a:lnTo>
                  <a:pt x="4588199" y="2239428"/>
                </a:lnTo>
                <a:lnTo>
                  <a:pt x="4588199" y="2269789"/>
                </a:lnTo>
                <a:cubicBezTo>
                  <a:pt x="4588199" y="2270384"/>
                  <a:pt x="4588333" y="2270886"/>
                  <a:pt x="4588601" y="2271295"/>
                </a:cubicBezTo>
                <a:cubicBezTo>
                  <a:pt x="4588869" y="2271705"/>
                  <a:pt x="4589367" y="2272058"/>
                  <a:pt x="4590096" y="2272356"/>
                </a:cubicBezTo>
                <a:cubicBezTo>
                  <a:pt x="4590824" y="2272654"/>
                  <a:pt x="4591802" y="2272877"/>
                  <a:pt x="4593028" y="2273026"/>
                </a:cubicBezTo>
                <a:cubicBezTo>
                  <a:pt x="4594254" y="2273174"/>
                  <a:pt x="4595787" y="2273249"/>
                  <a:pt x="4597626" y="2273249"/>
                </a:cubicBezTo>
                <a:cubicBezTo>
                  <a:pt x="4599542" y="2273249"/>
                  <a:pt x="4601113" y="2273174"/>
                  <a:pt x="4602339" y="2273026"/>
                </a:cubicBezTo>
                <a:cubicBezTo>
                  <a:pt x="4603565" y="2272877"/>
                  <a:pt x="4604562" y="2272654"/>
                  <a:pt x="4605329" y="2272356"/>
                </a:cubicBezTo>
                <a:cubicBezTo>
                  <a:pt x="4606095" y="2272058"/>
                  <a:pt x="4606632" y="2271705"/>
                  <a:pt x="4606938" y="2271295"/>
                </a:cubicBezTo>
                <a:cubicBezTo>
                  <a:pt x="4607245" y="2270886"/>
                  <a:pt x="4607398" y="2270384"/>
                  <a:pt x="4607398" y="2269789"/>
                </a:cubicBezTo>
                <a:lnTo>
                  <a:pt x="4607398" y="2239428"/>
                </a:lnTo>
                <a:lnTo>
                  <a:pt x="4623695" y="2239428"/>
                </a:lnTo>
                <a:cubicBezTo>
                  <a:pt x="4625034" y="2239428"/>
                  <a:pt x="4626076" y="2238721"/>
                  <a:pt x="4626820" y="2237307"/>
                </a:cubicBezTo>
                <a:cubicBezTo>
                  <a:pt x="4627564" y="2235893"/>
                  <a:pt x="4627936" y="2233958"/>
                  <a:pt x="4627936" y="2231503"/>
                </a:cubicBezTo>
                <a:cubicBezTo>
                  <a:pt x="4627936" y="2228824"/>
                  <a:pt x="4627546" y="2226833"/>
                  <a:pt x="4626764" y="2225531"/>
                </a:cubicBezTo>
                <a:cubicBezTo>
                  <a:pt x="4625983" y="2224229"/>
                  <a:pt x="4624960" y="2223577"/>
                  <a:pt x="4623695" y="2223577"/>
                </a:cubicBezTo>
                <a:lnTo>
                  <a:pt x="4607398" y="2223577"/>
                </a:lnTo>
                <a:lnTo>
                  <a:pt x="4607398" y="2131378"/>
                </a:lnTo>
                <a:cubicBezTo>
                  <a:pt x="4607398" y="2130709"/>
                  <a:pt x="4607095" y="2130132"/>
                  <a:pt x="4606488" y="2129648"/>
                </a:cubicBezTo>
                <a:cubicBezTo>
                  <a:pt x="4605881" y="2129165"/>
                  <a:pt x="4605008" y="2128774"/>
                  <a:pt x="4603871" y="2128476"/>
                </a:cubicBezTo>
                <a:cubicBezTo>
                  <a:pt x="4602733" y="2128179"/>
                  <a:pt x="4601234" y="2127937"/>
                  <a:pt x="4599375" y="2127751"/>
                </a:cubicBezTo>
                <a:cubicBezTo>
                  <a:pt x="4597516" y="2127565"/>
                  <a:pt x="4595335" y="2127472"/>
                  <a:pt x="4592831" y="2127472"/>
                </a:cubicBezTo>
                <a:close/>
                <a:moveTo>
                  <a:pt x="1360788" y="2120168"/>
                </a:moveTo>
                <a:cubicBezTo>
                  <a:pt x="1406037" y="2120168"/>
                  <a:pt x="1442719" y="2214681"/>
                  <a:pt x="1442719" y="2331270"/>
                </a:cubicBezTo>
                <a:cubicBezTo>
                  <a:pt x="1442719" y="2447859"/>
                  <a:pt x="1406037" y="2542373"/>
                  <a:pt x="1360788" y="2542373"/>
                </a:cubicBezTo>
                <a:cubicBezTo>
                  <a:pt x="1315539" y="2542373"/>
                  <a:pt x="1278857" y="2447859"/>
                  <a:pt x="1278857" y="2331270"/>
                </a:cubicBezTo>
                <a:cubicBezTo>
                  <a:pt x="1278857" y="2214681"/>
                  <a:pt x="1315539" y="2120168"/>
                  <a:pt x="1360788" y="2120168"/>
                </a:cubicBezTo>
                <a:close/>
                <a:moveTo>
                  <a:pt x="760667" y="2099103"/>
                </a:moveTo>
                <a:cubicBezTo>
                  <a:pt x="758509" y="2099103"/>
                  <a:pt x="756853" y="2099699"/>
                  <a:pt x="755700" y="2100889"/>
                </a:cubicBezTo>
                <a:cubicBezTo>
                  <a:pt x="754546" y="2102080"/>
                  <a:pt x="753970" y="2103903"/>
                  <a:pt x="753970" y="2106359"/>
                </a:cubicBezTo>
                <a:lnTo>
                  <a:pt x="753970" y="2165183"/>
                </a:lnTo>
                <a:cubicBezTo>
                  <a:pt x="753970" y="2167936"/>
                  <a:pt x="754416" y="2169797"/>
                  <a:pt x="755309" y="2170764"/>
                </a:cubicBezTo>
                <a:cubicBezTo>
                  <a:pt x="756202" y="2171732"/>
                  <a:pt x="757690" y="2172215"/>
                  <a:pt x="759774" y="2172215"/>
                </a:cubicBezTo>
                <a:cubicBezTo>
                  <a:pt x="762602" y="2172215"/>
                  <a:pt x="765653" y="2171992"/>
                  <a:pt x="768927" y="2171546"/>
                </a:cubicBezTo>
                <a:cubicBezTo>
                  <a:pt x="772201" y="2171099"/>
                  <a:pt x="776108" y="2170876"/>
                  <a:pt x="780647" y="2170876"/>
                </a:cubicBezTo>
                <a:cubicBezTo>
                  <a:pt x="787047" y="2170876"/>
                  <a:pt x="792553" y="2171453"/>
                  <a:pt x="797167" y="2172606"/>
                </a:cubicBezTo>
                <a:cubicBezTo>
                  <a:pt x="801781" y="2173759"/>
                  <a:pt x="805594" y="2175508"/>
                  <a:pt x="808608" y="2177852"/>
                </a:cubicBezTo>
                <a:cubicBezTo>
                  <a:pt x="811622" y="2180196"/>
                  <a:pt x="813854" y="2183136"/>
                  <a:pt x="815305" y="2186670"/>
                </a:cubicBezTo>
                <a:cubicBezTo>
                  <a:pt x="816756" y="2190205"/>
                  <a:pt x="817482" y="2194279"/>
                  <a:pt x="817482" y="2198893"/>
                </a:cubicBezTo>
                <a:cubicBezTo>
                  <a:pt x="817482" y="2204399"/>
                  <a:pt x="816626" y="2209069"/>
                  <a:pt x="814915" y="2212901"/>
                </a:cubicBezTo>
                <a:cubicBezTo>
                  <a:pt x="813203" y="2216733"/>
                  <a:pt x="810841" y="2219915"/>
                  <a:pt x="807827" y="2222445"/>
                </a:cubicBezTo>
                <a:cubicBezTo>
                  <a:pt x="804813" y="2224975"/>
                  <a:pt x="801223" y="2226835"/>
                  <a:pt x="797055" y="2228026"/>
                </a:cubicBezTo>
                <a:cubicBezTo>
                  <a:pt x="792888" y="2229216"/>
                  <a:pt x="788312" y="2229812"/>
                  <a:pt x="783326" y="2229812"/>
                </a:cubicBezTo>
                <a:cubicBezTo>
                  <a:pt x="777968" y="2229812"/>
                  <a:pt x="773336" y="2229328"/>
                  <a:pt x="769429" y="2228361"/>
                </a:cubicBezTo>
                <a:cubicBezTo>
                  <a:pt x="765522" y="2227393"/>
                  <a:pt x="762248" y="2226370"/>
                  <a:pt x="759606" y="2225291"/>
                </a:cubicBezTo>
                <a:cubicBezTo>
                  <a:pt x="756965" y="2224212"/>
                  <a:pt x="754863" y="2223207"/>
                  <a:pt x="753300" y="2222277"/>
                </a:cubicBezTo>
                <a:cubicBezTo>
                  <a:pt x="751737" y="2221347"/>
                  <a:pt x="750584" y="2220882"/>
                  <a:pt x="749840" y="2220882"/>
                </a:cubicBezTo>
                <a:cubicBezTo>
                  <a:pt x="749319" y="2220882"/>
                  <a:pt x="748854" y="2221031"/>
                  <a:pt x="748444" y="2221329"/>
                </a:cubicBezTo>
                <a:cubicBezTo>
                  <a:pt x="748035" y="2221626"/>
                  <a:pt x="747682" y="2222091"/>
                  <a:pt x="747384" y="2222724"/>
                </a:cubicBezTo>
                <a:cubicBezTo>
                  <a:pt x="747086" y="2223356"/>
                  <a:pt x="746882" y="2224175"/>
                  <a:pt x="746770" y="2225179"/>
                </a:cubicBezTo>
                <a:cubicBezTo>
                  <a:pt x="746658" y="2226184"/>
                  <a:pt x="746603" y="2227319"/>
                  <a:pt x="746603" y="2228584"/>
                </a:cubicBezTo>
                <a:cubicBezTo>
                  <a:pt x="746603" y="2229923"/>
                  <a:pt x="746640" y="2231077"/>
                  <a:pt x="746714" y="2232044"/>
                </a:cubicBezTo>
                <a:cubicBezTo>
                  <a:pt x="746789" y="2233012"/>
                  <a:pt x="746919" y="2233811"/>
                  <a:pt x="747105" y="2234444"/>
                </a:cubicBezTo>
                <a:cubicBezTo>
                  <a:pt x="747291" y="2235077"/>
                  <a:pt x="747496" y="2235616"/>
                  <a:pt x="747719" y="2236063"/>
                </a:cubicBezTo>
                <a:cubicBezTo>
                  <a:pt x="747942" y="2236509"/>
                  <a:pt x="748333" y="2236993"/>
                  <a:pt x="748891" y="2237514"/>
                </a:cubicBezTo>
                <a:cubicBezTo>
                  <a:pt x="749449" y="2238034"/>
                  <a:pt x="750733" y="2238741"/>
                  <a:pt x="752742" y="2239634"/>
                </a:cubicBezTo>
                <a:cubicBezTo>
                  <a:pt x="754751" y="2240527"/>
                  <a:pt x="757318" y="2241439"/>
                  <a:pt x="760444" y="2242369"/>
                </a:cubicBezTo>
                <a:cubicBezTo>
                  <a:pt x="763569" y="2243299"/>
                  <a:pt x="767141" y="2244081"/>
                  <a:pt x="771159" y="2244713"/>
                </a:cubicBezTo>
                <a:cubicBezTo>
                  <a:pt x="775178" y="2245346"/>
                  <a:pt x="779419" y="2245662"/>
                  <a:pt x="783884" y="2245662"/>
                </a:cubicBezTo>
                <a:cubicBezTo>
                  <a:pt x="791921" y="2245662"/>
                  <a:pt x="799232" y="2244583"/>
                  <a:pt x="805818" y="2242425"/>
                </a:cubicBezTo>
                <a:cubicBezTo>
                  <a:pt x="812403" y="2240267"/>
                  <a:pt x="818077" y="2237123"/>
                  <a:pt x="822840" y="2232993"/>
                </a:cubicBezTo>
                <a:cubicBezTo>
                  <a:pt x="827602" y="2228863"/>
                  <a:pt x="831286" y="2223784"/>
                  <a:pt x="833890" y="2217757"/>
                </a:cubicBezTo>
                <a:cubicBezTo>
                  <a:pt x="836495" y="2211729"/>
                  <a:pt x="837797" y="2204846"/>
                  <a:pt x="837797" y="2197107"/>
                </a:cubicBezTo>
                <a:cubicBezTo>
                  <a:pt x="837797" y="2190856"/>
                  <a:pt x="836776" y="2185163"/>
                  <a:pt x="834733" y="2180029"/>
                </a:cubicBezTo>
                <a:cubicBezTo>
                  <a:pt x="832690" y="2174894"/>
                  <a:pt x="829679" y="2170522"/>
                  <a:pt x="825700" y="2166913"/>
                </a:cubicBezTo>
                <a:cubicBezTo>
                  <a:pt x="821721" y="2163304"/>
                  <a:pt x="816756" y="2160514"/>
                  <a:pt x="810806" y="2158542"/>
                </a:cubicBezTo>
                <a:cubicBezTo>
                  <a:pt x="804855" y="2156570"/>
                  <a:pt x="797901" y="2155584"/>
                  <a:pt x="789945" y="2155584"/>
                </a:cubicBezTo>
                <a:cubicBezTo>
                  <a:pt x="786503" y="2155584"/>
                  <a:pt x="783474" y="2155621"/>
                  <a:pt x="780857" y="2155695"/>
                </a:cubicBezTo>
                <a:cubicBezTo>
                  <a:pt x="778240" y="2155770"/>
                  <a:pt x="775678" y="2155993"/>
                  <a:pt x="773168" y="2156365"/>
                </a:cubicBezTo>
                <a:lnTo>
                  <a:pt x="773168" y="2115847"/>
                </a:lnTo>
                <a:lnTo>
                  <a:pt x="824805" y="2115847"/>
                </a:lnTo>
                <a:cubicBezTo>
                  <a:pt x="826088" y="2115847"/>
                  <a:pt x="827085" y="2115102"/>
                  <a:pt x="827798" y="2113614"/>
                </a:cubicBezTo>
                <a:cubicBezTo>
                  <a:pt x="828511" y="2112126"/>
                  <a:pt x="828867" y="2110042"/>
                  <a:pt x="828867" y="2107363"/>
                </a:cubicBezTo>
                <a:cubicBezTo>
                  <a:pt x="828867" y="2105950"/>
                  <a:pt x="828774" y="2104722"/>
                  <a:pt x="828588" y="2103680"/>
                </a:cubicBezTo>
                <a:cubicBezTo>
                  <a:pt x="828402" y="2102638"/>
                  <a:pt x="828123" y="2101782"/>
                  <a:pt x="827751" y="2101113"/>
                </a:cubicBezTo>
                <a:cubicBezTo>
                  <a:pt x="827379" y="2100443"/>
                  <a:pt x="826914" y="2099941"/>
                  <a:pt x="826356" y="2099606"/>
                </a:cubicBezTo>
                <a:cubicBezTo>
                  <a:pt x="825798" y="2099271"/>
                  <a:pt x="825221" y="2099103"/>
                  <a:pt x="824626" y="2099103"/>
                </a:cubicBezTo>
                <a:close/>
                <a:moveTo>
                  <a:pt x="3455592" y="2097540"/>
                </a:moveTo>
                <a:cubicBezTo>
                  <a:pt x="3459536" y="2097540"/>
                  <a:pt x="3463052" y="2098005"/>
                  <a:pt x="3466141" y="2098935"/>
                </a:cubicBezTo>
                <a:cubicBezTo>
                  <a:pt x="3469229" y="2099865"/>
                  <a:pt x="3471815" y="2101223"/>
                  <a:pt x="3473898" y="2103009"/>
                </a:cubicBezTo>
                <a:cubicBezTo>
                  <a:pt x="3475982" y="2104795"/>
                  <a:pt x="3477563" y="2106953"/>
                  <a:pt x="3478642" y="2109483"/>
                </a:cubicBezTo>
                <a:cubicBezTo>
                  <a:pt x="3479721" y="2112013"/>
                  <a:pt x="3480261" y="2114841"/>
                  <a:pt x="3480261" y="2117967"/>
                </a:cubicBezTo>
                <a:cubicBezTo>
                  <a:pt x="3480261" y="2123622"/>
                  <a:pt x="3478251" y="2128794"/>
                  <a:pt x="3474233" y="2133482"/>
                </a:cubicBezTo>
                <a:cubicBezTo>
                  <a:pt x="3470215" y="2138170"/>
                  <a:pt x="3464448" y="2142449"/>
                  <a:pt x="3456932" y="2146318"/>
                </a:cubicBezTo>
                <a:cubicBezTo>
                  <a:pt x="3452467" y="2144011"/>
                  <a:pt x="3448616" y="2141798"/>
                  <a:pt x="3445379" y="2139677"/>
                </a:cubicBezTo>
                <a:cubicBezTo>
                  <a:pt x="3442142" y="2137556"/>
                  <a:pt x="3439463" y="2135379"/>
                  <a:pt x="3437342" y="2133147"/>
                </a:cubicBezTo>
                <a:cubicBezTo>
                  <a:pt x="3435222" y="2130915"/>
                  <a:pt x="3433659" y="2128552"/>
                  <a:pt x="3432654" y="2126059"/>
                </a:cubicBezTo>
                <a:cubicBezTo>
                  <a:pt x="3431650" y="2123566"/>
                  <a:pt x="3431147" y="2120869"/>
                  <a:pt x="3431147" y="2117967"/>
                </a:cubicBezTo>
                <a:cubicBezTo>
                  <a:pt x="3431147" y="2111641"/>
                  <a:pt x="3433212" y="2106656"/>
                  <a:pt x="3437342" y="2103009"/>
                </a:cubicBezTo>
                <a:cubicBezTo>
                  <a:pt x="3441472" y="2099363"/>
                  <a:pt x="3447556" y="2097540"/>
                  <a:pt x="3455592" y="2097540"/>
                </a:cubicBezTo>
                <a:close/>
                <a:moveTo>
                  <a:pt x="3971908" y="2089602"/>
                </a:moveTo>
                <a:cubicBezTo>
                  <a:pt x="4017157" y="2089602"/>
                  <a:pt x="4053839" y="2184115"/>
                  <a:pt x="4053839" y="2300704"/>
                </a:cubicBezTo>
                <a:cubicBezTo>
                  <a:pt x="4053839" y="2417293"/>
                  <a:pt x="4017157" y="2511807"/>
                  <a:pt x="3971908" y="2511807"/>
                </a:cubicBezTo>
                <a:cubicBezTo>
                  <a:pt x="3926659" y="2511807"/>
                  <a:pt x="3889977" y="2417293"/>
                  <a:pt x="3889977" y="2300704"/>
                </a:cubicBezTo>
                <a:cubicBezTo>
                  <a:pt x="3889977" y="2184115"/>
                  <a:pt x="3926659" y="2089602"/>
                  <a:pt x="3971908" y="2089602"/>
                </a:cubicBezTo>
                <a:close/>
                <a:moveTo>
                  <a:pt x="3457043" y="2082583"/>
                </a:moveTo>
                <a:cubicBezTo>
                  <a:pt x="3449453" y="2082583"/>
                  <a:pt x="3442812" y="2083531"/>
                  <a:pt x="3437119" y="2085429"/>
                </a:cubicBezTo>
                <a:cubicBezTo>
                  <a:pt x="3431426" y="2087327"/>
                  <a:pt x="3426738" y="2089912"/>
                  <a:pt x="3423055" y="2093187"/>
                </a:cubicBezTo>
                <a:cubicBezTo>
                  <a:pt x="3419371" y="2096461"/>
                  <a:pt x="3416618" y="2100312"/>
                  <a:pt x="3414795" y="2104739"/>
                </a:cubicBezTo>
                <a:cubicBezTo>
                  <a:pt x="3412972" y="2109167"/>
                  <a:pt x="3412060" y="2113911"/>
                  <a:pt x="3412060" y="2118971"/>
                </a:cubicBezTo>
                <a:cubicBezTo>
                  <a:pt x="3412060" y="2122989"/>
                  <a:pt x="3412674" y="2126710"/>
                  <a:pt x="3413902" y="2130133"/>
                </a:cubicBezTo>
                <a:cubicBezTo>
                  <a:pt x="3415130" y="2133556"/>
                  <a:pt x="3416934" y="2136775"/>
                  <a:pt x="3419315" y="2139788"/>
                </a:cubicBezTo>
                <a:cubicBezTo>
                  <a:pt x="3421697" y="2142802"/>
                  <a:pt x="3424599" y="2145593"/>
                  <a:pt x="3428022" y="2148160"/>
                </a:cubicBezTo>
                <a:cubicBezTo>
                  <a:pt x="3431445" y="2150727"/>
                  <a:pt x="3435389" y="2153164"/>
                  <a:pt x="3439854" y="2155471"/>
                </a:cubicBezTo>
                <a:cubicBezTo>
                  <a:pt x="3434719" y="2158001"/>
                  <a:pt x="3430106" y="2160662"/>
                  <a:pt x="3426013" y="2163452"/>
                </a:cubicBezTo>
                <a:cubicBezTo>
                  <a:pt x="3421920" y="2166243"/>
                  <a:pt x="3418478" y="2169238"/>
                  <a:pt x="3415688" y="2172438"/>
                </a:cubicBezTo>
                <a:cubicBezTo>
                  <a:pt x="3412897" y="2175637"/>
                  <a:pt x="3410758" y="2179135"/>
                  <a:pt x="3409270" y="2182930"/>
                </a:cubicBezTo>
                <a:cubicBezTo>
                  <a:pt x="3407781" y="2186725"/>
                  <a:pt x="3407037" y="2190892"/>
                  <a:pt x="3407037" y="2195432"/>
                </a:cubicBezTo>
                <a:cubicBezTo>
                  <a:pt x="3407037" y="2201161"/>
                  <a:pt x="3408116" y="2206259"/>
                  <a:pt x="3410274" y="2210724"/>
                </a:cubicBezTo>
                <a:cubicBezTo>
                  <a:pt x="3412432" y="2215188"/>
                  <a:pt x="3415558" y="2218946"/>
                  <a:pt x="3419650" y="2221997"/>
                </a:cubicBezTo>
                <a:cubicBezTo>
                  <a:pt x="3423743" y="2225048"/>
                  <a:pt x="3428729" y="2227355"/>
                  <a:pt x="3434608" y="2228918"/>
                </a:cubicBezTo>
                <a:cubicBezTo>
                  <a:pt x="3440486" y="2230481"/>
                  <a:pt x="3447146" y="2231262"/>
                  <a:pt x="3454588" y="2231262"/>
                </a:cubicBezTo>
                <a:cubicBezTo>
                  <a:pt x="3462550" y="2231262"/>
                  <a:pt x="3469619" y="2230406"/>
                  <a:pt x="3475796" y="2228695"/>
                </a:cubicBezTo>
                <a:cubicBezTo>
                  <a:pt x="3481972" y="2226983"/>
                  <a:pt x="3487163" y="2224453"/>
                  <a:pt x="3491367" y="2221104"/>
                </a:cubicBezTo>
                <a:cubicBezTo>
                  <a:pt x="3495571" y="2217756"/>
                  <a:pt x="3498790" y="2213644"/>
                  <a:pt x="3501022" y="2208770"/>
                </a:cubicBezTo>
                <a:cubicBezTo>
                  <a:pt x="3503255" y="2203896"/>
                  <a:pt x="3504371" y="2198334"/>
                  <a:pt x="3504371" y="2192083"/>
                </a:cubicBezTo>
                <a:cubicBezTo>
                  <a:pt x="3504371" y="2187841"/>
                  <a:pt x="3503645" y="2183953"/>
                  <a:pt x="3502194" y="2180419"/>
                </a:cubicBezTo>
                <a:cubicBezTo>
                  <a:pt x="3500743" y="2176884"/>
                  <a:pt x="3498622" y="2173535"/>
                  <a:pt x="3495832" y="2170373"/>
                </a:cubicBezTo>
                <a:cubicBezTo>
                  <a:pt x="3493041" y="2167210"/>
                  <a:pt x="3489581" y="2164252"/>
                  <a:pt x="3485451" y="2161499"/>
                </a:cubicBezTo>
                <a:cubicBezTo>
                  <a:pt x="3481321" y="2158745"/>
                  <a:pt x="3476614" y="2156067"/>
                  <a:pt x="3471331" y="2153462"/>
                </a:cubicBezTo>
                <a:cubicBezTo>
                  <a:pt x="3475796" y="2151081"/>
                  <a:pt x="3479758" y="2148532"/>
                  <a:pt x="3483219" y="2145816"/>
                </a:cubicBezTo>
                <a:cubicBezTo>
                  <a:pt x="3486679" y="2143100"/>
                  <a:pt x="3489600" y="2140179"/>
                  <a:pt x="3491981" y="2137054"/>
                </a:cubicBezTo>
                <a:cubicBezTo>
                  <a:pt x="3494362" y="2133928"/>
                  <a:pt x="3496167" y="2130617"/>
                  <a:pt x="3497394" y="2127119"/>
                </a:cubicBezTo>
                <a:cubicBezTo>
                  <a:pt x="3498622" y="2123622"/>
                  <a:pt x="3499236" y="2119976"/>
                  <a:pt x="3499236" y="2116181"/>
                </a:cubicBezTo>
                <a:cubicBezTo>
                  <a:pt x="3499236" y="2111493"/>
                  <a:pt x="3498418" y="2107102"/>
                  <a:pt x="3496781" y="2103009"/>
                </a:cubicBezTo>
                <a:cubicBezTo>
                  <a:pt x="3495143" y="2098917"/>
                  <a:pt x="3492595" y="2095363"/>
                  <a:pt x="3489134" y="2092349"/>
                </a:cubicBezTo>
                <a:cubicBezTo>
                  <a:pt x="3485674" y="2089336"/>
                  <a:pt x="3481284" y="2086954"/>
                  <a:pt x="3475963" y="2085206"/>
                </a:cubicBezTo>
                <a:cubicBezTo>
                  <a:pt x="3470643" y="2083457"/>
                  <a:pt x="3464336" y="2082583"/>
                  <a:pt x="3457043" y="2082583"/>
                </a:cubicBezTo>
                <a:close/>
                <a:moveTo>
                  <a:pt x="3338502" y="2082583"/>
                </a:moveTo>
                <a:cubicBezTo>
                  <a:pt x="3333739" y="2082583"/>
                  <a:pt x="3329293" y="2083029"/>
                  <a:pt x="3325163" y="2083922"/>
                </a:cubicBezTo>
                <a:cubicBezTo>
                  <a:pt x="3321033" y="2084815"/>
                  <a:pt x="3317387" y="2085913"/>
                  <a:pt x="3314224" y="2087215"/>
                </a:cubicBezTo>
                <a:cubicBezTo>
                  <a:pt x="3311062" y="2088517"/>
                  <a:pt x="3308401" y="2089838"/>
                  <a:pt x="3306243" y="2091177"/>
                </a:cubicBezTo>
                <a:cubicBezTo>
                  <a:pt x="3304085" y="2092517"/>
                  <a:pt x="3302653" y="2093540"/>
                  <a:pt x="3301946" y="2094247"/>
                </a:cubicBezTo>
                <a:cubicBezTo>
                  <a:pt x="3301239" y="2094954"/>
                  <a:pt x="3300737" y="2095568"/>
                  <a:pt x="3300439" y="2096089"/>
                </a:cubicBezTo>
                <a:cubicBezTo>
                  <a:pt x="3300141" y="2096610"/>
                  <a:pt x="3299881" y="2097186"/>
                  <a:pt x="3299658" y="2097819"/>
                </a:cubicBezTo>
                <a:cubicBezTo>
                  <a:pt x="3299434" y="2098451"/>
                  <a:pt x="3299286" y="2099196"/>
                  <a:pt x="3299211" y="2100051"/>
                </a:cubicBezTo>
                <a:cubicBezTo>
                  <a:pt x="3299137" y="2100907"/>
                  <a:pt x="3299100" y="2101893"/>
                  <a:pt x="3299100" y="2103009"/>
                </a:cubicBezTo>
                <a:cubicBezTo>
                  <a:pt x="3299100" y="2104646"/>
                  <a:pt x="3299155" y="2105967"/>
                  <a:pt x="3299267" y="2106972"/>
                </a:cubicBezTo>
                <a:cubicBezTo>
                  <a:pt x="3299379" y="2107976"/>
                  <a:pt x="3299565" y="2108758"/>
                  <a:pt x="3299825" y="2109316"/>
                </a:cubicBezTo>
                <a:cubicBezTo>
                  <a:pt x="3300086" y="2109874"/>
                  <a:pt x="3300420" y="2110246"/>
                  <a:pt x="3300830" y="2110432"/>
                </a:cubicBezTo>
                <a:cubicBezTo>
                  <a:pt x="3301239" y="2110618"/>
                  <a:pt x="3301704" y="2110711"/>
                  <a:pt x="3302225" y="2110711"/>
                </a:cubicBezTo>
                <a:cubicBezTo>
                  <a:pt x="3302969" y="2110711"/>
                  <a:pt x="3304271" y="2110060"/>
                  <a:pt x="3306132" y="2108758"/>
                </a:cubicBezTo>
                <a:cubicBezTo>
                  <a:pt x="3307992" y="2107456"/>
                  <a:pt x="3310336" y="2106060"/>
                  <a:pt x="3313164" y="2104572"/>
                </a:cubicBezTo>
                <a:cubicBezTo>
                  <a:pt x="3315992" y="2103084"/>
                  <a:pt x="3319210" y="2101688"/>
                  <a:pt x="3322819" y="2100386"/>
                </a:cubicBezTo>
                <a:cubicBezTo>
                  <a:pt x="3326428" y="2099084"/>
                  <a:pt x="3330391" y="2098433"/>
                  <a:pt x="3334707" y="2098433"/>
                </a:cubicBezTo>
                <a:cubicBezTo>
                  <a:pt x="3338651" y="2098433"/>
                  <a:pt x="3342130" y="2099010"/>
                  <a:pt x="3345143" y="2100163"/>
                </a:cubicBezTo>
                <a:cubicBezTo>
                  <a:pt x="3348157" y="2101316"/>
                  <a:pt x="3350631" y="2102898"/>
                  <a:pt x="3352566" y="2104907"/>
                </a:cubicBezTo>
                <a:cubicBezTo>
                  <a:pt x="3354501" y="2106916"/>
                  <a:pt x="3355952" y="2109279"/>
                  <a:pt x="3356919" y="2111995"/>
                </a:cubicBezTo>
                <a:cubicBezTo>
                  <a:pt x="3357887" y="2114711"/>
                  <a:pt x="3358370" y="2117557"/>
                  <a:pt x="3358370" y="2120534"/>
                </a:cubicBezTo>
                <a:cubicBezTo>
                  <a:pt x="3358370" y="2124627"/>
                  <a:pt x="3357645" y="2128329"/>
                  <a:pt x="3356194" y="2131640"/>
                </a:cubicBezTo>
                <a:cubicBezTo>
                  <a:pt x="3354743" y="2134952"/>
                  <a:pt x="3352659" y="2137798"/>
                  <a:pt x="3349943" y="2140179"/>
                </a:cubicBezTo>
                <a:cubicBezTo>
                  <a:pt x="3347227" y="2142560"/>
                  <a:pt x="3343915" y="2144384"/>
                  <a:pt x="3340009" y="2145649"/>
                </a:cubicBezTo>
                <a:cubicBezTo>
                  <a:pt x="3336102" y="2146914"/>
                  <a:pt x="3331693" y="2147546"/>
                  <a:pt x="3326782" y="2147546"/>
                </a:cubicBezTo>
                <a:lnTo>
                  <a:pt x="3314168" y="2147546"/>
                </a:lnTo>
                <a:cubicBezTo>
                  <a:pt x="3313499" y="2147546"/>
                  <a:pt x="3312903" y="2147676"/>
                  <a:pt x="3312382" y="2147937"/>
                </a:cubicBezTo>
                <a:cubicBezTo>
                  <a:pt x="3311862" y="2148197"/>
                  <a:pt x="3311397" y="2148607"/>
                  <a:pt x="3310987" y="2149165"/>
                </a:cubicBezTo>
                <a:cubicBezTo>
                  <a:pt x="3310578" y="2149723"/>
                  <a:pt x="3310262" y="2150467"/>
                  <a:pt x="3310038" y="2151397"/>
                </a:cubicBezTo>
                <a:cubicBezTo>
                  <a:pt x="3309815" y="2152327"/>
                  <a:pt x="3309704" y="2153499"/>
                  <a:pt x="3309704" y="2154913"/>
                </a:cubicBezTo>
                <a:cubicBezTo>
                  <a:pt x="3309704" y="2156476"/>
                  <a:pt x="3309838" y="2157741"/>
                  <a:pt x="3310107" y="2158708"/>
                </a:cubicBezTo>
                <a:cubicBezTo>
                  <a:pt x="3310377" y="2159676"/>
                  <a:pt x="3310722" y="2160457"/>
                  <a:pt x="3311145" y="2161052"/>
                </a:cubicBezTo>
                <a:cubicBezTo>
                  <a:pt x="3311568" y="2161648"/>
                  <a:pt x="3312067" y="2162075"/>
                  <a:pt x="3312643" y="2162336"/>
                </a:cubicBezTo>
                <a:cubicBezTo>
                  <a:pt x="3313219" y="2162596"/>
                  <a:pt x="3313815" y="2162727"/>
                  <a:pt x="3314430" y="2162727"/>
                </a:cubicBezTo>
                <a:lnTo>
                  <a:pt x="3328609" y="2162727"/>
                </a:lnTo>
                <a:cubicBezTo>
                  <a:pt x="3334528" y="2162727"/>
                  <a:pt x="3339812" y="2163359"/>
                  <a:pt x="3344461" y="2164624"/>
                </a:cubicBezTo>
                <a:cubicBezTo>
                  <a:pt x="3349111" y="2165889"/>
                  <a:pt x="3353031" y="2167712"/>
                  <a:pt x="3356220" y="2170094"/>
                </a:cubicBezTo>
                <a:cubicBezTo>
                  <a:pt x="3359409" y="2172475"/>
                  <a:pt x="3361830" y="2175303"/>
                  <a:pt x="3363482" y="2178577"/>
                </a:cubicBezTo>
                <a:cubicBezTo>
                  <a:pt x="3365135" y="2181851"/>
                  <a:pt x="3365961" y="2185534"/>
                  <a:pt x="3365961" y="2189627"/>
                </a:cubicBezTo>
                <a:cubicBezTo>
                  <a:pt x="3365961" y="2193348"/>
                  <a:pt x="3365312" y="2196790"/>
                  <a:pt x="3364014" y="2199952"/>
                </a:cubicBezTo>
                <a:cubicBezTo>
                  <a:pt x="3362717" y="2203115"/>
                  <a:pt x="3360770" y="2205850"/>
                  <a:pt x="3358174" y="2208156"/>
                </a:cubicBezTo>
                <a:cubicBezTo>
                  <a:pt x="3355578" y="2210463"/>
                  <a:pt x="3352372" y="2212249"/>
                  <a:pt x="3348556" y="2213514"/>
                </a:cubicBezTo>
                <a:cubicBezTo>
                  <a:pt x="3344739" y="2214779"/>
                  <a:pt x="3340312" y="2215412"/>
                  <a:pt x="3335274" y="2215412"/>
                </a:cubicBezTo>
                <a:cubicBezTo>
                  <a:pt x="3330082" y="2215412"/>
                  <a:pt x="3325368" y="2214816"/>
                  <a:pt x="3321132" y="2213626"/>
                </a:cubicBezTo>
                <a:cubicBezTo>
                  <a:pt x="3316895" y="2212435"/>
                  <a:pt x="3313193" y="2211152"/>
                  <a:pt x="3310024" y="2209775"/>
                </a:cubicBezTo>
                <a:cubicBezTo>
                  <a:pt x="3306856" y="2208398"/>
                  <a:pt x="3304261" y="2207115"/>
                  <a:pt x="3302238" y="2205924"/>
                </a:cubicBezTo>
                <a:cubicBezTo>
                  <a:pt x="3300216" y="2204733"/>
                  <a:pt x="3298861" y="2204138"/>
                  <a:pt x="3298173" y="2204138"/>
                </a:cubicBezTo>
                <a:cubicBezTo>
                  <a:pt x="3297181" y="2204138"/>
                  <a:pt x="3296417" y="2204659"/>
                  <a:pt x="3295883" y="2205701"/>
                </a:cubicBezTo>
                <a:cubicBezTo>
                  <a:pt x="3295348" y="2206742"/>
                  <a:pt x="3295081" y="2208603"/>
                  <a:pt x="3295081" y="2211282"/>
                </a:cubicBezTo>
                <a:cubicBezTo>
                  <a:pt x="3295081" y="2212844"/>
                  <a:pt x="3295137" y="2214165"/>
                  <a:pt x="3295249" y="2215244"/>
                </a:cubicBezTo>
                <a:cubicBezTo>
                  <a:pt x="3295360" y="2216323"/>
                  <a:pt x="3295528" y="2217235"/>
                  <a:pt x="3295751" y="2217979"/>
                </a:cubicBezTo>
                <a:cubicBezTo>
                  <a:pt x="3295974" y="2218723"/>
                  <a:pt x="3296235" y="2219356"/>
                  <a:pt x="3296532" y="2219877"/>
                </a:cubicBezTo>
                <a:cubicBezTo>
                  <a:pt x="3296830" y="2220397"/>
                  <a:pt x="3297258" y="2220918"/>
                  <a:pt x="3297816" y="2221439"/>
                </a:cubicBezTo>
                <a:cubicBezTo>
                  <a:pt x="3298374" y="2221960"/>
                  <a:pt x="3299732" y="2222797"/>
                  <a:pt x="3301890" y="2223951"/>
                </a:cubicBezTo>
                <a:cubicBezTo>
                  <a:pt x="3304048" y="2225104"/>
                  <a:pt x="3306764" y="2226220"/>
                  <a:pt x="3310038" y="2227299"/>
                </a:cubicBezTo>
                <a:cubicBezTo>
                  <a:pt x="3313313" y="2228378"/>
                  <a:pt x="3317052" y="2229309"/>
                  <a:pt x="3321256" y="2230090"/>
                </a:cubicBezTo>
                <a:cubicBezTo>
                  <a:pt x="3325461" y="2230871"/>
                  <a:pt x="3329981" y="2231262"/>
                  <a:pt x="3334818" y="2231262"/>
                </a:cubicBezTo>
                <a:cubicBezTo>
                  <a:pt x="3342781" y="2231262"/>
                  <a:pt x="3349924" y="2230239"/>
                  <a:pt x="3356250" y="2228192"/>
                </a:cubicBezTo>
                <a:cubicBezTo>
                  <a:pt x="3362575" y="2226146"/>
                  <a:pt x="3367895" y="2223225"/>
                  <a:pt x="3372211" y="2219430"/>
                </a:cubicBezTo>
                <a:cubicBezTo>
                  <a:pt x="3376527" y="2215635"/>
                  <a:pt x="3379839" y="2211077"/>
                  <a:pt x="3382146" y="2205757"/>
                </a:cubicBezTo>
                <a:cubicBezTo>
                  <a:pt x="3384453" y="2200436"/>
                  <a:pt x="3385606" y="2194464"/>
                  <a:pt x="3385606" y="2187841"/>
                </a:cubicBezTo>
                <a:cubicBezTo>
                  <a:pt x="3385606" y="2183302"/>
                  <a:pt x="3384769" y="2179042"/>
                  <a:pt x="3383094" y="2175061"/>
                </a:cubicBezTo>
                <a:cubicBezTo>
                  <a:pt x="3381420" y="2171080"/>
                  <a:pt x="3379095" y="2167601"/>
                  <a:pt x="3376118" y="2164624"/>
                </a:cubicBezTo>
                <a:cubicBezTo>
                  <a:pt x="3373142" y="2161648"/>
                  <a:pt x="3369588" y="2159173"/>
                  <a:pt x="3365458" y="2157201"/>
                </a:cubicBezTo>
                <a:cubicBezTo>
                  <a:pt x="3361328" y="2155229"/>
                  <a:pt x="3356770" y="2153983"/>
                  <a:pt x="3351785" y="2153462"/>
                </a:cubicBezTo>
                <a:lnTo>
                  <a:pt x="3351785" y="2153239"/>
                </a:lnTo>
                <a:cubicBezTo>
                  <a:pt x="3356175" y="2152420"/>
                  <a:pt x="3360045" y="2150951"/>
                  <a:pt x="3363393" y="2148830"/>
                </a:cubicBezTo>
                <a:cubicBezTo>
                  <a:pt x="3366742" y="2146709"/>
                  <a:pt x="3369570" y="2144142"/>
                  <a:pt x="3371877" y="2141128"/>
                </a:cubicBezTo>
                <a:cubicBezTo>
                  <a:pt x="3374183" y="2138114"/>
                  <a:pt x="3375932" y="2134654"/>
                  <a:pt x="3377123" y="2130747"/>
                </a:cubicBezTo>
                <a:cubicBezTo>
                  <a:pt x="3378313" y="2126840"/>
                  <a:pt x="3378909" y="2122617"/>
                  <a:pt x="3378909" y="2118078"/>
                </a:cubicBezTo>
                <a:cubicBezTo>
                  <a:pt x="3378909" y="2112795"/>
                  <a:pt x="3378072" y="2107976"/>
                  <a:pt x="3376397" y="2103623"/>
                </a:cubicBezTo>
                <a:cubicBezTo>
                  <a:pt x="3374723" y="2099270"/>
                  <a:pt x="3372193" y="2095531"/>
                  <a:pt x="3368807" y="2092405"/>
                </a:cubicBezTo>
                <a:cubicBezTo>
                  <a:pt x="3365421" y="2089280"/>
                  <a:pt x="3361198" y="2086861"/>
                  <a:pt x="3356138" y="2085150"/>
                </a:cubicBezTo>
                <a:cubicBezTo>
                  <a:pt x="3351078" y="2083438"/>
                  <a:pt x="3345199" y="2082583"/>
                  <a:pt x="3338502" y="2082583"/>
                </a:cubicBezTo>
                <a:close/>
                <a:moveTo>
                  <a:pt x="2359008" y="2011766"/>
                </a:moveTo>
                <a:cubicBezTo>
                  <a:pt x="2404257" y="2011766"/>
                  <a:pt x="2440939" y="2106279"/>
                  <a:pt x="2440939" y="2222868"/>
                </a:cubicBezTo>
                <a:cubicBezTo>
                  <a:pt x="2440939" y="2339457"/>
                  <a:pt x="2404257" y="2433971"/>
                  <a:pt x="2359008" y="2433971"/>
                </a:cubicBezTo>
                <a:cubicBezTo>
                  <a:pt x="2313759" y="2433971"/>
                  <a:pt x="2277077" y="2339457"/>
                  <a:pt x="2277077" y="2222868"/>
                </a:cubicBezTo>
                <a:cubicBezTo>
                  <a:pt x="2277077" y="2106279"/>
                  <a:pt x="2313759" y="2011766"/>
                  <a:pt x="2359008" y="2011766"/>
                </a:cubicBezTo>
                <a:close/>
                <a:moveTo>
                  <a:pt x="1829596" y="2005686"/>
                </a:moveTo>
                <a:cubicBezTo>
                  <a:pt x="1833168" y="2005686"/>
                  <a:pt x="1836386" y="2006151"/>
                  <a:pt x="1839251" y="2007081"/>
                </a:cubicBezTo>
                <a:cubicBezTo>
                  <a:pt x="1842116" y="2008012"/>
                  <a:pt x="1844665" y="2009500"/>
                  <a:pt x="1846897" y="2011546"/>
                </a:cubicBezTo>
                <a:cubicBezTo>
                  <a:pt x="1849130" y="2013593"/>
                  <a:pt x="1851046" y="2016197"/>
                  <a:pt x="1852646" y="2019360"/>
                </a:cubicBezTo>
                <a:cubicBezTo>
                  <a:pt x="1854246" y="2022522"/>
                  <a:pt x="1855548" y="2026299"/>
                  <a:pt x="1856553" y="2030689"/>
                </a:cubicBezTo>
                <a:cubicBezTo>
                  <a:pt x="1857557" y="2035080"/>
                  <a:pt x="1858320" y="2040140"/>
                  <a:pt x="1858841" y="2045870"/>
                </a:cubicBezTo>
                <a:cubicBezTo>
                  <a:pt x="1859362" y="2051600"/>
                  <a:pt x="1859622" y="2058074"/>
                  <a:pt x="1859622" y="2065292"/>
                </a:cubicBezTo>
                <a:cubicBezTo>
                  <a:pt x="1859622" y="2070650"/>
                  <a:pt x="1859455" y="2075803"/>
                  <a:pt x="1859120" y="2080751"/>
                </a:cubicBezTo>
                <a:cubicBezTo>
                  <a:pt x="1858785" y="2085700"/>
                  <a:pt x="1858171" y="2090295"/>
                  <a:pt x="1857278" y="2094537"/>
                </a:cubicBezTo>
                <a:cubicBezTo>
                  <a:pt x="1856385" y="2098778"/>
                  <a:pt x="1855195" y="2102648"/>
                  <a:pt x="1853706" y="2106145"/>
                </a:cubicBezTo>
                <a:cubicBezTo>
                  <a:pt x="1852218" y="2109643"/>
                  <a:pt x="1850339" y="2112638"/>
                  <a:pt x="1848069" y="2115131"/>
                </a:cubicBezTo>
                <a:cubicBezTo>
                  <a:pt x="1845800" y="2117624"/>
                  <a:pt x="1843084" y="2119540"/>
                  <a:pt x="1839921" y="2120879"/>
                </a:cubicBezTo>
                <a:cubicBezTo>
                  <a:pt x="1836758" y="2122219"/>
                  <a:pt x="1833094" y="2122888"/>
                  <a:pt x="1828926" y="2122888"/>
                </a:cubicBezTo>
                <a:cubicBezTo>
                  <a:pt x="1823569" y="2122888"/>
                  <a:pt x="1819011" y="2121809"/>
                  <a:pt x="1815253" y="2119651"/>
                </a:cubicBezTo>
                <a:cubicBezTo>
                  <a:pt x="1811495" y="2117493"/>
                  <a:pt x="1808407" y="2114033"/>
                  <a:pt x="1805988" y="2109271"/>
                </a:cubicBezTo>
                <a:cubicBezTo>
                  <a:pt x="1803570" y="2104508"/>
                  <a:pt x="1801802" y="2098350"/>
                  <a:pt x="1800686" y="2090797"/>
                </a:cubicBezTo>
                <a:cubicBezTo>
                  <a:pt x="1799570" y="2083244"/>
                  <a:pt x="1799012" y="2074073"/>
                  <a:pt x="1799012" y="2063283"/>
                </a:cubicBezTo>
                <a:cubicBezTo>
                  <a:pt x="1799012" y="2055246"/>
                  <a:pt x="1799421" y="2047730"/>
                  <a:pt x="1800240" y="2040735"/>
                </a:cubicBezTo>
                <a:cubicBezTo>
                  <a:pt x="1801058" y="2033740"/>
                  <a:pt x="1802602" y="2027638"/>
                  <a:pt x="1804872" y="2022429"/>
                </a:cubicBezTo>
                <a:cubicBezTo>
                  <a:pt x="1807142" y="2017220"/>
                  <a:pt x="1810248" y="2013128"/>
                  <a:pt x="1814192" y="2010151"/>
                </a:cubicBezTo>
                <a:cubicBezTo>
                  <a:pt x="1818136" y="2007174"/>
                  <a:pt x="1823271" y="2005686"/>
                  <a:pt x="1829596" y="2005686"/>
                </a:cubicBezTo>
                <a:close/>
                <a:moveTo>
                  <a:pt x="1830712" y="1989948"/>
                </a:moveTo>
                <a:cubicBezTo>
                  <a:pt x="1821187" y="1989948"/>
                  <a:pt x="1813151" y="1991752"/>
                  <a:pt x="1806602" y="1995361"/>
                </a:cubicBezTo>
                <a:cubicBezTo>
                  <a:pt x="1800054" y="1998970"/>
                  <a:pt x="1794770" y="2004068"/>
                  <a:pt x="1790752" y="2010653"/>
                </a:cubicBezTo>
                <a:cubicBezTo>
                  <a:pt x="1786734" y="2017239"/>
                  <a:pt x="1783831" y="2025127"/>
                  <a:pt x="1782045" y="2034317"/>
                </a:cubicBezTo>
                <a:cubicBezTo>
                  <a:pt x="1780260" y="2043507"/>
                  <a:pt x="1779367" y="2053609"/>
                  <a:pt x="1779367" y="2064622"/>
                </a:cubicBezTo>
                <a:cubicBezTo>
                  <a:pt x="1779367" y="2076528"/>
                  <a:pt x="1780167" y="2087077"/>
                  <a:pt x="1781766" y="2096267"/>
                </a:cubicBezTo>
                <a:cubicBezTo>
                  <a:pt x="1783366" y="2105457"/>
                  <a:pt x="1786064" y="2113196"/>
                  <a:pt x="1789859" y="2119484"/>
                </a:cubicBezTo>
                <a:cubicBezTo>
                  <a:pt x="1793654" y="2125772"/>
                  <a:pt x="1798658" y="2130534"/>
                  <a:pt x="1804872" y="2133771"/>
                </a:cubicBezTo>
                <a:cubicBezTo>
                  <a:pt x="1811086" y="2137008"/>
                  <a:pt x="1818732" y="2138627"/>
                  <a:pt x="1827810" y="2138627"/>
                </a:cubicBezTo>
                <a:cubicBezTo>
                  <a:pt x="1837410" y="2138627"/>
                  <a:pt x="1845483" y="2136822"/>
                  <a:pt x="1852032" y="2133213"/>
                </a:cubicBezTo>
                <a:cubicBezTo>
                  <a:pt x="1858580" y="2129604"/>
                  <a:pt x="1863882" y="2124507"/>
                  <a:pt x="1867938" y="2117921"/>
                </a:cubicBezTo>
                <a:cubicBezTo>
                  <a:pt x="1871993" y="2111336"/>
                  <a:pt x="1874896" y="2103466"/>
                  <a:pt x="1876644" y="2094313"/>
                </a:cubicBezTo>
                <a:cubicBezTo>
                  <a:pt x="1878393" y="2085160"/>
                  <a:pt x="1879267" y="2075040"/>
                  <a:pt x="1879267" y="2063952"/>
                </a:cubicBezTo>
                <a:cubicBezTo>
                  <a:pt x="1879267" y="2052046"/>
                  <a:pt x="1878467" y="2041498"/>
                  <a:pt x="1876868" y="2032308"/>
                </a:cubicBezTo>
                <a:cubicBezTo>
                  <a:pt x="1875268" y="2023118"/>
                  <a:pt x="1872570" y="2015379"/>
                  <a:pt x="1868775" y="2009091"/>
                </a:cubicBezTo>
                <a:cubicBezTo>
                  <a:pt x="1864980" y="2002803"/>
                  <a:pt x="1859976" y="1998040"/>
                  <a:pt x="1853762" y="1994803"/>
                </a:cubicBezTo>
                <a:cubicBezTo>
                  <a:pt x="1847548" y="1991566"/>
                  <a:pt x="1839865" y="1989948"/>
                  <a:pt x="1830712" y="1989948"/>
                </a:cubicBezTo>
                <a:close/>
                <a:moveTo>
                  <a:pt x="1711836" y="1989948"/>
                </a:moveTo>
                <a:cubicBezTo>
                  <a:pt x="1707445" y="1989948"/>
                  <a:pt x="1703260" y="1990394"/>
                  <a:pt x="1699278" y="1991287"/>
                </a:cubicBezTo>
                <a:cubicBezTo>
                  <a:pt x="1695297" y="1992180"/>
                  <a:pt x="1691651" y="1993278"/>
                  <a:pt x="1688340" y="1994580"/>
                </a:cubicBezTo>
                <a:cubicBezTo>
                  <a:pt x="1685028" y="1995882"/>
                  <a:pt x="1682275" y="1997203"/>
                  <a:pt x="1680080" y="1998542"/>
                </a:cubicBezTo>
                <a:cubicBezTo>
                  <a:pt x="1677884" y="1999882"/>
                  <a:pt x="1676340" y="2000942"/>
                  <a:pt x="1675447" y="2001724"/>
                </a:cubicBezTo>
                <a:cubicBezTo>
                  <a:pt x="1674554" y="2002505"/>
                  <a:pt x="1673959" y="2003156"/>
                  <a:pt x="1673661" y="2003677"/>
                </a:cubicBezTo>
                <a:cubicBezTo>
                  <a:pt x="1673364" y="2004198"/>
                  <a:pt x="1673122" y="2004756"/>
                  <a:pt x="1672936" y="2005351"/>
                </a:cubicBezTo>
                <a:cubicBezTo>
                  <a:pt x="1672750" y="2005947"/>
                  <a:pt x="1672620" y="2006654"/>
                  <a:pt x="1672545" y="2007472"/>
                </a:cubicBezTo>
                <a:cubicBezTo>
                  <a:pt x="1672471" y="2008291"/>
                  <a:pt x="1672434" y="2009258"/>
                  <a:pt x="1672434" y="2010374"/>
                </a:cubicBezTo>
                <a:cubicBezTo>
                  <a:pt x="1672434" y="2011937"/>
                  <a:pt x="1672510" y="2013276"/>
                  <a:pt x="1672664" y="2014393"/>
                </a:cubicBezTo>
                <a:cubicBezTo>
                  <a:pt x="1672817" y="2015509"/>
                  <a:pt x="1673028" y="2016402"/>
                  <a:pt x="1673297" y="2017072"/>
                </a:cubicBezTo>
                <a:cubicBezTo>
                  <a:pt x="1673565" y="2017741"/>
                  <a:pt x="1673911" y="2018225"/>
                  <a:pt x="1674334" y="2018523"/>
                </a:cubicBezTo>
                <a:cubicBezTo>
                  <a:pt x="1674756" y="2018820"/>
                  <a:pt x="1675236" y="2018969"/>
                  <a:pt x="1675773" y="2018969"/>
                </a:cubicBezTo>
                <a:cubicBezTo>
                  <a:pt x="1676696" y="2018969"/>
                  <a:pt x="1678097" y="2018337"/>
                  <a:pt x="1679978" y="2017072"/>
                </a:cubicBezTo>
                <a:cubicBezTo>
                  <a:pt x="1681858" y="2015807"/>
                  <a:pt x="1684200" y="2014430"/>
                  <a:pt x="1687003" y="2012942"/>
                </a:cubicBezTo>
                <a:cubicBezTo>
                  <a:pt x="1689805" y="2011453"/>
                  <a:pt x="1693069" y="2010077"/>
                  <a:pt x="1696793" y="2008812"/>
                </a:cubicBezTo>
                <a:cubicBezTo>
                  <a:pt x="1700517" y="2007547"/>
                  <a:pt x="1704721" y="2006914"/>
                  <a:pt x="1709405" y="2006914"/>
                </a:cubicBezTo>
                <a:cubicBezTo>
                  <a:pt x="1713397" y="2006914"/>
                  <a:pt x="1716929" y="2007547"/>
                  <a:pt x="1720001" y="2008812"/>
                </a:cubicBezTo>
                <a:cubicBezTo>
                  <a:pt x="1723072" y="2010077"/>
                  <a:pt x="1725625" y="2011788"/>
                  <a:pt x="1727660" y="2013946"/>
                </a:cubicBezTo>
                <a:cubicBezTo>
                  <a:pt x="1729695" y="2016104"/>
                  <a:pt x="1731249" y="2018616"/>
                  <a:pt x="1732324" y="2021481"/>
                </a:cubicBezTo>
                <a:cubicBezTo>
                  <a:pt x="1733399" y="2024346"/>
                  <a:pt x="1733937" y="2027378"/>
                  <a:pt x="1733937" y="2030578"/>
                </a:cubicBezTo>
                <a:cubicBezTo>
                  <a:pt x="1733937" y="2033778"/>
                  <a:pt x="1733592" y="2037201"/>
                  <a:pt x="1732902" y="2040847"/>
                </a:cubicBezTo>
                <a:cubicBezTo>
                  <a:pt x="1732212" y="2044493"/>
                  <a:pt x="1730774" y="2048549"/>
                  <a:pt x="1728589" y="2053014"/>
                </a:cubicBezTo>
                <a:cubicBezTo>
                  <a:pt x="1726403" y="2057478"/>
                  <a:pt x="1723298" y="2062427"/>
                  <a:pt x="1719272" y="2067859"/>
                </a:cubicBezTo>
                <a:cubicBezTo>
                  <a:pt x="1715246" y="2073291"/>
                  <a:pt x="1709897" y="2079431"/>
                  <a:pt x="1703225" y="2086277"/>
                </a:cubicBezTo>
                <a:lnTo>
                  <a:pt x="1674356" y="2115968"/>
                </a:lnTo>
                <a:cubicBezTo>
                  <a:pt x="1673436" y="2116935"/>
                  <a:pt x="1672688" y="2117847"/>
                  <a:pt x="1672113" y="2118703"/>
                </a:cubicBezTo>
                <a:cubicBezTo>
                  <a:pt x="1671537" y="2119558"/>
                  <a:pt x="1671058" y="2120414"/>
                  <a:pt x="1670675" y="2121270"/>
                </a:cubicBezTo>
                <a:cubicBezTo>
                  <a:pt x="1670292" y="2122126"/>
                  <a:pt x="1670042" y="2123112"/>
                  <a:pt x="1669927" y="2124228"/>
                </a:cubicBezTo>
                <a:cubicBezTo>
                  <a:pt x="1669812" y="2125344"/>
                  <a:pt x="1669755" y="2126646"/>
                  <a:pt x="1669755" y="2128135"/>
                </a:cubicBezTo>
                <a:cubicBezTo>
                  <a:pt x="1669755" y="2129772"/>
                  <a:pt x="1669885" y="2131148"/>
                  <a:pt x="1670145" y="2132265"/>
                </a:cubicBezTo>
                <a:cubicBezTo>
                  <a:pt x="1670406" y="2133381"/>
                  <a:pt x="1670815" y="2134237"/>
                  <a:pt x="1671373" y="2134832"/>
                </a:cubicBezTo>
                <a:cubicBezTo>
                  <a:pt x="1671931" y="2135427"/>
                  <a:pt x="1672601" y="2135855"/>
                  <a:pt x="1673382" y="2136115"/>
                </a:cubicBezTo>
                <a:cubicBezTo>
                  <a:pt x="1674164" y="2136376"/>
                  <a:pt x="1675075" y="2136506"/>
                  <a:pt x="1676117" y="2136506"/>
                </a:cubicBezTo>
                <a:lnTo>
                  <a:pt x="1755926" y="2136506"/>
                </a:lnTo>
                <a:cubicBezTo>
                  <a:pt x="1756596" y="2136506"/>
                  <a:pt x="1757210" y="2136339"/>
                  <a:pt x="1757768" y="2136004"/>
                </a:cubicBezTo>
                <a:cubicBezTo>
                  <a:pt x="1758326" y="2135669"/>
                  <a:pt x="1758772" y="2135148"/>
                  <a:pt x="1759107" y="2134441"/>
                </a:cubicBezTo>
                <a:cubicBezTo>
                  <a:pt x="1759442" y="2133734"/>
                  <a:pt x="1759703" y="2132860"/>
                  <a:pt x="1759889" y="2131818"/>
                </a:cubicBezTo>
                <a:cubicBezTo>
                  <a:pt x="1760075" y="2130776"/>
                  <a:pt x="1760168" y="2129586"/>
                  <a:pt x="1760168" y="2128246"/>
                </a:cubicBezTo>
                <a:cubicBezTo>
                  <a:pt x="1760168" y="2126907"/>
                  <a:pt x="1760075" y="2125735"/>
                  <a:pt x="1759889" y="2124730"/>
                </a:cubicBezTo>
                <a:cubicBezTo>
                  <a:pt x="1759703" y="2123726"/>
                  <a:pt x="1759405" y="2122888"/>
                  <a:pt x="1758996" y="2122219"/>
                </a:cubicBezTo>
                <a:cubicBezTo>
                  <a:pt x="1758586" y="2121549"/>
                  <a:pt x="1758103" y="2121047"/>
                  <a:pt x="1757545" y="2120712"/>
                </a:cubicBezTo>
                <a:cubicBezTo>
                  <a:pt x="1756987" y="2120377"/>
                  <a:pt x="1756410" y="2120209"/>
                  <a:pt x="1755815" y="2120209"/>
                </a:cubicBezTo>
                <a:lnTo>
                  <a:pt x="1692972" y="2120209"/>
                </a:lnTo>
                <a:lnTo>
                  <a:pt x="1715854" y="2096323"/>
                </a:lnTo>
                <a:cubicBezTo>
                  <a:pt x="1724114" y="2087839"/>
                  <a:pt x="1730737" y="2080342"/>
                  <a:pt x="1735723" y="2073831"/>
                </a:cubicBezTo>
                <a:cubicBezTo>
                  <a:pt x="1740708" y="2067320"/>
                  <a:pt x="1744522" y="2061404"/>
                  <a:pt x="1747164" y="2056083"/>
                </a:cubicBezTo>
                <a:cubicBezTo>
                  <a:pt x="1749806" y="2050763"/>
                  <a:pt x="1751536" y="2045814"/>
                  <a:pt x="1752354" y="2041238"/>
                </a:cubicBezTo>
                <a:cubicBezTo>
                  <a:pt x="1753173" y="2036661"/>
                  <a:pt x="1753582" y="2032066"/>
                  <a:pt x="1753582" y="2027452"/>
                </a:cubicBezTo>
                <a:cubicBezTo>
                  <a:pt x="1753582" y="2022318"/>
                  <a:pt x="1752726" y="2017481"/>
                  <a:pt x="1751015" y="2012942"/>
                </a:cubicBezTo>
                <a:cubicBezTo>
                  <a:pt x="1749303" y="2008402"/>
                  <a:pt x="1746717" y="2004421"/>
                  <a:pt x="1743257" y="2000998"/>
                </a:cubicBezTo>
                <a:cubicBezTo>
                  <a:pt x="1739797" y="1997575"/>
                  <a:pt x="1735444" y="1994878"/>
                  <a:pt x="1730197" y="1992906"/>
                </a:cubicBezTo>
                <a:cubicBezTo>
                  <a:pt x="1724951" y="1990934"/>
                  <a:pt x="1718831" y="1989948"/>
                  <a:pt x="1711836" y="1989948"/>
                </a:cubicBezTo>
                <a:close/>
                <a:moveTo>
                  <a:pt x="4970128" y="1981200"/>
                </a:moveTo>
                <a:cubicBezTo>
                  <a:pt x="5015377" y="1981200"/>
                  <a:pt x="5052059" y="2075713"/>
                  <a:pt x="5052059" y="2192302"/>
                </a:cubicBezTo>
                <a:cubicBezTo>
                  <a:pt x="5052059" y="2308891"/>
                  <a:pt x="5015377" y="2403405"/>
                  <a:pt x="4970128" y="2403405"/>
                </a:cubicBezTo>
                <a:cubicBezTo>
                  <a:pt x="4924879" y="2403405"/>
                  <a:pt x="4888197" y="2308891"/>
                  <a:pt x="4888197" y="2192302"/>
                </a:cubicBezTo>
                <a:cubicBezTo>
                  <a:pt x="4888197" y="2075713"/>
                  <a:pt x="4924879" y="1981200"/>
                  <a:pt x="4970128" y="1981200"/>
                </a:cubicBezTo>
                <a:close/>
                <a:moveTo>
                  <a:pt x="4300157" y="1975741"/>
                </a:moveTo>
                <a:cubicBezTo>
                  <a:pt x="4297999" y="1975741"/>
                  <a:pt x="4296344" y="1976337"/>
                  <a:pt x="4295190" y="1977527"/>
                </a:cubicBezTo>
                <a:cubicBezTo>
                  <a:pt x="4294037" y="1978718"/>
                  <a:pt x="4293460" y="1980541"/>
                  <a:pt x="4293460" y="1982997"/>
                </a:cubicBezTo>
                <a:lnTo>
                  <a:pt x="4293460" y="2041821"/>
                </a:lnTo>
                <a:cubicBezTo>
                  <a:pt x="4293460" y="2044574"/>
                  <a:pt x="4293906" y="2046435"/>
                  <a:pt x="4294799" y="2047402"/>
                </a:cubicBezTo>
                <a:cubicBezTo>
                  <a:pt x="4295692" y="2048370"/>
                  <a:pt x="4297181" y="2048853"/>
                  <a:pt x="4299264" y="2048853"/>
                </a:cubicBezTo>
                <a:cubicBezTo>
                  <a:pt x="4302092" y="2048853"/>
                  <a:pt x="4305143" y="2048630"/>
                  <a:pt x="4308417" y="2048184"/>
                </a:cubicBezTo>
                <a:cubicBezTo>
                  <a:pt x="4311691" y="2047737"/>
                  <a:pt x="4315598" y="2047514"/>
                  <a:pt x="4320137" y="2047514"/>
                </a:cubicBezTo>
                <a:cubicBezTo>
                  <a:pt x="4326537" y="2047514"/>
                  <a:pt x="4332044" y="2048091"/>
                  <a:pt x="4336657" y="2049244"/>
                </a:cubicBezTo>
                <a:cubicBezTo>
                  <a:pt x="4341271" y="2050397"/>
                  <a:pt x="4345085" y="2052146"/>
                  <a:pt x="4348098" y="2054490"/>
                </a:cubicBezTo>
                <a:cubicBezTo>
                  <a:pt x="4351112" y="2056834"/>
                  <a:pt x="4353345" y="2059774"/>
                  <a:pt x="4354796" y="2063308"/>
                </a:cubicBezTo>
                <a:cubicBezTo>
                  <a:pt x="4356247" y="2066843"/>
                  <a:pt x="4356972" y="2070917"/>
                  <a:pt x="4356972" y="2075531"/>
                </a:cubicBezTo>
                <a:cubicBezTo>
                  <a:pt x="4356972" y="2081037"/>
                  <a:pt x="4356117" y="2085707"/>
                  <a:pt x="4354405" y="2089539"/>
                </a:cubicBezTo>
                <a:cubicBezTo>
                  <a:pt x="4352694" y="2093371"/>
                  <a:pt x="4350331" y="2096553"/>
                  <a:pt x="4347317" y="2099083"/>
                </a:cubicBezTo>
                <a:cubicBezTo>
                  <a:pt x="4344303" y="2101613"/>
                  <a:pt x="4340713" y="2103473"/>
                  <a:pt x="4336546" y="2104664"/>
                </a:cubicBezTo>
                <a:cubicBezTo>
                  <a:pt x="4332379" y="2105854"/>
                  <a:pt x="4327802" y="2106450"/>
                  <a:pt x="4322816" y="2106450"/>
                </a:cubicBezTo>
                <a:cubicBezTo>
                  <a:pt x="4317459" y="2106450"/>
                  <a:pt x="4312826" y="2105966"/>
                  <a:pt x="4308919" y="2104999"/>
                </a:cubicBezTo>
                <a:cubicBezTo>
                  <a:pt x="4305013" y="2104031"/>
                  <a:pt x="4301739" y="2103008"/>
                  <a:pt x="4299097" y="2101929"/>
                </a:cubicBezTo>
                <a:cubicBezTo>
                  <a:pt x="4296455" y="2100850"/>
                  <a:pt x="4294353" y="2099845"/>
                  <a:pt x="4292790" y="2098915"/>
                </a:cubicBezTo>
                <a:cubicBezTo>
                  <a:pt x="4291228" y="2097985"/>
                  <a:pt x="4290074" y="2097520"/>
                  <a:pt x="4289330" y="2097520"/>
                </a:cubicBezTo>
                <a:cubicBezTo>
                  <a:pt x="4288809" y="2097520"/>
                  <a:pt x="4288344" y="2097669"/>
                  <a:pt x="4287935" y="2097967"/>
                </a:cubicBezTo>
                <a:cubicBezTo>
                  <a:pt x="4287525" y="2098264"/>
                  <a:pt x="4287172" y="2098729"/>
                  <a:pt x="4286874" y="2099362"/>
                </a:cubicBezTo>
                <a:cubicBezTo>
                  <a:pt x="4286577" y="2099994"/>
                  <a:pt x="4286372" y="2100813"/>
                  <a:pt x="4286260" y="2101817"/>
                </a:cubicBezTo>
                <a:cubicBezTo>
                  <a:pt x="4286149" y="2102822"/>
                  <a:pt x="4286093" y="2103957"/>
                  <a:pt x="4286093" y="2105222"/>
                </a:cubicBezTo>
                <a:cubicBezTo>
                  <a:pt x="4286093" y="2106561"/>
                  <a:pt x="4286130" y="2107715"/>
                  <a:pt x="4286205" y="2108682"/>
                </a:cubicBezTo>
                <a:cubicBezTo>
                  <a:pt x="4286279" y="2109650"/>
                  <a:pt x="4286409" y="2110449"/>
                  <a:pt x="4286595" y="2111082"/>
                </a:cubicBezTo>
                <a:cubicBezTo>
                  <a:pt x="4286781" y="2111715"/>
                  <a:pt x="4286986" y="2112254"/>
                  <a:pt x="4287209" y="2112701"/>
                </a:cubicBezTo>
                <a:cubicBezTo>
                  <a:pt x="4287432" y="2113147"/>
                  <a:pt x="4287823" y="2113631"/>
                  <a:pt x="4288381" y="2114152"/>
                </a:cubicBezTo>
                <a:cubicBezTo>
                  <a:pt x="4288939" y="2114672"/>
                  <a:pt x="4290223" y="2115379"/>
                  <a:pt x="4292232" y="2116272"/>
                </a:cubicBezTo>
                <a:cubicBezTo>
                  <a:pt x="4294241" y="2117165"/>
                  <a:pt x="4296809" y="2118077"/>
                  <a:pt x="4299934" y="2119007"/>
                </a:cubicBezTo>
                <a:cubicBezTo>
                  <a:pt x="4303059" y="2119937"/>
                  <a:pt x="4306631" y="2120719"/>
                  <a:pt x="4310650" y="2121351"/>
                </a:cubicBezTo>
                <a:cubicBezTo>
                  <a:pt x="4314668" y="2121984"/>
                  <a:pt x="4318910" y="2122300"/>
                  <a:pt x="4323374" y="2122300"/>
                </a:cubicBezTo>
                <a:cubicBezTo>
                  <a:pt x="4331411" y="2122300"/>
                  <a:pt x="4338722" y="2121221"/>
                  <a:pt x="4345308" y="2119063"/>
                </a:cubicBezTo>
                <a:cubicBezTo>
                  <a:pt x="4351894" y="2116905"/>
                  <a:pt x="4357568" y="2113761"/>
                  <a:pt x="4362330" y="2109631"/>
                </a:cubicBezTo>
                <a:cubicBezTo>
                  <a:pt x="4367093" y="2105501"/>
                  <a:pt x="4370776" y="2100422"/>
                  <a:pt x="4373381" y="2094395"/>
                </a:cubicBezTo>
                <a:cubicBezTo>
                  <a:pt x="4375985" y="2088367"/>
                  <a:pt x="4377287" y="2081484"/>
                  <a:pt x="4377287" y="2073745"/>
                </a:cubicBezTo>
                <a:cubicBezTo>
                  <a:pt x="4377287" y="2067494"/>
                  <a:pt x="4376266" y="2061801"/>
                  <a:pt x="4374223" y="2056667"/>
                </a:cubicBezTo>
                <a:cubicBezTo>
                  <a:pt x="4372180" y="2051532"/>
                  <a:pt x="4369169" y="2047160"/>
                  <a:pt x="4365190" y="2043551"/>
                </a:cubicBezTo>
                <a:cubicBezTo>
                  <a:pt x="4361212" y="2039942"/>
                  <a:pt x="4356247" y="2037152"/>
                  <a:pt x="4350296" y="2035180"/>
                </a:cubicBezTo>
                <a:cubicBezTo>
                  <a:pt x="4344345" y="2033208"/>
                  <a:pt x="4337392" y="2032222"/>
                  <a:pt x="4329435" y="2032222"/>
                </a:cubicBezTo>
                <a:cubicBezTo>
                  <a:pt x="4325993" y="2032222"/>
                  <a:pt x="4322964" y="2032259"/>
                  <a:pt x="4320348" y="2032333"/>
                </a:cubicBezTo>
                <a:cubicBezTo>
                  <a:pt x="4317731" y="2032408"/>
                  <a:pt x="4315168" y="2032631"/>
                  <a:pt x="4312659" y="2033003"/>
                </a:cubicBezTo>
                <a:lnTo>
                  <a:pt x="4312659" y="1992485"/>
                </a:lnTo>
                <a:lnTo>
                  <a:pt x="4364296" y="1992485"/>
                </a:lnTo>
                <a:cubicBezTo>
                  <a:pt x="4365578" y="1992485"/>
                  <a:pt x="4366576" y="1991740"/>
                  <a:pt x="4367289" y="1990252"/>
                </a:cubicBezTo>
                <a:cubicBezTo>
                  <a:pt x="4368001" y="1988764"/>
                  <a:pt x="4368358" y="1986680"/>
                  <a:pt x="4368358" y="1984001"/>
                </a:cubicBezTo>
                <a:cubicBezTo>
                  <a:pt x="4368358" y="1982588"/>
                  <a:pt x="4368265" y="1981360"/>
                  <a:pt x="4368079" y="1980318"/>
                </a:cubicBezTo>
                <a:cubicBezTo>
                  <a:pt x="4367893" y="1979276"/>
                  <a:pt x="4367614" y="1978420"/>
                  <a:pt x="4367242" y="1977751"/>
                </a:cubicBezTo>
                <a:cubicBezTo>
                  <a:pt x="4366869" y="1977081"/>
                  <a:pt x="4366404" y="1976579"/>
                  <a:pt x="4365846" y="1976244"/>
                </a:cubicBezTo>
                <a:cubicBezTo>
                  <a:pt x="4365288" y="1975909"/>
                  <a:pt x="4364711" y="1975741"/>
                  <a:pt x="4364116" y="1975741"/>
                </a:cubicBezTo>
                <a:close/>
                <a:moveTo>
                  <a:pt x="4444037" y="1973621"/>
                </a:moveTo>
                <a:cubicBezTo>
                  <a:pt x="4439274" y="1973621"/>
                  <a:pt x="4434828" y="1974067"/>
                  <a:pt x="4430698" y="1974960"/>
                </a:cubicBezTo>
                <a:cubicBezTo>
                  <a:pt x="4426568" y="1975853"/>
                  <a:pt x="4422922" y="1976951"/>
                  <a:pt x="4419759" y="1978253"/>
                </a:cubicBezTo>
                <a:cubicBezTo>
                  <a:pt x="4416597" y="1979555"/>
                  <a:pt x="4413936" y="1980876"/>
                  <a:pt x="4411778" y="1982215"/>
                </a:cubicBezTo>
                <a:cubicBezTo>
                  <a:pt x="4409620" y="1983555"/>
                  <a:pt x="4408188" y="1984578"/>
                  <a:pt x="4407481" y="1985285"/>
                </a:cubicBezTo>
                <a:cubicBezTo>
                  <a:pt x="4406774" y="1985992"/>
                  <a:pt x="4406272" y="1986606"/>
                  <a:pt x="4405974" y="1987127"/>
                </a:cubicBezTo>
                <a:cubicBezTo>
                  <a:pt x="4405676" y="1987648"/>
                  <a:pt x="4405416" y="1988224"/>
                  <a:pt x="4405193" y="1988857"/>
                </a:cubicBezTo>
                <a:cubicBezTo>
                  <a:pt x="4404969" y="1989489"/>
                  <a:pt x="4404821" y="1990234"/>
                  <a:pt x="4404746" y="1991089"/>
                </a:cubicBezTo>
                <a:cubicBezTo>
                  <a:pt x="4404672" y="1991945"/>
                  <a:pt x="4404635" y="1992931"/>
                  <a:pt x="4404635" y="1994047"/>
                </a:cubicBezTo>
                <a:cubicBezTo>
                  <a:pt x="4404635" y="1995684"/>
                  <a:pt x="4404690" y="1997005"/>
                  <a:pt x="4404802" y="1998010"/>
                </a:cubicBezTo>
                <a:cubicBezTo>
                  <a:pt x="4404914" y="1999014"/>
                  <a:pt x="4405100" y="1999796"/>
                  <a:pt x="4405360" y="2000354"/>
                </a:cubicBezTo>
                <a:cubicBezTo>
                  <a:pt x="4405621" y="2000912"/>
                  <a:pt x="4405955" y="2001284"/>
                  <a:pt x="4406365" y="2001470"/>
                </a:cubicBezTo>
                <a:cubicBezTo>
                  <a:pt x="4406774" y="2001656"/>
                  <a:pt x="4407239" y="2001749"/>
                  <a:pt x="4407760" y="2001749"/>
                </a:cubicBezTo>
                <a:cubicBezTo>
                  <a:pt x="4408504" y="2001749"/>
                  <a:pt x="4409806" y="2001098"/>
                  <a:pt x="4411667" y="1999796"/>
                </a:cubicBezTo>
                <a:cubicBezTo>
                  <a:pt x="4413527" y="1998494"/>
                  <a:pt x="4415871" y="1997098"/>
                  <a:pt x="4418699" y="1995610"/>
                </a:cubicBezTo>
                <a:cubicBezTo>
                  <a:pt x="4421527" y="1994122"/>
                  <a:pt x="4424745" y="1992726"/>
                  <a:pt x="4428354" y="1991424"/>
                </a:cubicBezTo>
                <a:cubicBezTo>
                  <a:pt x="4431963" y="1990122"/>
                  <a:pt x="4435926" y="1989471"/>
                  <a:pt x="4440242" y="1989471"/>
                </a:cubicBezTo>
                <a:cubicBezTo>
                  <a:pt x="4444186" y="1989471"/>
                  <a:pt x="4447665" y="1990048"/>
                  <a:pt x="4450678" y="1991201"/>
                </a:cubicBezTo>
                <a:cubicBezTo>
                  <a:pt x="4453692" y="1992354"/>
                  <a:pt x="4456166" y="1993936"/>
                  <a:pt x="4458101" y="1995945"/>
                </a:cubicBezTo>
                <a:cubicBezTo>
                  <a:pt x="4460036" y="1997954"/>
                  <a:pt x="4461487" y="2000317"/>
                  <a:pt x="4462454" y="2003033"/>
                </a:cubicBezTo>
                <a:cubicBezTo>
                  <a:pt x="4463422" y="2005749"/>
                  <a:pt x="4463905" y="2008595"/>
                  <a:pt x="4463905" y="2011572"/>
                </a:cubicBezTo>
                <a:cubicBezTo>
                  <a:pt x="4463905" y="2015665"/>
                  <a:pt x="4463180" y="2019367"/>
                  <a:pt x="4461729" y="2022678"/>
                </a:cubicBezTo>
                <a:cubicBezTo>
                  <a:pt x="4460278" y="2025990"/>
                  <a:pt x="4458194" y="2028836"/>
                  <a:pt x="4455478" y="2031217"/>
                </a:cubicBezTo>
                <a:cubicBezTo>
                  <a:pt x="4452762" y="2033598"/>
                  <a:pt x="4449450" y="2035422"/>
                  <a:pt x="4445544" y="2036687"/>
                </a:cubicBezTo>
                <a:cubicBezTo>
                  <a:pt x="4441637" y="2037952"/>
                  <a:pt x="4437228" y="2038584"/>
                  <a:pt x="4432317" y="2038584"/>
                </a:cubicBezTo>
                <a:lnTo>
                  <a:pt x="4419703" y="2038584"/>
                </a:lnTo>
                <a:cubicBezTo>
                  <a:pt x="4419034" y="2038584"/>
                  <a:pt x="4418438" y="2038714"/>
                  <a:pt x="4417917" y="2038975"/>
                </a:cubicBezTo>
                <a:cubicBezTo>
                  <a:pt x="4417397" y="2039235"/>
                  <a:pt x="4416932" y="2039645"/>
                  <a:pt x="4416522" y="2040203"/>
                </a:cubicBezTo>
                <a:cubicBezTo>
                  <a:pt x="4416113" y="2040761"/>
                  <a:pt x="4415797" y="2041505"/>
                  <a:pt x="4415573" y="2042435"/>
                </a:cubicBezTo>
                <a:cubicBezTo>
                  <a:pt x="4415350" y="2043365"/>
                  <a:pt x="4415239" y="2044537"/>
                  <a:pt x="4415239" y="2045951"/>
                </a:cubicBezTo>
                <a:cubicBezTo>
                  <a:pt x="4415239" y="2047514"/>
                  <a:pt x="4415373" y="2048779"/>
                  <a:pt x="4415642" y="2049746"/>
                </a:cubicBezTo>
                <a:cubicBezTo>
                  <a:pt x="4415912" y="2050714"/>
                  <a:pt x="4416257" y="2051495"/>
                  <a:pt x="4416680" y="2052090"/>
                </a:cubicBezTo>
                <a:cubicBezTo>
                  <a:pt x="4417103" y="2052686"/>
                  <a:pt x="4417602" y="2053113"/>
                  <a:pt x="4418178" y="2053374"/>
                </a:cubicBezTo>
                <a:cubicBezTo>
                  <a:pt x="4418754" y="2053634"/>
                  <a:pt x="4419350" y="2053765"/>
                  <a:pt x="4419965" y="2053765"/>
                </a:cubicBezTo>
                <a:lnTo>
                  <a:pt x="4434144" y="2053765"/>
                </a:lnTo>
                <a:cubicBezTo>
                  <a:pt x="4440063" y="2053765"/>
                  <a:pt x="4445347" y="2054397"/>
                  <a:pt x="4449996" y="2055662"/>
                </a:cubicBezTo>
                <a:cubicBezTo>
                  <a:pt x="4454646" y="2056927"/>
                  <a:pt x="4458566" y="2058750"/>
                  <a:pt x="4461755" y="2061132"/>
                </a:cubicBezTo>
                <a:cubicBezTo>
                  <a:pt x="4464944" y="2063513"/>
                  <a:pt x="4467365" y="2066341"/>
                  <a:pt x="4469017" y="2069615"/>
                </a:cubicBezTo>
                <a:cubicBezTo>
                  <a:pt x="4470669" y="2072889"/>
                  <a:pt x="4471496" y="2076572"/>
                  <a:pt x="4471496" y="2080665"/>
                </a:cubicBezTo>
                <a:cubicBezTo>
                  <a:pt x="4471496" y="2084386"/>
                  <a:pt x="4470847" y="2087828"/>
                  <a:pt x="4469549" y="2090990"/>
                </a:cubicBezTo>
                <a:cubicBezTo>
                  <a:pt x="4468252" y="2094153"/>
                  <a:pt x="4466305" y="2096888"/>
                  <a:pt x="4463709" y="2099194"/>
                </a:cubicBezTo>
                <a:cubicBezTo>
                  <a:pt x="4461113" y="2101501"/>
                  <a:pt x="4457907" y="2103287"/>
                  <a:pt x="4454091" y="2104552"/>
                </a:cubicBezTo>
                <a:cubicBezTo>
                  <a:pt x="4450274" y="2105817"/>
                  <a:pt x="4445847" y="2106450"/>
                  <a:pt x="4440809" y="2106450"/>
                </a:cubicBezTo>
                <a:cubicBezTo>
                  <a:pt x="4435617" y="2106450"/>
                  <a:pt x="4430903" y="2105854"/>
                  <a:pt x="4426667" y="2104664"/>
                </a:cubicBezTo>
                <a:cubicBezTo>
                  <a:pt x="4422430" y="2103473"/>
                  <a:pt x="4418728" y="2102190"/>
                  <a:pt x="4415559" y="2100813"/>
                </a:cubicBezTo>
                <a:cubicBezTo>
                  <a:pt x="4412391" y="2099436"/>
                  <a:pt x="4409796" y="2098153"/>
                  <a:pt x="4407773" y="2096962"/>
                </a:cubicBezTo>
                <a:cubicBezTo>
                  <a:pt x="4405750" y="2095771"/>
                  <a:pt x="4404396" y="2095176"/>
                  <a:pt x="4403708" y="2095176"/>
                </a:cubicBezTo>
                <a:cubicBezTo>
                  <a:pt x="4402716" y="2095176"/>
                  <a:pt x="4401952" y="2095697"/>
                  <a:pt x="4401418" y="2096739"/>
                </a:cubicBezTo>
                <a:cubicBezTo>
                  <a:pt x="4400883" y="2097780"/>
                  <a:pt x="4400616" y="2099641"/>
                  <a:pt x="4400616" y="2102320"/>
                </a:cubicBezTo>
                <a:cubicBezTo>
                  <a:pt x="4400616" y="2103882"/>
                  <a:pt x="4400672" y="2105203"/>
                  <a:pt x="4400784" y="2106282"/>
                </a:cubicBezTo>
                <a:cubicBezTo>
                  <a:pt x="4400895" y="2107361"/>
                  <a:pt x="4401063" y="2108273"/>
                  <a:pt x="4401286" y="2109017"/>
                </a:cubicBezTo>
                <a:cubicBezTo>
                  <a:pt x="4401509" y="2109761"/>
                  <a:pt x="4401770" y="2110394"/>
                  <a:pt x="4402067" y="2110915"/>
                </a:cubicBezTo>
                <a:cubicBezTo>
                  <a:pt x="4402365" y="2111435"/>
                  <a:pt x="4402793" y="2111956"/>
                  <a:pt x="4403351" y="2112477"/>
                </a:cubicBezTo>
                <a:cubicBezTo>
                  <a:pt x="4403909" y="2112998"/>
                  <a:pt x="4405267" y="2113835"/>
                  <a:pt x="4407425" y="2114989"/>
                </a:cubicBezTo>
                <a:cubicBezTo>
                  <a:pt x="4409583" y="2116142"/>
                  <a:pt x="4412299" y="2117258"/>
                  <a:pt x="4415573" y="2118337"/>
                </a:cubicBezTo>
                <a:cubicBezTo>
                  <a:pt x="4418848" y="2119416"/>
                  <a:pt x="4422587" y="2120347"/>
                  <a:pt x="4426791" y="2121128"/>
                </a:cubicBezTo>
                <a:cubicBezTo>
                  <a:pt x="4430996" y="2121909"/>
                  <a:pt x="4435516" y="2122300"/>
                  <a:pt x="4440353" y="2122300"/>
                </a:cubicBezTo>
                <a:cubicBezTo>
                  <a:pt x="4448316" y="2122300"/>
                  <a:pt x="4455459" y="2121277"/>
                  <a:pt x="4461785" y="2119230"/>
                </a:cubicBezTo>
                <a:cubicBezTo>
                  <a:pt x="4468110" y="2117184"/>
                  <a:pt x="4473430" y="2114263"/>
                  <a:pt x="4477746" y="2110468"/>
                </a:cubicBezTo>
                <a:cubicBezTo>
                  <a:pt x="4482062" y="2106673"/>
                  <a:pt x="4485374" y="2102115"/>
                  <a:pt x="4487681" y="2096795"/>
                </a:cubicBezTo>
                <a:cubicBezTo>
                  <a:pt x="4489987" y="2091474"/>
                  <a:pt x="4491141" y="2085502"/>
                  <a:pt x="4491141" y="2078879"/>
                </a:cubicBezTo>
                <a:cubicBezTo>
                  <a:pt x="4491141" y="2074340"/>
                  <a:pt x="4490304" y="2070080"/>
                  <a:pt x="4488629" y="2066099"/>
                </a:cubicBezTo>
                <a:cubicBezTo>
                  <a:pt x="4486955" y="2062118"/>
                  <a:pt x="4484630" y="2058639"/>
                  <a:pt x="4481653" y="2055662"/>
                </a:cubicBezTo>
                <a:cubicBezTo>
                  <a:pt x="4478677" y="2052686"/>
                  <a:pt x="4475123" y="2050211"/>
                  <a:pt x="4470993" y="2048239"/>
                </a:cubicBezTo>
                <a:cubicBezTo>
                  <a:pt x="4466863" y="2046267"/>
                  <a:pt x="4462305" y="2045021"/>
                  <a:pt x="4457320" y="2044500"/>
                </a:cubicBezTo>
                <a:lnTo>
                  <a:pt x="4457320" y="2044277"/>
                </a:lnTo>
                <a:cubicBezTo>
                  <a:pt x="4461710" y="2043458"/>
                  <a:pt x="4465580" y="2041989"/>
                  <a:pt x="4468928" y="2039868"/>
                </a:cubicBezTo>
                <a:cubicBezTo>
                  <a:pt x="4472277" y="2037747"/>
                  <a:pt x="4475105" y="2035180"/>
                  <a:pt x="4477412" y="2032166"/>
                </a:cubicBezTo>
                <a:cubicBezTo>
                  <a:pt x="4479718" y="2029152"/>
                  <a:pt x="4481467" y="2025692"/>
                  <a:pt x="4482658" y="2021785"/>
                </a:cubicBezTo>
                <a:cubicBezTo>
                  <a:pt x="4483848" y="2017878"/>
                  <a:pt x="4484444" y="2013655"/>
                  <a:pt x="4484444" y="2009116"/>
                </a:cubicBezTo>
                <a:cubicBezTo>
                  <a:pt x="4484444" y="2003833"/>
                  <a:pt x="4483606" y="1999014"/>
                  <a:pt x="4481932" y="1994661"/>
                </a:cubicBezTo>
                <a:cubicBezTo>
                  <a:pt x="4480258" y="1990308"/>
                  <a:pt x="4477728" y="1986569"/>
                  <a:pt x="4474342" y="1983443"/>
                </a:cubicBezTo>
                <a:cubicBezTo>
                  <a:pt x="4470956" y="1980318"/>
                  <a:pt x="4466733" y="1977899"/>
                  <a:pt x="4461673" y="1976188"/>
                </a:cubicBezTo>
                <a:cubicBezTo>
                  <a:pt x="4456613" y="1974476"/>
                  <a:pt x="4450734" y="1973621"/>
                  <a:pt x="4444037" y="1973621"/>
                </a:cubicBezTo>
                <a:close/>
                <a:moveTo>
                  <a:pt x="1208388" y="1967768"/>
                </a:moveTo>
                <a:cubicBezTo>
                  <a:pt x="1253637" y="1967768"/>
                  <a:pt x="1290319" y="2062281"/>
                  <a:pt x="1290319" y="2178870"/>
                </a:cubicBezTo>
                <a:cubicBezTo>
                  <a:pt x="1290319" y="2295459"/>
                  <a:pt x="1253637" y="2389973"/>
                  <a:pt x="1208388" y="2389973"/>
                </a:cubicBezTo>
                <a:cubicBezTo>
                  <a:pt x="1163139" y="2389973"/>
                  <a:pt x="1126457" y="2295459"/>
                  <a:pt x="1126457" y="2178870"/>
                </a:cubicBezTo>
                <a:cubicBezTo>
                  <a:pt x="1126457" y="2062281"/>
                  <a:pt x="1163139" y="1967768"/>
                  <a:pt x="1208388" y="1967768"/>
                </a:cubicBezTo>
                <a:close/>
                <a:moveTo>
                  <a:pt x="652249" y="1962888"/>
                </a:moveTo>
                <a:lnTo>
                  <a:pt x="652469" y="1962888"/>
                </a:lnTo>
                <a:lnTo>
                  <a:pt x="652469" y="2042139"/>
                </a:lnTo>
                <a:lnTo>
                  <a:pt x="605812" y="2042139"/>
                </a:lnTo>
                <a:close/>
                <a:moveTo>
                  <a:pt x="657101" y="1946034"/>
                </a:moveTo>
                <a:cubicBezTo>
                  <a:pt x="654826" y="1946034"/>
                  <a:pt x="652853" y="1946090"/>
                  <a:pt x="651184" y="1946201"/>
                </a:cubicBezTo>
                <a:cubicBezTo>
                  <a:pt x="649515" y="1946313"/>
                  <a:pt x="648112" y="1946517"/>
                  <a:pt x="646973" y="1946815"/>
                </a:cubicBezTo>
                <a:cubicBezTo>
                  <a:pt x="645835" y="1947113"/>
                  <a:pt x="644905" y="1947485"/>
                  <a:pt x="644184" y="1947931"/>
                </a:cubicBezTo>
                <a:cubicBezTo>
                  <a:pt x="643464" y="1948378"/>
                  <a:pt x="642914" y="1948899"/>
                  <a:pt x="642535" y="1949494"/>
                </a:cubicBezTo>
                <a:lnTo>
                  <a:pt x="591050" y="2037228"/>
                </a:lnTo>
                <a:cubicBezTo>
                  <a:pt x="590534" y="2038196"/>
                  <a:pt x="590091" y="2039107"/>
                  <a:pt x="589724" y="2039963"/>
                </a:cubicBezTo>
                <a:cubicBezTo>
                  <a:pt x="589356" y="2040819"/>
                  <a:pt x="589061" y="2041712"/>
                  <a:pt x="588840" y="2042642"/>
                </a:cubicBezTo>
                <a:cubicBezTo>
                  <a:pt x="588619" y="2043572"/>
                  <a:pt x="588472" y="2044595"/>
                  <a:pt x="588398" y="2045711"/>
                </a:cubicBezTo>
                <a:cubicBezTo>
                  <a:pt x="588324" y="2046828"/>
                  <a:pt x="588287" y="2048093"/>
                  <a:pt x="588287" y="2049506"/>
                </a:cubicBezTo>
                <a:cubicBezTo>
                  <a:pt x="588287" y="2051292"/>
                  <a:pt x="588380" y="2052743"/>
                  <a:pt x="588564" y="2053860"/>
                </a:cubicBezTo>
                <a:cubicBezTo>
                  <a:pt x="588748" y="2054976"/>
                  <a:pt x="589080" y="2055832"/>
                  <a:pt x="589559" y="2056427"/>
                </a:cubicBezTo>
                <a:cubicBezTo>
                  <a:pt x="590040" y="2057022"/>
                  <a:pt x="590574" y="2057432"/>
                  <a:pt x="591164" y="2057655"/>
                </a:cubicBezTo>
                <a:cubicBezTo>
                  <a:pt x="591755" y="2057878"/>
                  <a:pt x="592493" y="2057990"/>
                  <a:pt x="593378" y="2057990"/>
                </a:cubicBezTo>
                <a:lnTo>
                  <a:pt x="652469" y="2057990"/>
                </a:lnTo>
                <a:lnTo>
                  <a:pt x="652469" y="2088351"/>
                </a:lnTo>
                <a:cubicBezTo>
                  <a:pt x="652469" y="2088946"/>
                  <a:pt x="652603" y="2089448"/>
                  <a:pt x="652871" y="2089857"/>
                </a:cubicBezTo>
                <a:cubicBezTo>
                  <a:pt x="653139" y="2090267"/>
                  <a:pt x="653637" y="2090620"/>
                  <a:pt x="654366" y="2090918"/>
                </a:cubicBezTo>
                <a:cubicBezTo>
                  <a:pt x="655094" y="2091216"/>
                  <a:pt x="656071" y="2091439"/>
                  <a:pt x="657297" y="2091588"/>
                </a:cubicBezTo>
                <a:cubicBezTo>
                  <a:pt x="658523" y="2091736"/>
                  <a:pt x="660056" y="2091811"/>
                  <a:pt x="661896" y="2091811"/>
                </a:cubicBezTo>
                <a:cubicBezTo>
                  <a:pt x="663812" y="2091811"/>
                  <a:pt x="665383" y="2091736"/>
                  <a:pt x="666609" y="2091588"/>
                </a:cubicBezTo>
                <a:cubicBezTo>
                  <a:pt x="667835" y="2091439"/>
                  <a:pt x="668831" y="2091216"/>
                  <a:pt x="669598" y="2090918"/>
                </a:cubicBezTo>
                <a:cubicBezTo>
                  <a:pt x="670365" y="2090620"/>
                  <a:pt x="670902" y="2090267"/>
                  <a:pt x="671208" y="2089857"/>
                </a:cubicBezTo>
                <a:cubicBezTo>
                  <a:pt x="671514" y="2089448"/>
                  <a:pt x="671668" y="2088946"/>
                  <a:pt x="671668" y="2088351"/>
                </a:cubicBezTo>
                <a:lnTo>
                  <a:pt x="671668" y="2057990"/>
                </a:lnTo>
                <a:lnTo>
                  <a:pt x="687964" y="2057990"/>
                </a:lnTo>
                <a:cubicBezTo>
                  <a:pt x="689304" y="2057990"/>
                  <a:pt x="690346" y="2057283"/>
                  <a:pt x="691090" y="2055869"/>
                </a:cubicBezTo>
                <a:cubicBezTo>
                  <a:pt x="691834" y="2054455"/>
                  <a:pt x="692206" y="2052520"/>
                  <a:pt x="692206" y="2050065"/>
                </a:cubicBezTo>
                <a:cubicBezTo>
                  <a:pt x="692206" y="2047386"/>
                  <a:pt x="691815" y="2045395"/>
                  <a:pt x="691034" y="2044093"/>
                </a:cubicBezTo>
                <a:cubicBezTo>
                  <a:pt x="690253" y="2042791"/>
                  <a:pt x="689229" y="2042139"/>
                  <a:pt x="687964" y="2042139"/>
                </a:cubicBezTo>
                <a:lnTo>
                  <a:pt x="671668" y="2042139"/>
                </a:lnTo>
                <a:lnTo>
                  <a:pt x="671668" y="1949940"/>
                </a:lnTo>
                <a:cubicBezTo>
                  <a:pt x="671668" y="1949271"/>
                  <a:pt x="671364" y="1948694"/>
                  <a:pt x="670757" y="1948210"/>
                </a:cubicBezTo>
                <a:cubicBezTo>
                  <a:pt x="670150" y="1947727"/>
                  <a:pt x="669278" y="1947336"/>
                  <a:pt x="668140" y="1947038"/>
                </a:cubicBezTo>
                <a:cubicBezTo>
                  <a:pt x="667003" y="1946741"/>
                  <a:pt x="665504" y="1946499"/>
                  <a:pt x="663645" y="1946313"/>
                </a:cubicBezTo>
                <a:cubicBezTo>
                  <a:pt x="661786" y="1946127"/>
                  <a:pt x="659604" y="1946034"/>
                  <a:pt x="657101" y="1946034"/>
                </a:cubicBezTo>
                <a:close/>
                <a:moveTo>
                  <a:pt x="3819508" y="1937202"/>
                </a:moveTo>
                <a:cubicBezTo>
                  <a:pt x="3864757" y="1937202"/>
                  <a:pt x="3901439" y="2031715"/>
                  <a:pt x="3901439" y="2148304"/>
                </a:cubicBezTo>
                <a:cubicBezTo>
                  <a:pt x="3901439" y="2264893"/>
                  <a:pt x="3864757" y="2359407"/>
                  <a:pt x="3819508" y="2359407"/>
                </a:cubicBezTo>
                <a:cubicBezTo>
                  <a:pt x="3774259" y="2359407"/>
                  <a:pt x="3737577" y="2264893"/>
                  <a:pt x="3737577" y="2148304"/>
                </a:cubicBezTo>
                <a:cubicBezTo>
                  <a:pt x="3737577" y="2031715"/>
                  <a:pt x="3774259" y="1937202"/>
                  <a:pt x="3819508" y="1937202"/>
                </a:cubicBezTo>
                <a:close/>
                <a:moveTo>
                  <a:pt x="3260776" y="1932303"/>
                </a:moveTo>
                <a:cubicBezTo>
                  <a:pt x="3260107" y="1932303"/>
                  <a:pt x="3259511" y="1932471"/>
                  <a:pt x="3258990" y="1932806"/>
                </a:cubicBezTo>
                <a:cubicBezTo>
                  <a:pt x="3258469" y="1933141"/>
                  <a:pt x="3258023" y="1933661"/>
                  <a:pt x="3257651" y="1934368"/>
                </a:cubicBezTo>
                <a:cubicBezTo>
                  <a:pt x="3257279" y="1935075"/>
                  <a:pt x="3257000" y="1935950"/>
                  <a:pt x="3256814" y="1936992"/>
                </a:cubicBezTo>
                <a:cubicBezTo>
                  <a:pt x="3256628" y="1938033"/>
                  <a:pt x="3256535" y="1939261"/>
                  <a:pt x="3256535" y="1940675"/>
                </a:cubicBezTo>
                <a:cubicBezTo>
                  <a:pt x="3256535" y="1943354"/>
                  <a:pt x="3256888" y="1945438"/>
                  <a:pt x="3257595" y="1946926"/>
                </a:cubicBezTo>
                <a:cubicBezTo>
                  <a:pt x="3258302" y="1948414"/>
                  <a:pt x="3259362" y="1949158"/>
                  <a:pt x="3260776" y="1949158"/>
                </a:cubicBezTo>
                <a:lnTo>
                  <a:pt x="3330093" y="1949158"/>
                </a:lnTo>
                <a:lnTo>
                  <a:pt x="3275399" y="2071718"/>
                </a:lnTo>
                <a:cubicBezTo>
                  <a:pt x="3274952" y="2072686"/>
                  <a:pt x="3274692" y="2073523"/>
                  <a:pt x="3274617" y="2074230"/>
                </a:cubicBezTo>
                <a:cubicBezTo>
                  <a:pt x="3274543" y="2074937"/>
                  <a:pt x="3274822" y="2075532"/>
                  <a:pt x="3275455" y="2076016"/>
                </a:cubicBezTo>
                <a:cubicBezTo>
                  <a:pt x="3276087" y="2076499"/>
                  <a:pt x="3277110" y="2076853"/>
                  <a:pt x="3278524" y="2077076"/>
                </a:cubicBezTo>
                <a:cubicBezTo>
                  <a:pt x="3279938" y="2077299"/>
                  <a:pt x="3281910" y="2077411"/>
                  <a:pt x="3284440" y="2077411"/>
                </a:cubicBezTo>
                <a:cubicBezTo>
                  <a:pt x="3286375" y="2077411"/>
                  <a:pt x="3288012" y="2077355"/>
                  <a:pt x="3289351" y="2077243"/>
                </a:cubicBezTo>
                <a:cubicBezTo>
                  <a:pt x="3290691" y="2077132"/>
                  <a:pt x="3291788" y="2076909"/>
                  <a:pt x="3292644" y="2076574"/>
                </a:cubicBezTo>
                <a:cubicBezTo>
                  <a:pt x="3293500" y="2076239"/>
                  <a:pt x="3294207" y="2075792"/>
                  <a:pt x="3294765" y="2075234"/>
                </a:cubicBezTo>
                <a:cubicBezTo>
                  <a:pt x="3295323" y="2074676"/>
                  <a:pt x="3295788" y="2073951"/>
                  <a:pt x="3296160" y="2073058"/>
                </a:cubicBezTo>
                <a:lnTo>
                  <a:pt x="3348176" y="1953177"/>
                </a:lnTo>
                <a:cubicBezTo>
                  <a:pt x="3348622" y="1952135"/>
                  <a:pt x="3349013" y="1951149"/>
                  <a:pt x="3349348" y="1950219"/>
                </a:cubicBezTo>
                <a:cubicBezTo>
                  <a:pt x="3349683" y="1949288"/>
                  <a:pt x="3349943" y="1948321"/>
                  <a:pt x="3350129" y="1947316"/>
                </a:cubicBezTo>
                <a:cubicBezTo>
                  <a:pt x="3350315" y="1946312"/>
                  <a:pt x="3350464" y="1945270"/>
                  <a:pt x="3350575" y="1944191"/>
                </a:cubicBezTo>
                <a:cubicBezTo>
                  <a:pt x="3350687" y="1943112"/>
                  <a:pt x="3350743" y="1941903"/>
                  <a:pt x="3350743" y="1940563"/>
                </a:cubicBezTo>
                <a:cubicBezTo>
                  <a:pt x="3350743" y="1938926"/>
                  <a:pt x="3350631" y="1937587"/>
                  <a:pt x="3350408" y="1936545"/>
                </a:cubicBezTo>
                <a:cubicBezTo>
                  <a:pt x="3350185" y="1935503"/>
                  <a:pt x="3349869" y="1934647"/>
                  <a:pt x="3349459" y="1933978"/>
                </a:cubicBezTo>
                <a:cubicBezTo>
                  <a:pt x="3349050" y="1933308"/>
                  <a:pt x="3348455" y="1932862"/>
                  <a:pt x="3347673" y="1932638"/>
                </a:cubicBezTo>
                <a:cubicBezTo>
                  <a:pt x="3346892" y="1932415"/>
                  <a:pt x="3345980" y="1932303"/>
                  <a:pt x="3344939" y="1932303"/>
                </a:cubicBezTo>
                <a:close/>
                <a:moveTo>
                  <a:pt x="3186102" y="1930183"/>
                </a:moveTo>
                <a:cubicBezTo>
                  <a:pt x="3181339" y="1930183"/>
                  <a:pt x="3176893" y="1930629"/>
                  <a:pt x="3172763" y="1931522"/>
                </a:cubicBezTo>
                <a:cubicBezTo>
                  <a:pt x="3168633" y="1932415"/>
                  <a:pt x="3164987" y="1933513"/>
                  <a:pt x="3161824" y="1934815"/>
                </a:cubicBezTo>
                <a:cubicBezTo>
                  <a:pt x="3158662" y="1936117"/>
                  <a:pt x="3156001" y="1937438"/>
                  <a:pt x="3153843" y="1938777"/>
                </a:cubicBezTo>
                <a:cubicBezTo>
                  <a:pt x="3151685" y="1940117"/>
                  <a:pt x="3150253" y="1941140"/>
                  <a:pt x="3149546" y="1941847"/>
                </a:cubicBezTo>
                <a:cubicBezTo>
                  <a:pt x="3148839" y="1942554"/>
                  <a:pt x="3148337" y="1943168"/>
                  <a:pt x="3148039" y="1943689"/>
                </a:cubicBezTo>
                <a:cubicBezTo>
                  <a:pt x="3147741" y="1944210"/>
                  <a:pt x="3147481" y="1944786"/>
                  <a:pt x="3147258" y="1945419"/>
                </a:cubicBezTo>
                <a:cubicBezTo>
                  <a:pt x="3147034" y="1946051"/>
                  <a:pt x="3146886" y="1946796"/>
                  <a:pt x="3146811" y="1947651"/>
                </a:cubicBezTo>
                <a:cubicBezTo>
                  <a:pt x="3146737" y="1948507"/>
                  <a:pt x="3146700" y="1949493"/>
                  <a:pt x="3146700" y="1950609"/>
                </a:cubicBezTo>
                <a:cubicBezTo>
                  <a:pt x="3146700" y="1952246"/>
                  <a:pt x="3146755" y="1953567"/>
                  <a:pt x="3146867" y="1954572"/>
                </a:cubicBezTo>
                <a:cubicBezTo>
                  <a:pt x="3146979" y="1955576"/>
                  <a:pt x="3147165" y="1956358"/>
                  <a:pt x="3147425" y="1956916"/>
                </a:cubicBezTo>
                <a:cubicBezTo>
                  <a:pt x="3147686" y="1957474"/>
                  <a:pt x="3148020" y="1957846"/>
                  <a:pt x="3148430" y="1958032"/>
                </a:cubicBezTo>
                <a:cubicBezTo>
                  <a:pt x="3148839" y="1958218"/>
                  <a:pt x="3149304" y="1958311"/>
                  <a:pt x="3149825" y="1958311"/>
                </a:cubicBezTo>
                <a:cubicBezTo>
                  <a:pt x="3150569" y="1958311"/>
                  <a:pt x="3151871" y="1957660"/>
                  <a:pt x="3153732" y="1956358"/>
                </a:cubicBezTo>
                <a:cubicBezTo>
                  <a:pt x="3155592" y="1955056"/>
                  <a:pt x="3157936" y="1953660"/>
                  <a:pt x="3160764" y="1952172"/>
                </a:cubicBezTo>
                <a:cubicBezTo>
                  <a:pt x="3163592" y="1950684"/>
                  <a:pt x="3166810" y="1949288"/>
                  <a:pt x="3170419" y="1947986"/>
                </a:cubicBezTo>
                <a:cubicBezTo>
                  <a:pt x="3174028" y="1946684"/>
                  <a:pt x="3177991" y="1946033"/>
                  <a:pt x="3182307" y="1946033"/>
                </a:cubicBezTo>
                <a:cubicBezTo>
                  <a:pt x="3186251" y="1946033"/>
                  <a:pt x="3189730" y="1946610"/>
                  <a:pt x="3192743" y="1947763"/>
                </a:cubicBezTo>
                <a:cubicBezTo>
                  <a:pt x="3195757" y="1948916"/>
                  <a:pt x="3198231" y="1950498"/>
                  <a:pt x="3200166" y="1952507"/>
                </a:cubicBezTo>
                <a:cubicBezTo>
                  <a:pt x="3202101" y="1954516"/>
                  <a:pt x="3203552" y="1956879"/>
                  <a:pt x="3204519" y="1959595"/>
                </a:cubicBezTo>
                <a:cubicBezTo>
                  <a:pt x="3205487" y="1962311"/>
                  <a:pt x="3205970" y="1965157"/>
                  <a:pt x="3205970" y="1968134"/>
                </a:cubicBezTo>
                <a:cubicBezTo>
                  <a:pt x="3205970" y="1972227"/>
                  <a:pt x="3205245" y="1975929"/>
                  <a:pt x="3203794" y="1979240"/>
                </a:cubicBezTo>
                <a:cubicBezTo>
                  <a:pt x="3202343" y="1982552"/>
                  <a:pt x="3200259" y="1985398"/>
                  <a:pt x="3197543" y="1987779"/>
                </a:cubicBezTo>
                <a:cubicBezTo>
                  <a:pt x="3194827" y="1990160"/>
                  <a:pt x="3191515" y="1991984"/>
                  <a:pt x="3187609" y="1993249"/>
                </a:cubicBezTo>
                <a:cubicBezTo>
                  <a:pt x="3183702" y="1994514"/>
                  <a:pt x="3179293" y="1995146"/>
                  <a:pt x="3174382" y="1995146"/>
                </a:cubicBezTo>
                <a:lnTo>
                  <a:pt x="3161768" y="1995146"/>
                </a:lnTo>
                <a:cubicBezTo>
                  <a:pt x="3161099" y="1995146"/>
                  <a:pt x="3160503" y="1995276"/>
                  <a:pt x="3159982" y="1995537"/>
                </a:cubicBezTo>
                <a:cubicBezTo>
                  <a:pt x="3159462" y="1995797"/>
                  <a:pt x="3158997" y="1996207"/>
                  <a:pt x="3158587" y="1996765"/>
                </a:cubicBezTo>
                <a:cubicBezTo>
                  <a:pt x="3158178" y="1997323"/>
                  <a:pt x="3157862" y="1998067"/>
                  <a:pt x="3157638" y="1998997"/>
                </a:cubicBezTo>
                <a:cubicBezTo>
                  <a:pt x="3157415" y="1999927"/>
                  <a:pt x="3157304" y="2001099"/>
                  <a:pt x="3157304" y="2002513"/>
                </a:cubicBezTo>
                <a:cubicBezTo>
                  <a:pt x="3157304" y="2004076"/>
                  <a:pt x="3157438" y="2005341"/>
                  <a:pt x="3157707" y="2006308"/>
                </a:cubicBezTo>
                <a:cubicBezTo>
                  <a:pt x="3157977" y="2007276"/>
                  <a:pt x="3158322" y="2008057"/>
                  <a:pt x="3158745" y="2008652"/>
                </a:cubicBezTo>
                <a:cubicBezTo>
                  <a:pt x="3159168" y="2009248"/>
                  <a:pt x="3159667" y="2009675"/>
                  <a:pt x="3160243" y="2009936"/>
                </a:cubicBezTo>
                <a:cubicBezTo>
                  <a:pt x="3160819" y="2010196"/>
                  <a:pt x="3161415" y="2010327"/>
                  <a:pt x="3162030" y="2010327"/>
                </a:cubicBezTo>
                <a:lnTo>
                  <a:pt x="3176209" y="2010327"/>
                </a:lnTo>
                <a:cubicBezTo>
                  <a:pt x="3182128" y="2010327"/>
                  <a:pt x="3187412" y="2010959"/>
                  <a:pt x="3192061" y="2012224"/>
                </a:cubicBezTo>
                <a:cubicBezTo>
                  <a:pt x="3196711" y="2013489"/>
                  <a:pt x="3200631" y="2015312"/>
                  <a:pt x="3203820" y="2017694"/>
                </a:cubicBezTo>
                <a:cubicBezTo>
                  <a:pt x="3207009" y="2020075"/>
                  <a:pt x="3209430" y="2022903"/>
                  <a:pt x="3211082" y="2026177"/>
                </a:cubicBezTo>
                <a:cubicBezTo>
                  <a:pt x="3212735" y="2029451"/>
                  <a:pt x="3213561" y="2033134"/>
                  <a:pt x="3213561" y="2037227"/>
                </a:cubicBezTo>
                <a:cubicBezTo>
                  <a:pt x="3213561" y="2040948"/>
                  <a:pt x="3212912" y="2044390"/>
                  <a:pt x="3211614" y="2047552"/>
                </a:cubicBezTo>
                <a:cubicBezTo>
                  <a:pt x="3210317" y="2050715"/>
                  <a:pt x="3208370" y="2053450"/>
                  <a:pt x="3205774" y="2055756"/>
                </a:cubicBezTo>
                <a:cubicBezTo>
                  <a:pt x="3203178" y="2058063"/>
                  <a:pt x="3199972" y="2059849"/>
                  <a:pt x="3196156" y="2061114"/>
                </a:cubicBezTo>
                <a:cubicBezTo>
                  <a:pt x="3192339" y="2062379"/>
                  <a:pt x="3187912" y="2063012"/>
                  <a:pt x="3182874" y="2063012"/>
                </a:cubicBezTo>
                <a:cubicBezTo>
                  <a:pt x="3177682" y="2063012"/>
                  <a:pt x="3172968" y="2062416"/>
                  <a:pt x="3168732" y="2061226"/>
                </a:cubicBezTo>
                <a:cubicBezTo>
                  <a:pt x="3164495" y="2060035"/>
                  <a:pt x="3160793" y="2058752"/>
                  <a:pt x="3157624" y="2057375"/>
                </a:cubicBezTo>
                <a:cubicBezTo>
                  <a:pt x="3154456" y="2055998"/>
                  <a:pt x="3151861" y="2054715"/>
                  <a:pt x="3149838" y="2053524"/>
                </a:cubicBezTo>
                <a:cubicBezTo>
                  <a:pt x="3147816" y="2052333"/>
                  <a:pt x="3146461" y="2051738"/>
                  <a:pt x="3145773" y="2051738"/>
                </a:cubicBezTo>
                <a:cubicBezTo>
                  <a:pt x="3144781" y="2051738"/>
                  <a:pt x="3144017" y="2052259"/>
                  <a:pt x="3143483" y="2053301"/>
                </a:cubicBezTo>
                <a:cubicBezTo>
                  <a:pt x="3142948" y="2054342"/>
                  <a:pt x="3142681" y="2056203"/>
                  <a:pt x="3142681" y="2058882"/>
                </a:cubicBezTo>
                <a:cubicBezTo>
                  <a:pt x="3142681" y="2060444"/>
                  <a:pt x="3142737" y="2061765"/>
                  <a:pt x="3142849" y="2062844"/>
                </a:cubicBezTo>
                <a:cubicBezTo>
                  <a:pt x="3142960" y="2063923"/>
                  <a:pt x="3143128" y="2064835"/>
                  <a:pt x="3143351" y="2065579"/>
                </a:cubicBezTo>
                <a:cubicBezTo>
                  <a:pt x="3143574" y="2066323"/>
                  <a:pt x="3143835" y="2066956"/>
                  <a:pt x="3144132" y="2067477"/>
                </a:cubicBezTo>
                <a:cubicBezTo>
                  <a:pt x="3144430" y="2067997"/>
                  <a:pt x="3144858" y="2068518"/>
                  <a:pt x="3145416" y="2069039"/>
                </a:cubicBezTo>
                <a:cubicBezTo>
                  <a:pt x="3145974" y="2069560"/>
                  <a:pt x="3147332" y="2070397"/>
                  <a:pt x="3149490" y="2071551"/>
                </a:cubicBezTo>
                <a:cubicBezTo>
                  <a:pt x="3151648" y="2072704"/>
                  <a:pt x="3154364" y="2073820"/>
                  <a:pt x="3157638" y="2074899"/>
                </a:cubicBezTo>
                <a:cubicBezTo>
                  <a:pt x="3160913" y="2075978"/>
                  <a:pt x="3164652" y="2076909"/>
                  <a:pt x="3168856" y="2077690"/>
                </a:cubicBezTo>
                <a:cubicBezTo>
                  <a:pt x="3173061" y="2078471"/>
                  <a:pt x="3177581" y="2078862"/>
                  <a:pt x="3182418" y="2078862"/>
                </a:cubicBezTo>
                <a:cubicBezTo>
                  <a:pt x="3190381" y="2078862"/>
                  <a:pt x="3197524" y="2077839"/>
                  <a:pt x="3203850" y="2075792"/>
                </a:cubicBezTo>
                <a:cubicBezTo>
                  <a:pt x="3210175" y="2073746"/>
                  <a:pt x="3215495" y="2070825"/>
                  <a:pt x="3219811" y="2067030"/>
                </a:cubicBezTo>
                <a:cubicBezTo>
                  <a:pt x="3224127" y="2063235"/>
                  <a:pt x="3227439" y="2058677"/>
                  <a:pt x="3229746" y="2053357"/>
                </a:cubicBezTo>
                <a:cubicBezTo>
                  <a:pt x="3232053" y="2048036"/>
                  <a:pt x="3233206" y="2042064"/>
                  <a:pt x="3233206" y="2035441"/>
                </a:cubicBezTo>
                <a:cubicBezTo>
                  <a:pt x="3233206" y="2030902"/>
                  <a:pt x="3232369" y="2026642"/>
                  <a:pt x="3230694" y="2022661"/>
                </a:cubicBezTo>
                <a:cubicBezTo>
                  <a:pt x="3229020" y="2018680"/>
                  <a:pt x="3226695" y="2015201"/>
                  <a:pt x="3223718" y="2012224"/>
                </a:cubicBezTo>
                <a:cubicBezTo>
                  <a:pt x="3220742" y="2009248"/>
                  <a:pt x="3217188" y="2006773"/>
                  <a:pt x="3213058" y="2004801"/>
                </a:cubicBezTo>
                <a:cubicBezTo>
                  <a:pt x="3208928" y="2002829"/>
                  <a:pt x="3204370" y="2001583"/>
                  <a:pt x="3199385" y="2001062"/>
                </a:cubicBezTo>
                <a:lnTo>
                  <a:pt x="3199385" y="2000839"/>
                </a:lnTo>
                <a:cubicBezTo>
                  <a:pt x="3203775" y="2000020"/>
                  <a:pt x="3207645" y="1998551"/>
                  <a:pt x="3210993" y="1996430"/>
                </a:cubicBezTo>
                <a:cubicBezTo>
                  <a:pt x="3214342" y="1994309"/>
                  <a:pt x="3217170" y="1991742"/>
                  <a:pt x="3219477" y="1988728"/>
                </a:cubicBezTo>
                <a:cubicBezTo>
                  <a:pt x="3221783" y="1985714"/>
                  <a:pt x="3223532" y="1982254"/>
                  <a:pt x="3224723" y="1978347"/>
                </a:cubicBezTo>
                <a:cubicBezTo>
                  <a:pt x="3225913" y="1974440"/>
                  <a:pt x="3226509" y="1970217"/>
                  <a:pt x="3226509" y="1965678"/>
                </a:cubicBezTo>
                <a:cubicBezTo>
                  <a:pt x="3226509" y="1960395"/>
                  <a:pt x="3225672" y="1955576"/>
                  <a:pt x="3223997" y="1951223"/>
                </a:cubicBezTo>
                <a:cubicBezTo>
                  <a:pt x="3222323" y="1946870"/>
                  <a:pt x="3219793" y="1943131"/>
                  <a:pt x="3216407" y="1940005"/>
                </a:cubicBezTo>
                <a:cubicBezTo>
                  <a:pt x="3213021" y="1936880"/>
                  <a:pt x="3208798" y="1934461"/>
                  <a:pt x="3203738" y="1932750"/>
                </a:cubicBezTo>
                <a:cubicBezTo>
                  <a:pt x="3198678" y="1931038"/>
                  <a:pt x="3192799" y="1930183"/>
                  <a:pt x="3186102" y="1930183"/>
                </a:cubicBezTo>
                <a:close/>
                <a:moveTo>
                  <a:pt x="2206608" y="1859366"/>
                </a:moveTo>
                <a:cubicBezTo>
                  <a:pt x="2251857" y="1859366"/>
                  <a:pt x="2288539" y="1953879"/>
                  <a:pt x="2288539" y="2070468"/>
                </a:cubicBezTo>
                <a:cubicBezTo>
                  <a:pt x="2288539" y="2187057"/>
                  <a:pt x="2251857" y="2281571"/>
                  <a:pt x="2206608" y="2281571"/>
                </a:cubicBezTo>
                <a:cubicBezTo>
                  <a:pt x="2161359" y="2281571"/>
                  <a:pt x="2124677" y="2187057"/>
                  <a:pt x="2124677" y="2070468"/>
                </a:cubicBezTo>
                <a:cubicBezTo>
                  <a:pt x="2124677" y="1953879"/>
                  <a:pt x="2161359" y="1859366"/>
                  <a:pt x="2206608" y="1859366"/>
                </a:cubicBezTo>
                <a:close/>
                <a:moveTo>
                  <a:pt x="1674740" y="1852840"/>
                </a:moveTo>
                <a:cubicBezTo>
                  <a:pt x="1679428" y="1852840"/>
                  <a:pt x="1683558" y="1853733"/>
                  <a:pt x="1687130" y="1855519"/>
                </a:cubicBezTo>
                <a:cubicBezTo>
                  <a:pt x="1690702" y="1857305"/>
                  <a:pt x="1693716" y="1860207"/>
                  <a:pt x="1696172" y="1864225"/>
                </a:cubicBezTo>
                <a:cubicBezTo>
                  <a:pt x="1698627" y="1868243"/>
                  <a:pt x="1700488" y="1873508"/>
                  <a:pt x="1701753" y="1880019"/>
                </a:cubicBezTo>
                <a:cubicBezTo>
                  <a:pt x="1703018" y="1886531"/>
                  <a:pt x="1703650" y="1894549"/>
                  <a:pt x="1703650" y="1904074"/>
                </a:cubicBezTo>
                <a:cubicBezTo>
                  <a:pt x="1699855" y="1906827"/>
                  <a:pt x="1695353" y="1909041"/>
                  <a:pt x="1690144" y="1910715"/>
                </a:cubicBezTo>
                <a:cubicBezTo>
                  <a:pt x="1684935" y="1912390"/>
                  <a:pt x="1679540" y="1913227"/>
                  <a:pt x="1673959" y="1913227"/>
                </a:cubicBezTo>
                <a:cubicBezTo>
                  <a:pt x="1669048" y="1913227"/>
                  <a:pt x="1664918" y="1912538"/>
                  <a:pt x="1661569" y="1911162"/>
                </a:cubicBezTo>
                <a:cubicBezTo>
                  <a:pt x="1658220" y="1909785"/>
                  <a:pt x="1655504" y="1907832"/>
                  <a:pt x="1653421" y="1905302"/>
                </a:cubicBezTo>
                <a:cubicBezTo>
                  <a:pt x="1651337" y="1902772"/>
                  <a:pt x="1649830" y="1899683"/>
                  <a:pt x="1648900" y="1896037"/>
                </a:cubicBezTo>
                <a:cubicBezTo>
                  <a:pt x="1647970" y="1892391"/>
                  <a:pt x="1647505" y="1888372"/>
                  <a:pt x="1647505" y="1883982"/>
                </a:cubicBezTo>
                <a:cubicBezTo>
                  <a:pt x="1647505" y="1880038"/>
                  <a:pt x="1648026" y="1876206"/>
                  <a:pt x="1649068" y="1872485"/>
                </a:cubicBezTo>
                <a:cubicBezTo>
                  <a:pt x="1650109" y="1868764"/>
                  <a:pt x="1651728" y="1865434"/>
                  <a:pt x="1653923" y="1862495"/>
                </a:cubicBezTo>
                <a:cubicBezTo>
                  <a:pt x="1656118" y="1859556"/>
                  <a:pt x="1658927" y="1857212"/>
                  <a:pt x="1662350" y="1855463"/>
                </a:cubicBezTo>
                <a:cubicBezTo>
                  <a:pt x="1665774" y="1853714"/>
                  <a:pt x="1669904" y="1852840"/>
                  <a:pt x="1674740" y="1852840"/>
                </a:cubicBezTo>
                <a:close/>
                <a:moveTo>
                  <a:pt x="3154476" y="1850894"/>
                </a:moveTo>
                <a:cubicBezTo>
                  <a:pt x="3159387" y="1850894"/>
                  <a:pt x="3163517" y="1851564"/>
                  <a:pt x="3166866" y="1852904"/>
                </a:cubicBezTo>
                <a:cubicBezTo>
                  <a:pt x="3170214" y="1854243"/>
                  <a:pt x="3172893" y="1856141"/>
                  <a:pt x="3174902" y="1858596"/>
                </a:cubicBezTo>
                <a:cubicBezTo>
                  <a:pt x="3176912" y="1861052"/>
                  <a:pt x="3178344" y="1864047"/>
                  <a:pt x="3179200" y="1867582"/>
                </a:cubicBezTo>
                <a:cubicBezTo>
                  <a:pt x="3180056" y="1871116"/>
                  <a:pt x="3180484" y="1875042"/>
                  <a:pt x="3180484" y="1879358"/>
                </a:cubicBezTo>
                <a:cubicBezTo>
                  <a:pt x="3180484" y="1883302"/>
                  <a:pt x="3179944" y="1887153"/>
                  <a:pt x="3178865" y="1890911"/>
                </a:cubicBezTo>
                <a:cubicBezTo>
                  <a:pt x="3177786" y="1894669"/>
                  <a:pt x="3176093" y="1898054"/>
                  <a:pt x="3173786" y="1901068"/>
                </a:cubicBezTo>
                <a:cubicBezTo>
                  <a:pt x="3171479" y="1904082"/>
                  <a:pt x="3168577" y="1906482"/>
                  <a:pt x="3165080" y="1908268"/>
                </a:cubicBezTo>
                <a:cubicBezTo>
                  <a:pt x="3161582" y="1910054"/>
                  <a:pt x="3157452" y="1910947"/>
                  <a:pt x="3152690" y="1910947"/>
                </a:cubicBezTo>
                <a:cubicBezTo>
                  <a:pt x="3148002" y="1910947"/>
                  <a:pt x="3143909" y="1910109"/>
                  <a:pt x="3140412" y="1908435"/>
                </a:cubicBezTo>
                <a:cubicBezTo>
                  <a:pt x="3136914" y="1906761"/>
                  <a:pt x="3133993" y="1903970"/>
                  <a:pt x="3131649" y="1900064"/>
                </a:cubicBezTo>
                <a:cubicBezTo>
                  <a:pt x="3129305" y="1896157"/>
                  <a:pt x="3127519" y="1890966"/>
                  <a:pt x="3126292" y="1884492"/>
                </a:cubicBezTo>
                <a:cubicBezTo>
                  <a:pt x="3125064" y="1878018"/>
                  <a:pt x="3124450" y="1869982"/>
                  <a:pt x="3124450" y="1860382"/>
                </a:cubicBezTo>
                <a:cubicBezTo>
                  <a:pt x="3126385" y="1859043"/>
                  <a:pt x="3128524" y="1857796"/>
                  <a:pt x="3130868" y="1856643"/>
                </a:cubicBezTo>
                <a:cubicBezTo>
                  <a:pt x="3133212" y="1855490"/>
                  <a:pt x="3135668" y="1854485"/>
                  <a:pt x="3138235" y="1853629"/>
                </a:cubicBezTo>
                <a:cubicBezTo>
                  <a:pt x="3140802" y="1852773"/>
                  <a:pt x="3143463" y="1852104"/>
                  <a:pt x="3146216" y="1851620"/>
                </a:cubicBezTo>
                <a:cubicBezTo>
                  <a:pt x="3148969" y="1851136"/>
                  <a:pt x="3151723" y="1850894"/>
                  <a:pt x="3154476" y="1850894"/>
                </a:cubicBezTo>
                <a:close/>
                <a:moveTo>
                  <a:pt x="1569035" y="1838664"/>
                </a:moveTo>
                <a:cubicBezTo>
                  <a:pt x="1567696" y="1838664"/>
                  <a:pt x="1566580" y="1838682"/>
                  <a:pt x="1565687" y="1838720"/>
                </a:cubicBezTo>
                <a:cubicBezTo>
                  <a:pt x="1564794" y="1838757"/>
                  <a:pt x="1564012" y="1838850"/>
                  <a:pt x="1563343" y="1838999"/>
                </a:cubicBezTo>
                <a:cubicBezTo>
                  <a:pt x="1562673" y="1839148"/>
                  <a:pt x="1562115" y="1839296"/>
                  <a:pt x="1561668" y="1839445"/>
                </a:cubicBezTo>
                <a:cubicBezTo>
                  <a:pt x="1561222" y="1839594"/>
                  <a:pt x="1560850" y="1839780"/>
                  <a:pt x="1560552" y="1840003"/>
                </a:cubicBezTo>
                <a:lnTo>
                  <a:pt x="1527289" y="1861323"/>
                </a:lnTo>
                <a:cubicBezTo>
                  <a:pt x="1526619" y="1861769"/>
                  <a:pt x="1526080" y="1862216"/>
                  <a:pt x="1525670" y="1862662"/>
                </a:cubicBezTo>
                <a:cubicBezTo>
                  <a:pt x="1525261" y="1863109"/>
                  <a:pt x="1524945" y="1863630"/>
                  <a:pt x="1524722" y="1864225"/>
                </a:cubicBezTo>
                <a:cubicBezTo>
                  <a:pt x="1524498" y="1864820"/>
                  <a:pt x="1524331" y="1865565"/>
                  <a:pt x="1524219" y="1866458"/>
                </a:cubicBezTo>
                <a:cubicBezTo>
                  <a:pt x="1524108" y="1867350"/>
                  <a:pt x="1524052" y="1868429"/>
                  <a:pt x="1524052" y="1869695"/>
                </a:cubicBezTo>
                <a:cubicBezTo>
                  <a:pt x="1524052" y="1871406"/>
                  <a:pt x="1524145" y="1872820"/>
                  <a:pt x="1524331" y="1873936"/>
                </a:cubicBezTo>
                <a:cubicBezTo>
                  <a:pt x="1524517" y="1875052"/>
                  <a:pt x="1524870" y="1875852"/>
                  <a:pt x="1525391" y="1876336"/>
                </a:cubicBezTo>
                <a:cubicBezTo>
                  <a:pt x="1525912" y="1876820"/>
                  <a:pt x="1526601" y="1876987"/>
                  <a:pt x="1527456" y="1876838"/>
                </a:cubicBezTo>
                <a:cubicBezTo>
                  <a:pt x="1528312" y="1876689"/>
                  <a:pt x="1529447" y="1876243"/>
                  <a:pt x="1530861" y="1875499"/>
                </a:cubicBezTo>
                <a:lnTo>
                  <a:pt x="1558766" y="1858867"/>
                </a:lnTo>
                <a:lnTo>
                  <a:pt x="1558766" y="1968702"/>
                </a:lnTo>
                <a:lnTo>
                  <a:pt x="1528628" y="1968702"/>
                </a:lnTo>
                <a:cubicBezTo>
                  <a:pt x="1528033" y="1968702"/>
                  <a:pt x="1527494" y="1968870"/>
                  <a:pt x="1527010" y="1969205"/>
                </a:cubicBezTo>
                <a:cubicBezTo>
                  <a:pt x="1526526" y="1969540"/>
                  <a:pt x="1526117" y="1970023"/>
                  <a:pt x="1525782" y="1970656"/>
                </a:cubicBezTo>
                <a:cubicBezTo>
                  <a:pt x="1525447" y="1971288"/>
                  <a:pt x="1525168" y="1972088"/>
                  <a:pt x="1524945" y="1973056"/>
                </a:cubicBezTo>
                <a:cubicBezTo>
                  <a:pt x="1524722" y="1974023"/>
                  <a:pt x="1524610" y="1975176"/>
                  <a:pt x="1524610" y="1976516"/>
                </a:cubicBezTo>
                <a:cubicBezTo>
                  <a:pt x="1524610" y="1977930"/>
                  <a:pt x="1524722" y="1979120"/>
                  <a:pt x="1524945" y="1980088"/>
                </a:cubicBezTo>
                <a:cubicBezTo>
                  <a:pt x="1525168" y="1981055"/>
                  <a:pt x="1525484" y="1981837"/>
                  <a:pt x="1525894" y="1982432"/>
                </a:cubicBezTo>
                <a:cubicBezTo>
                  <a:pt x="1526303" y="1983027"/>
                  <a:pt x="1526731" y="1983455"/>
                  <a:pt x="1527177" y="1983715"/>
                </a:cubicBezTo>
                <a:cubicBezTo>
                  <a:pt x="1527624" y="1983976"/>
                  <a:pt x="1528108" y="1984106"/>
                  <a:pt x="1528628" y="1984106"/>
                </a:cubicBezTo>
                <a:lnTo>
                  <a:pt x="1604084" y="1984106"/>
                </a:lnTo>
                <a:cubicBezTo>
                  <a:pt x="1604605" y="1984106"/>
                  <a:pt x="1605107" y="1983976"/>
                  <a:pt x="1605591" y="1983715"/>
                </a:cubicBezTo>
                <a:cubicBezTo>
                  <a:pt x="1606075" y="1983455"/>
                  <a:pt x="1606503" y="1983027"/>
                  <a:pt x="1606875" y="1982432"/>
                </a:cubicBezTo>
                <a:cubicBezTo>
                  <a:pt x="1607247" y="1981837"/>
                  <a:pt x="1607545" y="1981055"/>
                  <a:pt x="1607768" y="1980088"/>
                </a:cubicBezTo>
                <a:cubicBezTo>
                  <a:pt x="1607991" y="1979120"/>
                  <a:pt x="1608103" y="1977930"/>
                  <a:pt x="1608103" y="1976516"/>
                </a:cubicBezTo>
                <a:cubicBezTo>
                  <a:pt x="1608103" y="1975176"/>
                  <a:pt x="1608010" y="1974023"/>
                  <a:pt x="1607824" y="1973056"/>
                </a:cubicBezTo>
                <a:cubicBezTo>
                  <a:pt x="1607638" y="1972088"/>
                  <a:pt x="1607377" y="1971288"/>
                  <a:pt x="1607042" y="1970656"/>
                </a:cubicBezTo>
                <a:cubicBezTo>
                  <a:pt x="1606707" y="1970023"/>
                  <a:pt x="1606279" y="1969540"/>
                  <a:pt x="1605759" y="1969205"/>
                </a:cubicBezTo>
                <a:cubicBezTo>
                  <a:pt x="1605238" y="1968870"/>
                  <a:pt x="1604680" y="1968702"/>
                  <a:pt x="1604084" y="1968702"/>
                </a:cubicBezTo>
                <a:lnTo>
                  <a:pt x="1577965" y="1968702"/>
                </a:lnTo>
                <a:lnTo>
                  <a:pt x="1577965" y="1841789"/>
                </a:lnTo>
                <a:cubicBezTo>
                  <a:pt x="1577965" y="1841343"/>
                  <a:pt x="1577853" y="1840915"/>
                  <a:pt x="1577630" y="1840506"/>
                </a:cubicBezTo>
                <a:cubicBezTo>
                  <a:pt x="1577407" y="1840096"/>
                  <a:pt x="1576960" y="1839761"/>
                  <a:pt x="1576291" y="1839501"/>
                </a:cubicBezTo>
                <a:cubicBezTo>
                  <a:pt x="1575621" y="1839241"/>
                  <a:pt x="1574691" y="1839036"/>
                  <a:pt x="1573500" y="1838887"/>
                </a:cubicBezTo>
                <a:cubicBezTo>
                  <a:pt x="1572309" y="1838738"/>
                  <a:pt x="1570821" y="1838664"/>
                  <a:pt x="1569035" y="1838664"/>
                </a:cubicBezTo>
                <a:close/>
                <a:moveTo>
                  <a:pt x="1676526" y="1837548"/>
                </a:moveTo>
                <a:cubicBezTo>
                  <a:pt x="1668043" y="1837548"/>
                  <a:pt x="1660751" y="1838850"/>
                  <a:pt x="1654649" y="1841454"/>
                </a:cubicBezTo>
                <a:cubicBezTo>
                  <a:pt x="1648547" y="1844059"/>
                  <a:pt x="1643524" y="1847556"/>
                  <a:pt x="1639580" y="1851947"/>
                </a:cubicBezTo>
                <a:cubicBezTo>
                  <a:pt x="1635636" y="1856337"/>
                  <a:pt x="1632734" y="1861416"/>
                  <a:pt x="1630873" y="1867183"/>
                </a:cubicBezTo>
                <a:cubicBezTo>
                  <a:pt x="1629013" y="1872950"/>
                  <a:pt x="1628083" y="1879033"/>
                  <a:pt x="1628083" y="1885433"/>
                </a:cubicBezTo>
                <a:cubicBezTo>
                  <a:pt x="1628083" y="1891609"/>
                  <a:pt x="1628808" y="1897302"/>
                  <a:pt x="1630259" y="1902511"/>
                </a:cubicBezTo>
                <a:cubicBezTo>
                  <a:pt x="1631710" y="1907720"/>
                  <a:pt x="1634092" y="1912222"/>
                  <a:pt x="1637403" y="1916017"/>
                </a:cubicBezTo>
                <a:cubicBezTo>
                  <a:pt x="1640715" y="1919812"/>
                  <a:pt x="1645105" y="1922808"/>
                  <a:pt x="1650574" y="1925003"/>
                </a:cubicBezTo>
                <a:cubicBezTo>
                  <a:pt x="1656044" y="1927198"/>
                  <a:pt x="1662797" y="1928296"/>
                  <a:pt x="1670834" y="1928296"/>
                </a:cubicBezTo>
                <a:cubicBezTo>
                  <a:pt x="1677977" y="1928296"/>
                  <a:pt x="1684303" y="1927403"/>
                  <a:pt x="1689809" y="1925617"/>
                </a:cubicBezTo>
                <a:cubicBezTo>
                  <a:pt x="1695316" y="1923831"/>
                  <a:pt x="1700041" y="1921784"/>
                  <a:pt x="1703985" y="1919478"/>
                </a:cubicBezTo>
                <a:cubicBezTo>
                  <a:pt x="1703836" y="1926324"/>
                  <a:pt x="1702943" y="1932835"/>
                  <a:pt x="1701306" y="1939011"/>
                </a:cubicBezTo>
                <a:cubicBezTo>
                  <a:pt x="1699669" y="1945188"/>
                  <a:pt x="1697213" y="1950620"/>
                  <a:pt x="1693939" y="1955308"/>
                </a:cubicBezTo>
                <a:cubicBezTo>
                  <a:pt x="1690665" y="1959996"/>
                  <a:pt x="1686442" y="1963735"/>
                  <a:pt x="1681270" y="1966526"/>
                </a:cubicBezTo>
                <a:cubicBezTo>
                  <a:pt x="1676098" y="1969316"/>
                  <a:pt x="1669904" y="1970712"/>
                  <a:pt x="1662685" y="1970712"/>
                </a:cubicBezTo>
                <a:cubicBezTo>
                  <a:pt x="1658890" y="1970712"/>
                  <a:pt x="1655467" y="1970433"/>
                  <a:pt x="1652416" y="1969874"/>
                </a:cubicBezTo>
                <a:cubicBezTo>
                  <a:pt x="1649365" y="1969316"/>
                  <a:pt x="1646705" y="1968702"/>
                  <a:pt x="1644435" y="1968033"/>
                </a:cubicBezTo>
                <a:cubicBezTo>
                  <a:pt x="1642166" y="1967363"/>
                  <a:pt x="1640287" y="1966749"/>
                  <a:pt x="1638798" y="1966191"/>
                </a:cubicBezTo>
                <a:cubicBezTo>
                  <a:pt x="1637310" y="1965633"/>
                  <a:pt x="1636157" y="1965354"/>
                  <a:pt x="1635338" y="1965354"/>
                </a:cubicBezTo>
                <a:cubicBezTo>
                  <a:pt x="1634743" y="1965354"/>
                  <a:pt x="1634241" y="1965447"/>
                  <a:pt x="1633831" y="1965633"/>
                </a:cubicBezTo>
                <a:cubicBezTo>
                  <a:pt x="1633422" y="1965819"/>
                  <a:pt x="1633106" y="1966172"/>
                  <a:pt x="1632883" y="1966693"/>
                </a:cubicBezTo>
                <a:cubicBezTo>
                  <a:pt x="1632659" y="1967214"/>
                  <a:pt x="1632492" y="1967958"/>
                  <a:pt x="1632380" y="1968926"/>
                </a:cubicBezTo>
                <a:cubicBezTo>
                  <a:pt x="1632269" y="1969893"/>
                  <a:pt x="1632213" y="1971195"/>
                  <a:pt x="1632213" y="1972832"/>
                </a:cubicBezTo>
                <a:cubicBezTo>
                  <a:pt x="1632213" y="1974767"/>
                  <a:pt x="1632380" y="1976311"/>
                  <a:pt x="1632715" y="1977465"/>
                </a:cubicBezTo>
                <a:cubicBezTo>
                  <a:pt x="1633050" y="1978618"/>
                  <a:pt x="1633589" y="1979530"/>
                  <a:pt x="1634334" y="1980199"/>
                </a:cubicBezTo>
                <a:cubicBezTo>
                  <a:pt x="1635078" y="1980869"/>
                  <a:pt x="1636268" y="1981539"/>
                  <a:pt x="1637905" y="1982209"/>
                </a:cubicBezTo>
                <a:cubicBezTo>
                  <a:pt x="1639543" y="1982878"/>
                  <a:pt x="1641570" y="1983511"/>
                  <a:pt x="1643989" y="1984106"/>
                </a:cubicBezTo>
                <a:cubicBezTo>
                  <a:pt x="1646407" y="1984701"/>
                  <a:pt x="1649123" y="1985204"/>
                  <a:pt x="1652137" y="1985613"/>
                </a:cubicBezTo>
                <a:cubicBezTo>
                  <a:pt x="1655151" y="1986022"/>
                  <a:pt x="1658258" y="1986227"/>
                  <a:pt x="1661458" y="1986227"/>
                </a:cubicBezTo>
                <a:cubicBezTo>
                  <a:pt x="1669792" y="1986227"/>
                  <a:pt x="1677103" y="1985129"/>
                  <a:pt x="1683391" y="1982934"/>
                </a:cubicBezTo>
                <a:cubicBezTo>
                  <a:pt x="1689679" y="1980739"/>
                  <a:pt x="1695111" y="1977707"/>
                  <a:pt x="1699688" y="1973837"/>
                </a:cubicBezTo>
                <a:cubicBezTo>
                  <a:pt x="1704264" y="1969967"/>
                  <a:pt x="1708059" y="1965447"/>
                  <a:pt x="1711073" y="1960275"/>
                </a:cubicBezTo>
                <a:cubicBezTo>
                  <a:pt x="1714087" y="1955103"/>
                  <a:pt x="1716487" y="1949559"/>
                  <a:pt x="1718273" y="1943643"/>
                </a:cubicBezTo>
                <a:cubicBezTo>
                  <a:pt x="1720059" y="1937728"/>
                  <a:pt x="1721324" y="1931570"/>
                  <a:pt x="1722068" y="1925170"/>
                </a:cubicBezTo>
                <a:cubicBezTo>
                  <a:pt x="1722812" y="1918771"/>
                  <a:pt x="1723184" y="1912445"/>
                  <a:pt x="1723184" y="1906195"/>
                </a:cubicBezTo>
                <a:cubicBezTo>
                  <a:pt x="1723184" y="1899572"/>
                  <a:pt x="1722868" y="1893265"/>
                  <a:pt x="1722235" y="1887275"/>
                </a:cubicBezTo>
                <a:cubicBezTo>
                  <a:pt x="1721603" y="1881284"/>
                  <a:pt x="1720561" y="1875722"/>
                  <a:pt x="1719110" y="1870587"/>
                </a:cubicBezTo>
                <a:cubicBezTo>
                  <a:pt x="1717659" y="1865453"/>
                  <a:pt x="1715743" y="1860858"/>
                  <a:pt x="1713361" y="1856802"/>
                </a:cubicBezTo>
                <a:cubicBezTo>
                  <a:pt x="1710980" y="1852747"/>
                  <a:pt x="1708078" y="1849286"/>
                  <a:pt x="1704655" y="1846422"/>
                </a:cubicBezTo>
                <a:cubicBezTo>
                  <a:pt x="1701232" y="1843557"/>
                  <a:pt x="1697195" y="1841361"/>
                  <a:pt x="1692544" y="1839836"/>
                </a:cubicBezTo>
                <a:cubicBezTo>
                  <a:pt x="1687893" y="1838310"/>
                  <a:pt x="1682554" y="1837548"/>
                  <a:pt x="1676526" y="1837548"/>
                </a:cubicBezTo>
                <a:close/>
                <a:moveTo>
                  <a:pt x="4817728" y="1828800"/>
                </a:moveTo>
                <a:cubicBezTo>
                  <a:pt x="4862977" y="1828800"/>
                  <a:pt x="4899659" y="1923313"/>
                  <a:pt x="4899659" y="2039902"/>
                </a:cubicBezTo>
                <a:cubicBezTo>
                  <a:pt x="4899659" y="2156491"/>
                  <a:pt x="4862977" y="2251005"/>
                  <a:pt x="4817728" y="2251005"/>
                </a:cubicBezTo>
                <a:cubicBezTo>
                  <a:pt x="4772479" y="2251005"/>
                  <a:pt x="4735797" y="2156491"/>
                  <a:pt x="4735797" y="2039902"/>
                </a:cubicBezTo>
                <a:cubicBezTo>
                  <a:pt x="4735797" y="1923313"/>
                  <a:pt x="4772479" y="1828800"/>
                  <a:pt x="4817728" y="1828800"/>
                </a:cubicBezTo>
                <a:close/>
                <a:moveTo>
                  <a:pt x="4147757" y="1823341"/>
                </a:moveTo>
                <a:cubicBezTo>
                  <a:pt x="4145599" y="1823341"/>
                  <a:pt x="4143944" y="1823937"/>
                  <a:pt x="4142790" y="1825127"/>
                </a:cubicBezTo>
                <a:cubicBezTo>
                  <a:pt x="4141637" y="1826318"/>
                  <a:pt x="4141060" y="1828141"/>
                  <a:pt x="4141060" y="1830597"/>
                </a:cubicBezTo>
                <a:lnTo>
                  <a:pt x="4141060" y="1889421"/>
                </a:lnTo>
                <a:cubicBezTo>
                  <a:pt x="4141060" y="1892174"/>
                  <a:pt x="4141506" y="1894035"/>
                  <a:pt x="4142399" y="1895002"/>
                </a:cubicBezTo>
                <a:cubicBezTo>
                  <a:pt x="4143292" y="1895970"/>
                  <a:pt x="4144781" y="1896453"/>
                  <a:pt x="4146864" y="1896453"/>
                </a:cubicBezTo>
                <a:cubicBezTo>
                  <a:pt x="4149692" y="1896453"/>
                  <a:pt x="4152743" y="1896230"/>
                  <a:pt x="4156017" y="1895784"/>
                </a:cubicBezTo>
                <a:cubicBezTo>
                  <a:pt x="4159291" y="1895337"/>
                  <a:pt x="4163198" y="1895114"/>
                  <a:pt x="4167737" y="1895114"/>
                </a:cubicBezTo>
                <a:cubicBezTo>
                  <a:pt x="4174137" y="1895114"/>
                  <a:pt x="4179644" y="1895691"/>
                  <a:pt x="4184257" y="1896844"/>
                </a:cubicBezTo>
                <a:cubicBezTo>
                  <a:pt x="4188871" y="1897997"/>
                  <a:pt x="4192685" y="1899746"/>
                  <a:pt x="4195698" y="1902090"/>
                </a:cubicBezTo>
                <a:cubicBezTo>
                  <a:pt x="4198712" y="1904434"/>
                  <a:pt x="4200945" y="1907374"/>
                  <a:pt x="4202396" y="1910908"/>
                </a:cubicBezTo>
                <a:cubicBezTo>
                  <a:pt x="4203847" y="1914443"/>
                  <a:pt x="4204572" y="1918517"/>
                  <a:pt x="4204572" y="1923131"/>
                </a:cubicBezTo>
                <a:cubicBezTo>
                  <a:pt x="4204572" y="1928637"/>
                  <a:pt x="4203717" y="1933307"/>
                  <a:pt x="4202005" y="1937139"/>
                </a:cubicBezTo>
                <a:cubicBezTo>
                  <a:pt x="4200294" y="1940971"/>
                  <a:pt x="4197931" y="1944153"/>
                  <a:pt x="4194917" y="1946683"/>
                </a:cubicBezTo>
                <a:cubicBezTo>
                  <a:pt x="4191903" y="1949213"/>
                  <a:pt x="4188313" y="1951073"/>
                  <a:pt x="4184146" y="1952264"/>
                </a:cubicBezTo>
                <a:cubicBezTo>
                  <a:pt x="4179979" y="1953454"/>
                  <a:pt x="4175402" y="1954050"/>
                  <a:pt x="4170416" y="1954050"/>
                </a:cubicBezTo>
                <a:cubicBezTo>
                  <a:pt x="4165059" y="1954050"/>
                  <a:pt x="4160426" y="1953566"/>
                  <a:pt x="4156519" y="1952599"/>
                </a:cubicBezTo>
                <a:cubicBezTo>
                  <a:pt x="4152613" y="1951631"/>
                  <a:pt x="4149339" y="1950608"/>
                  <a:pt x="4146697" y="1949529"/>
                </a:cubicBezTo>
                <a:cubicBezTo>
                  <a:pt x="4144055" y="1948450"/>
                  <a:pt x="4141953" y="1947445"/>
                  <a:pt x="4140390" y="1946515"/>
                </a:cubicBezTo>
                <a:cubicBezTo>
                  <a:pt x="4138828" y="1945585"/>
                  <a:pt x="4137674" y="1945120"/>
                  <a:pt x="4136930" y="1945120"/>
                </a:cubicBezTo>
                <a:cubicBezTo>
                  <a:pt x="4136409" y="1945120"/>
                  <a:pt x="4135944" y="1945269"/>
                  <a:pt x="4135535" y="1945567"/>
                </a:cubicBezTo>
                <a:cubicBezTo>
                  <a:pt x="4135125" y="1945864"/>
                  <a:pt x="4134772" y="1946329"/>
                  <a:pt x="4134474" y="1946962"/>
                </a:cubicBezTo>
                <a:cubicBezTo>
                  <a:pt x="4134177" y="1947594"/>
                  <a:pt x="4133972" y="1948413"/>
                  <a:pt x="4133860" y="1949417"/>
                </a:cubicBezTo>
                <a:cubicBezTo>
                  <a:pt x="4133749" y="1950422"/>
                  <a:pt x="4133693" y="1951557"/>
                  <a:pt x="4133693" y="1952822"/>
                </a:cubicBezTo>
                <a:cubicBezTo>
                  <a:pt x="4133693" y="1954161"/>
                  <a:pt x="4133730" y="1955315"/>
                  <a:pt x="4133805" y="1956282"/>
                </a:cubicBezTo>
                <a:cubicBezTo>
                  <a:pt x="4133879" y="1957250"/>
                  <a:pt x="4134009" y="1958049"/>
                  <a:pt x="4134195" y="1958682"/>
                </a:cubicBezTo>
                <a:cubicBezTo>
                  <a:pt x="4134381" y="1959315"/>
                  <a:pt x="4134586" y="1959854"/>
                  <a:pt x="4134809" y="1960301"/>
                </a:cubicBezTo>
                <a:cubicBezTo>
                  <a:pt x="4135032" y="1960747"/>
                  <a:pt x="4135423" y="1961231"/>
                  <a:pt x="4135981" y="1961752"/>
                </a:cubicBezTo>
                <a:cubicBezTo>
                  <a:pt x="4136539" y="1962272"/>
                  <a:pt x="4137823" y="1962979"/>
                  <a:pt x="4139832" y="1963872"/>
                </a:cubicBezTo>
                <a:cubicBezTo>
                  <a:pt x="4141841" y="1964765"/>
                  <a:pt x="4144409" y="1965677"/>
                  <a:pt x="4147534" y="1966607"/>
                </a:cubicBezTo>
                <a:cubicBezTo>
                  <a:pt x="4150659" y="1967537"/>
                  <a:pt x="4154231" y="1968319"/>
                  <a:pt x="4158250" y="1968951"/>
                </a:cubicBezTo>
                <a:cubicBezTo>
                  <a:pt x="4162268" y="1969584"/>
                  <a:pt x="4166510" y="1969900"/>
                  <a:pt x="4170974" y="1969900"/>
                </a:cubicBezTo>
                <a:cubicBezTo>
                  <a:pt x="4179011" y="1969900"/>
                  <a:pt x="4186322" y="1968821"/>
                  <a:pt x="4192908" y="1966663"/>
                </a:cubicBezTo>
                <a:cubicBezTo>
                  <a:pt x="4199494" y="1964505"/>
                  <a:pt x="4205168" y="1961361"/>
                  <a:pt x="4209930" y="1957231"/>
                </a:cubicBezTo>
                <a:cubicBezTo>
                  <a:pt x="4214693" y="1953101"/>
                  <a:pt x="4218376" y="1948022"/>
                  <a:pt x="4220981" y="1941995"/>
                </a:cubicBezTo>
                <a:cubicBezTo>
                  <a:pt x="4223585" y="1935967"/>
                  <a:pt x="4224887" y="1929084"/>
                  <a:pt x="4224887" y="1921345"/>
                </a:cubicBezTo>
                <a:cubicBezTo>
                  <a:pt x="4224887" y="1915094"/>
                  <a:pt x="4223866" y="1909401"/>
                  <a:pt x="4221823" y="1904267"/>
                </a:cubicBezTo>
                <a:cubicBezTo>
                  <a:pt x="4219780" y="1899132"/>
                  <a:pt x="4216769" y="1894760"/>
                  <a:pt x="4212790" y="1891151"/>
                </a:cubicBezTo>
                <a:cubicBezTo>
                  <a:pt x="4208812" y="1887542"/>
                  <a:pt x="4203847" y="1884752"/>
                  <a:pt x="4197896" y="1882780"/>
                </a:cubicBezTo>
                <a:cubicBezTo>
                  <a:pt x="4191945" y="1880808"/>
                  <a:pt x="4184992" y="1879822"/>
                  <a:pt x="4177035" y="1879822"/>
                </a:cubicBezTo>
                <a:cubicBezTo>
                  <a:pt x="4173593" y="1879822"/>
                  <a:pt x="4170564" y="1879859"/>
                  <a:pt x="4167948" y="1879933"/>
                </a:cubicBezTo>
                <a:cubicBezTo>
                  <a:pt x="4165331" y="1880008"/>
                  <a:pt x="4162768" y="1880231"/>
                  <a:pt x="4160259" y="1880603"/>
                </a:cubicBezTo>
                <a:lnTo>
                  <a:pt x="4160259" y="1840085"/>
                </a:lnTo>
                <a:lnTo>
                  <a:pt x="4211896" y="1840085"/>
                </a:lnTo>
                <a:cubicBezTo>
                  <a:pt x="4213178" y="1840085"/>
                  <a:pt x="4214176" y="1839340"/>
                  <a:pt x="4214889" y="1837852"/>
                </a:cubicBezTo>
                <a:cubicBezTo>
                  <a:pt x="4215601" y="1836364"/>
                  <a:pt x="4215958" y="1834280"/>
                  <a:pt x="4215958" y="1831601"/>
                </a:cubicBezTo>
                <a:cubicBezTo>
                  <a:pt x="4215958" y="1830188"/>
                  <a:pt x="4215865" y="1828960"/>
                  <a:pt x="4215679" y="1827918"/>
                </a:cubicBezTo>
                <a:cubicBezTo>
                  <a:pt x="4215493" y="1826876"/>
                  <a:pt x="4215214" y="1826020"/>
                  <a:pt x="4214842" y="1825351"/>
                </a:cubicBezTo>
                <a:cubicBezTo>
                  <a:pt x="4214469" y="1824681"/>
                  <a:pt x="4214004" y="1824179"/>
                  <a:pt x="4213446" y="1823844"/>
                </a:cubicBezTo>
                <a:cubicBezTo>
                  <a:pt x="4212888" y="1823509"/>
                  <a:pt x="4212311" y="1823341"/>
                  <a:pt x="4211716" y="1823341"/>
                </a:cubicBezTo>
                <a:close/>
                <a:moveTo>
                  <a:pt x="4291525" y="1821221"/>
                </a:moveTo>
                <a:cubicBezTo>
                  <a:pt x="4287135" y="1821221"/>
                  <a:pt x="4282949" y="1821667"/>
                  <a:pt x="4278968" y="1822560"/>
                </a:cubicBezTo>
                <a:cubicBezTo>
                  <a:pt x="4274987" y="1823453"/>
                  <a:pt x="4271340" y="1824551"/>
                  <a:pt x="4268029" y="1825853"/>
                </a:cubicBezTo>
                <a:cubicBezTo>
                  <a:pt x="4264718" y="1827155"/>
                  <a:pt x="4261964" y="1828476"/>
                  <a:pt x="4259769" y="1829815"/>
                </a:cubicBezTo>
                <a:cubicBezTo>
                  <a:pt x="4257574" y="1831155"/>
                  <a:pt x="4256030" y="1832215"/>
                  <a:pt x="4255137" y="1832997"/>
                </a:cubicBezTo>
                <a:cubicBezTo>
                  <a:pt x="4254244" y="1833778"/>
                  <a:pt x="4253648" y="1834429"/>
                  <a:pt x="4253351" y="1834950"/>
                </a:cubicBezTo>
                <a:cubicBezTo>
                  <a:pt x="4253053" y="1835471"/>
                  <a:pt x="4252811" y="1836029"/>
                  <a:pt x="4252625" y="1836624"/>
                </a:cubicBezTo>
                <a:cubicBezTo>
                  <a:pt x="4252439" y="1837220"/>
                  <a:pt x="4252309" y="1837927"/>
                  <a:pt x="4252235" y="1838745"/>
                </a:cubicBezTo>
                <a:cubicBezTo>
                  <a:pt x="4252160" y="1839564"/>
                  <a:pt x="4252123" y="1840531"/>
                  <a:pt x="4252123" y="1841647"/>
                </a:cubicBezTo>
                <a:cubicBezTo>
                  <a:pt x="4252123" y="1843210"/>
                  <a:pt x="4252200" y="1844549"/>
                  <a:pt x="4252353" y="1845666"/>
                </a:cubicBezTo>
                <a:cubicBezTo>
                  <a:pt x="4252507" y="1846782"/>
                  <a:pt x="4252718" y="1847675"/>
                  <a:pt x="4252986" y="1848345"/>
                </a:cubicBezTo>
                <a:cubicBezTo>
                  <a:pt x="4253255" y="1849014"/>
                  <a:pt x="4253600" y="1849498"/>
                  <a:pt x="4254023" y="1849796"/>
                </a:cubicBezTo>
                <a:cubicBezTo>
                  <a:pt x="4254446" y="1850093"/>
                  <a:pt x="4254926" y="1850242"/>
                  <a:pt x="4255463" y="1850242"/>
                </a:cubicBezTo>
                <a:cubicBezTo>
                  <a:pt x="4256385" y="1850242"/>
                  <a:pt x="4257786" y="1849610"/>
                  <a:pt x="4259667" y="1848345"/>
                </a:cubicBezTo>
                <a:cubicBezTo>
                  <a:pt x="4261548" y="1847080"/>
                  <a:pt x="4263889" y="1845703"/>
                  <a:pt x="4266692" y="1844215"/>
                </a:cubicBezTo>
                <a:cubicBezTo>
                  <a:pt x="4269495" y="1842726"/>
                  <a:pt x="4272758" y="1841350"/>
                  <a:pt x="4276483" y="1840085"/>
                </a:cubicBezTo>
                <a:cubicBezTo>
                  <a:pt x="4280207" y="1838820"/>
                  <a:pt x="4284411" y="1838187"/>
                  <a:pt x="4289094" y="1838187"/>
                </a:cubicBezTo>
                <a:cubicBezTo>
                  <a:pt x="4293087" y="1838187"/>
                  <a:pt x="4296619" y="1838820"/>
                  <a:pt x="4299690" y="1840085"/>
                </a:cubicBezTo>
                <a:cubicBezTo>
                  <a:pt x="4302761" y="1841350"/>
                  <a:pt x="4305314" y="1843061"/>
                  <a:pt x="4307349" y="1845219"/>
                </a:cubicBezTo>
                <a:cubicBezTo>
                  <a:pt x="4309384" y="1847377"/>
                  <a:pt x="4310939" y="1849889"/>
                  <a:pt x="4312014" y="1852754"/>
                </a:cubicBezTo>
                <a:cubicBezTo>
                  <a:pt x="4313089" y="1855619"/>
                  <a:pt x="4313626" y="1858651"/>
                  <a:pt x="4313626" y="1861851"/>
                </a:cubicBezTo>
                <a:cubicBezTo>
                  <a:pt x="4313626" y="1865051"/>
                  <a:pt x="4313281" y="1868474"/>
                  <a:pt x="4312591" y="1872120"/>
                </a:cubicBezTo>
                <a:cubicBezTo>
                  <a:pt x="4311901" y="1875766"/>
                  <a:pt x="4310463" y="1879822"/>
                  <a:pt x="4308278" y="1884287"/>
                </a:cubicBezTo>
                <a:cubicBezTo>
                  <a:pt x="4306093" y="1888751"/>
                  <a:pt x="4302987" y="1893700"/>
                  <a:pt x="4298961" y="1899132"/>
                </a:cubicBezTo>
                <a:cubicBezTo>
                  <a:pt x="4294935" y="1904564"/>
                  <a:pt x="4289586" y="1910704"/>
                  <a:pt x="4282915" y="1917550"/>
                </a:cubicBezTo>
                <a:lnTo>
                  <a:pt x="4254045" y="1947241"/>
                </a:lnTo>
                <a:cubicBezTo>
                  <a:pt x="4253125" y="1948208"/>
                  <a:pt x="4252378" y="1949120"/>
                  <a:pt x="4251802" y="1949976"/>
                </a:cubicBezTo>
                <a:cubicBezTo>
                  <a:pt x="4251226" y="1950831"/>
                  <a:pt x="4250747" y="1951687"/>
                  <a:pt x="4250364" y="1952543"/>
                </a:cubicBezTo>
                <a:cubicBezTo>
                  <a:pt x="4249981" y="1953399"/>
                  <a:pt x="4249732" y="1954385"/>
                  <a:pt x="4249617" y="1955501"/>
                </a:cubicBezTo>
                <a:cubicBezTo>
                  <a:pt x="4249502" y="1956617"/>
                  <a:pt x="4249444" y="1957919"/>
                  <a:pt x="4249444" y="1959408"/>
                </a:cubicBezTo>
                <a:cubicBezTo>
                  <a:pt x="4249444" y="1961045"/>
                  <a:pt x="4249574" y="1962421"/>
                  <a:pt x="4249835" y="1963538"/>
                </a:cubicBezTo>
                <a:cubicBezTo>
                  <a:pt x="4250095" y="1964654"/>
                  <a:pt x="4250504" y="1965510"/>
                  <a:pt x="4251063" y="1966105"/>
                </a:cubicBezTo>
                <a:cubicBezTo>
                  <a:pt x="4251621" y="1966700"/>
                  <a:pt x="4252290" y="1967128"/>
                  <a:pt x="4253072" y="1967388"/>
                </a:cubicBezTo>
                <a:cubicBezTo>
                  <a:pt x="4253853" y="1967649"/>
                  <a:pt x="4254765" y="1967779"/>
                  <a:pt x="4255806" y="1967779"/>
                </a:cubicBezTo>
                <a:lnTo>
                  <a:pt x="4335616" y="1967779"/>
                </a:lnTo>
                <a:cubicBezTo>
                  <a:pt x="4336285" y="1967779"/>
                  <a:pt x="4336899" y="1967612"/>
                  <a:pt x="4337457" y="1967277"/>
                </a:cubicBezTo>
                <a:cubicBezTo>
                  <a:pt x="4338015" y="1966942"/>
                  <a:pt x="4338462" y="1966421"/>
                  <a:pt x="4338797" y="1965714"/>
                </a:cubicBezTo>
                <a:cubicBezTo>
                  <a:pt x="4339132" y="1965007"/>
                  <a:pt x="4339392" y="1964133"/>
                  <a:pt x="4339578" y="1963091"/>
                </a:cubicBezTo>
                <a:cubicBezTo>
                  <a:pt x="4339764" y="1962049"/>
                  <a:pt x="4339857" y="1960859"/>
                  <a:pt x="4339857" y="1959519"/>
                </a:cubicBezTo>
                <a:cubicBezTo>
                  <a:pt x="4339857" y="1958180"/>
                  <a:pt x="4339764" y="1957008"/>
                  <a:pt x="4339578" y="1956003"/>
                </a:cubicBezTo>
                <a:cubicBezTo>
                  <a:pt x="4339392" y="1954999"/>
                  <a:pt x="4339094" y="1954161"/>
                  <a:pt x="4338685" y="1953492"/>
                </a:cubicBezTo>
                <a:cubicBezTo>
                  <a:pt x="4338276" y="1952822"/>
                  <a:pt x="4337792" y="1952320"/>
                  <a:pt x="4337234" y="1951985"/>
                </a:cubicBezTo>
                <a:cubicBezTo>
                  <a:pt x="4336676" y="1951650"/>
                  <a:pt x="4336099" y="1951482"/>
                  <a:pt x="4335504" y="1951482"/>
                </a:cubicBezTo>
                <a:lnTo>
                  <a:pt x="4272661" y="1951482"/>
                </a:lnTo>
                <a:lnTo>
                  <a:pt x="4295544" y="1927596"/>
                </a:lnTo>
                <a:cubicBezTo>
                  <a:pt x="4303804" y="1919112"/>
                  <a:pt x="4310426" y="1911615"/>
                  <a:pt x="4315412" y="1905104"/>
                </a:cubicBezTo>
                <a:cubicBezTo>
                  <a:pt x="4320398" y="1898593"/>
                  <a:pt x="4324212" y="1892677"/>
                  <a:pt x="4326853" y="1887356"/>
                </a:cubicBezTo>
                <a:cubicBezTo>
                  <a:pt x="4329495" y="1882036"/>
                  <a:pt x="4331225" y="1877087"/>
                  <a:pt x="4332044" y="1872511"/>
                </a:cubicBezTo>
                <a:cubicBezTo>
                  <a:pt x="4332862" y="1867934"/>
                  <a:pt x="4333271" y="1863339"/>
                  <a:pt x="4333271" y="1858725"/>
                </a:cubicBezTo>
                <a:cubicBezTo>
                  <a:pt x="4333271" y="1853591"/>
                  <a:pt x="4332416" y="1848754"/>
                  <a:pt x="4330704" y="1844215"/>
                </a:cubicBezTo>
                <a:cubicBezTo>
                  <a:pt x="4328993" y="1839675"/>
                  <a:pt x="4326407" y="1835694"/>
                  <a:pt x="4322947" y="1832271"/>
                </a:cubicBezTo>
                <a:cubicBezTo>
                  <a:pt x="4319486" y="1828848"/>
                  <a:pt x="4315133" y="1826151"/>
                  <a:pt x="4309887" y="1824179"/>
                </a:cubicBezTo>
                <a:cubicBezTo>
                  <a:pt x="4304641" y="1822207"/>
                  <a:pt x="4298520" y="1821221"/>
                  <a:pt x="4291525" y="1821221"/>
                </a:cubicBezTo>
                <a:close/>
                <a:moveTo>
                  <a:pt x="1055988" y="1815368"/>
                </a:moveTo>
                <a:cubicBezTo>
                  <a:pt x="1101237" y="1815368"/>
                  <a:pt x="1137919" y="1909881"/>
                  <a:pt x="1137919" y="2026470"/>
                </a:cubicBezTo>
                <a:cubicBezTo>
                  <a:pt x="1137919" y="2143059"/>
                  <a:pt x="1101237" y="2237573"/>
                  <a:pt x="1055988" y="2237573"/>
                </a:cubicBezTo>
                <a:cubicBezTo>
                  <a:pt x="1010739" y="2237573"/>
                  <a:pt x="974057" y="2143059"/>
                  <a:pt x="974057" y="2026470"/>
                </a:cubicBezTo>
                <a:cubicBezTo>
                  <a:pt x="974057" y="1909881"/>
                  <a:pt x="1010739" y="1815368"/>
                  <a:pt x="1055988" y="1815368"/>
                </a:cubicBezTo>
                <a:close/>
                <a:moveTo>
                  <a:pt x="485447" y="1792183"/>
                </a:moveTo>
                <a:cubicBezTo>
                  <a:pt x="480685" y="1792183"/>
                  <a:pt x="476238" y="1792629"/>
                  <a:pt x="472109" y="1793522"/>
                </a:cubicBezTo>
                <a:cubicBezTo>
                  <a:pt x="467978" y="1794415"/>
                  <a:pt x="464333" y="1795513"/>
                  <a:pt x="461169" y="1796815"/>
                </a:cubicBezTo>
                <a:cubicBezTo>
                  <a:pt x="458007" y="1798117"/>
                  <a:pt x="455347" y="1799438"/>
                  <a:pt x="453189" y="1800777"/>
                </a:cubicBezTo>
                <a:cubicBezTo>
                  <a:pt x="451031" y="1802117"/>
                  <a:pt x="449599" y="1803140"/>
                  <a:pt x="448892" y="1803847"/>
                </a:cubicBezTo>
                <a:cubicBezTo>
                  <a:pt x="448184" y="1804554"/>
                  <a:pt x="447683" y="1805168"/>
                  <a:pt x="447384" y="1805689"/>
                </a:cubicBezTo>
                <a:cubicBezTo>
                  <a:pt x="447087" y="1806210"/>
                  <a:pt x="446826" y="1806786"/>
                  <a:pt x="446603" y="1807419"/>
                </a:cubicBezTo>
                <a:cubicBezTo>
                  <a:pt x="446380" y="1808051"/>
                  <a:pt x="446231" y="1808796"/>
                  <a:pt x="446156" y="1809651"/>
                </a:cubicBezTo>
                <a:cubicBezTo>
                  <a:pt x="446082" y="1810507"/>
                  <a:pt x="446045" y="1811493"/>
                  <a:pt x="446045" y="1812609"/>
                </a:cubicBezTo>
                <a:cubicBezTo>
                  <a:pt x="446045" y="1814246"/>
                  <a:pt x="446101" y="1815567"/>
                  <a:pt x="446213" y="1816572"/>
                </a:cubicBezTo>
                <a:cubicBezTo>
                  <a:pt x="446324" y="1817576"/>
                  <a:pt x="446510" y="1818358"/>
                  <a:pt x="446770" y="1818916"/>
                </a:cubicBezTo>
                <a:cubicBezTo>
                  <a:pt x="447031" y="1819474"/>
                  <a:pt x="447365" y="1819846"/>
                  <a:pt x="447775" y="1820032"/>
                </a:cubicBezTo>
                <a:cubicBezTo>
                  <a:pt x="448184" y="1820218"/>
                  <a:pt x="448650" y="1820311"/>
                  <a:pt x="449170" y="1820311"/>
                </a:cubicBezTo>
                <a:cubicBezTo>
                  <a:pt x="449914" y="1820311"/>
                  <a:pt x="451217" y="1819660"/>
                  <a:pt x="453077" y="1818358"/>
                </a:cubicBezTo>
                <a:cubicBezTo>
                  <a:pt x="454937" y="1817056"/>
                  <a:pt x="457282" y="1815660"/>
                  <a:pt x="460110" y="1814172"/>
                </a:cubicBezTo>
                <a:cubicBezTo>
                  <a:pt x="462937" y="1812684"/>
                  <a:pt x="466155" y="1811288"/>
                  <a:pt x="469764" y="1809986"/>
                </a:cubicBezTo>
                <a:cubicBezTo>
                  <a:pt x="473373" y="1808684"/>
                  <a:pt x="477336" y="1808033"/>
                  <a:pt x="481652" y="1808033"/>
                </a:cubicBezTo>
                <a:cubicBezTo>
                  <a:pt x="485596" y="1808033"/>
                  <a:pt x="489075" y="1808610"/>
                  <a:pt x="492089" y="1809763"/>
                </a:cubicBezTo>
                <a:cubicBezTo>
                  <a:pt x="495103" y="1810916"/>
                  <a:pt x="497577" y="1812498"/>
                  <a:pt x="499512" y="1814507"/>
                </a:cubicBezTo>
                <a:cubicBezTo>
                  <a:pt x="501447" y="1816516"/>
                  <a:pt x="502898" y="1818879"/>
                  <a:pt x="503865" y="1821595"/>
                </a:cubicBezTo>
                <a:cubicBezTo>
                  <a:pt x="504832" y="1824311"/>
                  <a:pt x="505315" y="1827157"/>
                  <a:pt x="505315" y="1830134"/>
                </a:cubicBezTo>
                <a:cubicBezTo>
                  <a:pt x="505315" y="1834227"/>
                  <a:pt x="504590" y="1837929"/>
                  <a:pt x="503139" y="1841240"/>
                </a:cubicBezTo>
                <a:cubicBezTo>
                  <a:pt x="501689" y="1844552"/>
                  <a:pt x="499604" y="1847398"/>
                  <a:pt x="496889" y="1849779"/>
                </a:cubicBezTo>
                <a:cubicBezTo>
                  <a:pt x="494172" y="1852160"/>
                  <a:pt x="490861" y="1853984"/>
                  <a:pt x="486954" y="1855249"/>
                </a:cubicBezTo>
                <a:cubicBezTo>
                  <a:pt x="483047" y="1856514"/>
                  <a:pt x="478638" y="1857146"/>
                  <a:pt x="473727" y="1857146"/>
                </a:cubicBezTo>
                <a:lnTo>
                  <a:pt x="461114" y="1857146"/>
                </a:lnTo>
                <a:cubicBezTo>
                  <a:pt x="460444" y="1857146"/>
                  <a:pt x="459849" y="1857276"/>
                  <a:pt x="459328" y="1857537"/>
                </a:cubicBezTo>
                <a:cubicBezTo>
                  <a:pt x="458807" y="1857797"/>
                  <a:pt x="458342" y="1858207"/>
                  <a:pt x="457932" y="1858765"/>
                </a:cubicBezTo>
                <a:cubicBezTo>
                  <a:pt x="457523" y="1859323"/>
                  <a:pt x="457207" y="1860067"/>
                  <a:pt x="456984" y="1860997"/>
                </a:cubicBezTo>
                <a:cubicBezTo>
                  <a:pt x="456761" y="1861927"/>
                  <a:pt x="456649" y="1863099"/>
                  <a:pt x="456649" y="1864513"/>
                </a:cubicBezTo>
                <a:cubicBezTo>
                  <a:pt x="456649" y="1866076"/>
                  <a:pt x="456784" y="1867341"/>
                  <a:pt x="457052" y="1868308"/>
                </a:cubicBezTo>
                <a:cubicBezTo>
                  <a:pt x="457322" y="1869276"/>
                  <a:pt x="457667" y="1870057"/>
                  <a:pt x="458090" y="1870652"/>
                </a:cubicBezTo>
                <a:cubicBezTo>
                  <a:pt x="458513" y="1871248"/>
                  <a:pt x="459012" y="1871675"/>
                  <a:pt x="459588" y="1871936"/>
                </a:cubicBezTo>
                <a:cubicBezTo>
                  <a:pt x="460165" y="1872196"/>
                  <a:pt x="460760" y="1872327"/>
                  <a:pt x="461375" y="1872327"/>
                </a:cubicBezTo>
                <a:lnTo>
                  <a:pt x="475555" y="1872327"/>
                </a:lnTo>
                <a:cubicBezTo>
                  <a:pt x="481474" y="1872327"/>
                  <a:pt x="486757" y="1872959"/>
                  <a:pt x="491407" y="1874224"/>
                </a:cubicBezTo>
                <a:cubicBezTo>
                  <a:pt x="496057" y="1875489"/>
                  <a:pt x="499976" y="1877312"/>
                  <a:pt x="503166" y="1879694"/>
                </a:cubicBezTo>
                <a:cubicBezTo>
                  <a:pt x="506354" y="1882075"/>
                  <a:pt x="508775" y="1884903"/>
                  <a:pt x="510427" y="1888177"/>
                </a:cubicBezTo>
                <a:cubicBezTo>
                  <a:pt x="512079" y="1891451"/>
                  <a:pt x="512906" y="1895134"/>
                  <a:pt x="512906" y="1899227"/>
                </a:cubicBezTo>
                <a:cubicBezTo>
                  <a:pt x="512906" y="1902948"/>
                  <a:pt x="512257" y="1906390"/>
                  <a:pt x="510960" y="1909552"/>
                </a:cubicBezTo>
                <a:cubicBezTo>
                  <a:pt x="509662" y="1912715"/>
                  <a:pt x="507715" y="1915450"/>
                  <a:pt x="505119" y="1917756"/>
                </a:cubicBezTo>
                <a:cubicBezTo>
                  <a:pt x="502524" y="1920063"/>
                  <a:pt x="499318" y="1921849"/>
                  <a:pt x="495501" y="1923114"/>
                </a:cubicBezTo>
                <a:cubicBezTo>
                  <a:pt x="491684" y="1924379"/>
                  <a:pt x="487257" y="1925012"/>
                  <a:pt x="482219" y="1925012"/>
                </a:cubicBezTo>
                <a:cubicBezTo>
                  <a:pt x="477027" y="1925012"/>
                  <a:pt x="472314" y="1924416"/>
                  <a:pt x="468077" y="1923226"/>
                </a:cubicBezTo>
                <a:cubicBezTo>
                  <a:pt x="463841" y="1922035"/>
                  <a:pt x="460138" y="1920752"/>
                  <a:pt x="456969" y="1919375"/>
                </a:cubicBezTo>
                <a:cubicBezTo>
                  <a:pt x="453802" y="1917998"/>
                  <a:pt x="451207" y="1916715"/>
                  <a:pt x="449184" y="1915524"/>
                </a:cubicBezTo>
                <a:cubicBezTo>
                  <a:pt x="447161" y="1914333"/>
                  <a:pt x="445806" y="1913738"/>
                  <a:pt x="445119" y="1913738"/>
                </a:cubicBezTo>
                <a:cubicBezTo>
                  <a:pt x="444126" y="1913738"/>
                  <a:pt x="443362" y="1914259"/>
                  <a:pt x="442828" y="1915301"/>
                </a:cubicBezTo>
                <a:cubicBezTo>
                  <a:pt x="442293" y="1916342"/>
                  <a:pt x="442027" y="1918203"/>
                  <a:pt x="442027" y="1920882"/>
                </a:cubicBezTo>
                <a:cubicBezTo>
                  <a:pt x="442027" y="1922444"/>
                  <a:pt x="442082" y="1923765"/>
                  <a:pt x="442194" y="1924844"/>
                </a:cubicBezTo>
                <a:cubicBezTo>
                  <a:pt x="442306" y="1925923"/>
                  <a:pt x="442473" y="1926835"/>
                  <a:pt x="442696" y="1927579"/>
                </a:cubicBezTo>
                <a:cubicBezTo>
                  <a:pt x="442919" y="1928323"/>
                  <a:pt x="443180" y="1928956"/>
                  <a:pt x="443478" y="1929477"/>
                </a:cubicBezTo>
                <a:cubicBezTo>
                  <a:pt x="443775" y="1929997"/>
                  <a:pt x="444204" y="1930518"/>
                  <a:pt x="444761" y="1931039"/>
                </a:cubicBezTo>
                <a:cubicBezTo>
                  <a:pt x="445319" y="1931560"/>
                  <a:pt x="446677" y="1932397"/>
                  <a:pt x="448835" y="1933551"/>
                </a:cubicBezTo>
                <a:cubicBezTo>
                  <a:pt x="450993" y="1934704"/>
                  <a:pt x="453709" y="1935820"/>
                  <a:pt x="456984" y="1936899"/>
                </a:cubicBezTo>
                <a:cubicBezTo>
                  <a:pt x="460259" y="1937978"/>
                  <a:pt x="463997" y="1938909"/>
                  <a:pt x="468201" y="1939690"/>
                </a:cubicBezTo>
                <a:cubicBezTo>
                  <a:pt x="472406" y="1940471"/>
                  <a:pt x="476927" y="1940862"/>
                  <a:pt x="481764" y="1940862"/>
                </a:cubicBezTo>
                <a:cubicBezTo>
                  <a:pt x="489726" y="1940862"/>
                  <a:pt x="496870" y="1939839"/>
                  <a:pt x="503195" y="1937792"/>
                </a:cubicBezTo>
                <a:cubicBezTo>
                  <a:pt x="509520" y="1935746"/>
                  <a:pt x="514841" y="1932825"/>
                  <a:pt x="519157" y="1929030"/>
                </a:cubicBezTo>
                <a:cubicBezTo>
                  <a:pt x="523473" y="1925235"/>
                  <a:pt x="526784" y="1920677"/>
                  <a:pt x="529092" y="1915357"/>
                </a:cubicBezTo>
                <a:cubicBezTo>
                  <a:pt x="531397" y="1910036"/>
                  <a:pt x="532552" y="1904064"/>
                  <a:pt x="532552" y="1897441"/>
                </a:cubicBezTo>
                <a:cubicBezTo>
                  <a:pt x="532552" y="1892902"/>
                  <a:pt x="531714" y="1888642"/>
                  <a:pt x="530040" y="1884661"/>
                </a:cubicBezTo>
                <a:cubicBezTo>
                  <a:pt x="528366" y="1880680"/>
                  <a:pt x="526040" y="1877201"/>
                  <a:pt x="523063" y="1874224"/>
                </a:cubicBezTo>
                <a:cubicBezTo>
                  <a:pt x="520087" y="1871248"/>
                  <a:pt x="516534" y="1868773"/>
                  <a:pt x="512403" y="1866801"/>
                </a:cubicBezTo>
                <a:cubicBezTo>
                  <a:pt x="508274" y="1864829"/>
                  <a:pt x="503716" y="1863583"/>
                  <a:pt x="498730" y="1863062"/>
                </a:cubicBezTo>
                <a:lnTo>
                  <a:pt x="498730" y="1862839"/>
                </a:lnTo>
                <a:cubicBezTo>
                  <a:pt x="503121" y="1862020"/>
                  <a:pt x="506990" y="1860551"/>
                  <a:pt x="510339" y="1858430"/>
                </a:cubicBezTo>
                <a:cubicBezTo>
                  <a:pt x="513687" y="1856309"/>
                  <a:pt x="516516" y="1853742"/>
                  <a:pt x="518822" y="1850728"/>
                </a:cubicBezTo>
                <a:cubicBezTo>
                  <a:pt x="521128" y="1847714"/>
                  <a:pt x="522878" y="1844254"/>
                  <a:pt x="524069" y="1840347"/>
                </a:cubicBezTo>
                <a:cubicBezTo>
                  <a:pt x="525259" y="1836440"/>
                  <a:pt x="525854" y="1832217"/>
                  <a:pt x="525854" y="1827678"/>
                </a:cubicBezTo>
                <a:cubicBezTo>
                  <a:pt x="525854" y="1822395"/>
                  <a:pt x="525017" y="1817576"/>
                  <a:pt x="523343" y="1813223"/>
                </a:cubicBezTo>
                <a:cubicBezTo>
                  <a:pt x="521669" y="1808870"/>
                  <a:pt x="519138" y="1805131"/>
                  <a:pt x="515752" y="1802005"/>
                </a:cubicBezTo>
                <a:cubicBezTo>
                  <a:pt x="512366" y="1798880"/>
                  <a:pt x="508144" y="1796461"/>
                  <a:pt x="503084" y="1794750"/>
                </a:cubicBezTo>
                <a:cubicBezTo>
                  <a:pt x="498023" y="1793038"/>
                  <a:pt x="492144" y="1792183"/>
                  <a:pt x="485447" y="1792183"/>
                </a:cubicBezTo>
                <a:close/>
                <a:moveTo>
                  <a:pt x="3667108" y="1784802"/>
                </a:moveTo>
                <a:cubicBezTo>
                  <a:pt x="3712357" y="1784802"/>
                  <a:pt x="3749039" y="1879315"/>
                  <a:pt x="3749039" y="1995904"/>
                </a:cubicBezTo>
                <a:cubicBezTo>
                  <a:pt x="3749039" y="2112493"/>
                  <a:pt x="3712357" y="2207007"/>
                  <a:pt x="3667108" y="2207007"/>
                </a:cubicBezTo>
                <a:cubicBezTo>
                  <a:pt x="3621859" y="2207007"/>
                  <a:pt x="3585177" y="2112493"/>
                  <a:pt x="3585177" y="1995904"/>
                </a:cubicBezTo>
                <a:cubicBezTo>
                  <a:pt x="3585177" y="1879315"/>
                  <a:pt x="3621859" y="1784802"/>
                  <a:pt x="3667108" y="1784802"/>
                </a:cubicBezTo>
                <a:close/>
                <a:moveTo>
                  <a:pt x="3165080" y="1777894"/>
                </a:moveTo>
                <a:cubicBezTo>
                  <a:pt x="3156894" y="1777894"/>
                  <a:pt x="3149713" y="1779010"/>
                  <a:pt x="3143537" y="1781243"/>
                </a:cubicBezTo>
                <a:cubicBezTo>
                  <a:pt x="3137361" y="1783475"/>
                  <a:pt x="3132059" y="1786508"/>
                  <a:pt x="3127631" y="1790340"/>
                </a:cubicBezTo>
                <a:cubicBezTo>
                  <a:pt x="3123203" y="1794172"/>
                  <a:pt x="3119520" y="1798674"/>
                  <a:pt x="3116580" y="1803846"/>
                </a:cubicBezTo>
                <a:cubicBezTo>
                  <a:pt x="3113641" y="1809018"/>
                  <a:pt x="3111316" y="1814543"/>
                  <a:pt x="3109604" y="1820422"/>
                </a:cubicBezTo>
                <a:cubicBezTo>
                  <a:pt x="3107893" y="1826301"/>
                  <a:pt x="3106702" y="1832403"/>
                  <a:pt x="3106032" y="1838728"/>
                </a:cubicBezTo>
                <a:cubicBezTo>
                  <a:pt x="3105363" y="1845053"/>
                  <a:pt x="3105028" y="1851304"/>
                  <a:pt x="3105028" y="1857480"/>
                </a:cubicBezTo>
                <a:cubicBezTo>
                  <a:pt x="3105028" y="1864475"/>
                  <a:pt x="3105325" y="1871023"/>
                  <a:pt x="3105921" y="1877125"/>
                </a:cubicBezTo>
                <a:cubicBezTo>
                  <a:pt x="3106516" y="1883227"/>
                  <a:pt x="3107502" y="1888846"/>
                  <a:pt x="3108879" y="1893980"/>
                </a:cubicBezTo>
                <a:cubicBezTo>
                  <a:pt x="3110255" y="1899115"/>
                  <a:pt x="3112078" y="1903691"/>
                  <a:pt x="3114348" y="1907710"/>
                </a:cubicBezTo>
                <a:cubicBezTo>
                  <a:pt x="3116618" y="1911728"/>
                  <a:pt x="3119464" y="1915114"/>
                  <a:pt x="3122887" y="1917867"/>
                </a:cubicBezTo>
                <a:cubicBezTo>
                  <a:pt x="3126310" y="1920620"/>
                  <a:pt x="3130328" y="1922741"/>
                  <a:pt x="3134942" y="1924230"/>
                </a:cubicBezTo>
                <a:cubicBezTo>
                  <a:pt x="3139556" y="1925718"/>
                  <a:pt x="3144876" y="1926462"/>
                  <a:pt x="3150904" y="1926462"/>
                </a:cubicBezTo>
                <a:cubicBezTo>
                  <a:pt x="3159313" y="1926462"/>
                  <a:pt x="3166605" y="1925104"/>
                  <a:pt x="3172782" y="1922388"/>
                </a:cubicBezTo>
                <a:cubicBezTo>
                  <a:pt x="3178958" y="1919672"/>
                  <a:pt x="3184055" y="1916063"/>
                  <a:pt x="3188074" y="1911561"/>
                </a:cubicBezTo>
                <a:cubicBezTo>
                  <a:pt x="3192092" y="1907058"/>
                  <a:pt x="3195069" y="1901849"/>
                  <a:pt x="3197003" y="1895934"/>
                </a:cubicBezTo>
                <a:cubicBezTo>
                  <a:pt x="3198938" y="1890018"/>
                  <a:pt x="3199906" y="1883897"/>
                  <a:pt x="3199906" y="1877572"/>
                </a:cubicBezTo>
                <a:cubicBezTo>
                  <a:pt x="3199906" y="1871619"/>
                  <a:pt x="3199199" y="1866094"/>
                  <a:pt x="3197785" y="1860996"/>
                </a:cubicBezTo>
                <a:cubicBezTo>
                  <a:pt x="3196371" y="1855899"/>
                  <a:pt x="3194008" y="1851471"/>
                  <a:pt x="3190697" y="1847713"/>
                </a:cubicBezTo>
                <a:cubicBezTo>
                  <a:pt x="3187385" y="1843955"/>
                  <a:pt x="3183051" y="1841016"/>
                  <a:pt x="3177693" y="1838895"/>
                </a:cubicBezTo>
                <a:cubicBezTo>
                  <a:pt x="3172335" y="1836774"/>
                  <a:pt x="3165750" y="1835714"/>
                  <a:pt x="3157936" y="1835714"/>
                </a:cubicBezTo>
                <a:cubicBezTo>
                  <a:pt x="3154290" y="1835714"/>
                  <a:pt x="3150867" y="1835993"/>
                  <a:pt x="3147667" y="1836551"/>
                </a:cubicBezTo>
                <a:cubicBezTo>
                  <a:pt x="3144467" y="1837109"/>
                  <a:pt x="3141435" y="1837835"/>
                  <a:pt x="3138570" y="1838728"/>
                </a:cubicBezTo>
                <a:cubicBezTo>
                  <a:pt x="3135705" y="1839621"/>
                  <a:pt x="3133063" y="1840625"/>
                  <a:pt x="3130645" y="1841742"/>
                </a:cubicBezTo>
                <a:cubicBezTo>
                  <a:pt x="3128226" y="1842858"/>
                  <a:pt x="3126050" y="1843974"/>
                  <a:pt x="3124115" y="1845090"/>
                </a:cubicBezTo>
                <a:cubicBezTo>
                  <a:pt x="3124338" y="1838244"/>
                  <a:pt x="3125213" y="1831677"/>
                  <a:pt x="3126738" y="1825389"/>
                </a:cubicBezTo>
                <a:cubicBezTo>
                  <a:pt x="3128263" y="1819101"/>
                  <a:pt x="3130608" y="1813576"/>
                  <a:pt x="3133770" y="1808813"/>
                </a:cubicBezTo>
                <a:cubicBezTo>
                  <a:pt x="3136933" y="1804051"/>
                  <a:pt x="3141007" y="1800256"/>
                  <a:pt x="3145993" y="1797428"/>
                </a:cubicBezTo>
                <a:cubicBezTo>
                  <a:pt x="3150978" y="1794600"/>
                  <a:pt x="3156932" y="1793186"/>
                  <a:pt x="3163852" y="1793186"/>
                </a:cubicBezTo>
                <a:cubicBezTo>
                  <a:pt x="3167647" y="1793186"/>
                  <a:pt x="3170977" y="1793447"/>
                  <a:pt x="3173842" y="1793968"/>
                </a:cubicBezTo>
                <a:cubicBezTo>
                  <a:pt x="3176707" y="1794489"/>
                  <a:pt x="3179144" y="1795065"/>
                  <a:pt x="3181153" y="1795698"/>
                </a:cubicBezTo>
                <a:cubicBezTo>
                  <a:pt x="3183162" y="1796330"/>
                  <a:pt x="3184874" y="1796907"/>
                  <a:pt x="3186288" y="1797428"/>
                </a:cubicBezTo>
                <a:cubicBezTo>
                  <a:pt x="3187702" y="1797949"/>
                  <a:pt x="3188818" y="1798209"/>
                  <a:pt x="3189636" y="1798209"/>
                </a:cubicBezTo>
                <a:cubicBezTo>
                  <a:pt x="3190306" y="1798209"/>
                  <a:pt x="3190846" y="1798060"/>
                  <a:pt x="3191255" y="1797763"/>
                </a:cubicBezTo>
                <a:cubicBezTo>
                  <a:pt x="3191664" y="1797465"/>
                  <a:pt x="3191999" y="1797019"/>
                  <a:pt x="3192260" y="1796423"/>
                </a:cubicBezTo>
                <a:cubicBezTo>
                  <a:pt x="3192520" y="1795828"/>
                  <a:pt x="3192669" y="1795047"/>
                  <a:pt x="3192706" y="1794079"/>
                </a:cubicBezTo>
                <a:cubicBezTo>
                  <a:pt x="3192743" y="1793112"/>
                  <a:pt x="3192762" y="1791959"/>
                  <a:pt x="3192762" y="1790619"/>
                </a:cubicBezTo>
                <a:cubicBezTo>
                  <a:pt x="3192762" y="1789577"/>
                  <a:pt x="3192725" y="1788703"/>
                  <a:pt x="3192650" y="1787996"/>
                </a:cubicBezTo>
                <a:cubicBezTo>
                  <a:pt x="3192576" y="1787289"/>
                  <a:pt x="3192464" y="1786657"/>
                  <a:pt x="3192315" y="1786098"/>
                </a:cubicBezTo>
                <a:cubicBezTo>
                  <a:pt x="3192167" y="1785540"/>
                  <a:pt x="3191962" y="1785019"/>
                  <a:pt x="3191701" y="1784536"/>
                </a:cubicBezTo>
                <a:cubicBezTo>
                  <a:pt x="3191441" y="1784052"/>
                  <a:pt x="3191050" y="1783606"/>
                  <a:pt x="3190529" y="1783196"/>
                </a:cubicBezTo>
                <a:cubicBezTo>
                  <a:pt x="3190009" y="1782787"/>
                  <a:pt x="3188930" y="1782247"/>
                  <a:pt x="3187292" y="1781578"/>
                </a:cubicBezTo>
                <a:cubicBezTo>
                  <a:pt x="3185655" y="1780908"/>
                  <a:pt x="3183646" y="1780294"/>
                  <a:pt x="3181265" y="1779736"/>
                </a:cubicBezTo>
                <a:cubicBezTo>
                  <a:pt x="3178884" y="1779178"/>
                  <a:pt x="3176279" y="1778731"/>
                  <a:pt x="3173451" y="1778397"/>
                </a:cubicBezTo>
                <a:cubicBezTo>
                  <a:pt x="3170624" y="1778062"/>
                  <a:pt x="3167833" y="1777894"/>
                  <a:pt x="3165080" y="1777894"/>
                </a:cubicBezTo>
                <a:close/>
                <a:moveTo>
                  <a:pt x="3033702" y="1777783"/>
                </a:moveTo>
                <a:cubicBezTo>
                  <a:pt x="3028939" y="1777783"/>
                  <a:pt x="3024493" y="1778229"/>
                  <a:pt x="3020363" y="1779122"/>
                </a:cubicBezTo>
                <a:cubicBezTo>
                  <a:pt x="3016233" y="1780015"/>
                  <a:pt x="3012587" y="1781113"/>
                  <a:pt x="3009424" y="1782415"/>
                </a:cubicBezTo>
                <a:cubicBezTo>
                  <a:pt x="3006262" y="1783717"/>
                  <a:pt x="3003601" y="1785038"/>
                  <a:pt x="3001443" y="1786377"/>
                </a:cubicBezTo>
                <a:cubicBezTo>
                  <a:pt x="2999285" y="1787717"/>
                  <a:pt x="2997853" y="1788740"/>
                  <a:pt x="2997146" y="1789447"/>
                </a:cubicBezTo>
                <a:cubicBezTo>
                  <a:pt x="2996439" y="1790154"/>
                  <a:pt x="2995937" y="1790768"/>
                  <a:pt x="2995639" y="1791289"/>
                </a:cubicBezTo>
                <a:cubicBezTo>
                  <a:pt x="2995341" y="1791810"/>
                  <a:pt x="2995081" y="1792386"/>
                  <a:pt x="2994858" y="1793019"/>
                </a:cubicBezTo>
                <a:cubicBezTo>
                  <a:pt x="2994634" y="1793651"/>
                  <a:pt x="2994486" y="1794396"/>
                  <a:pt x="2994411" y="1795251"/>
                </a:cubicBezTo>
                <a:cubicBezTo>
                  <a:pt x="2994337" y="1796107"/>
                  <a:pt x="2994300" y="1797093"/>
                  <a:pt x="2994300" y="1798209"/>
                </a:cubicBezTo>
                <a:cubicBezTo>
                  <a:pt x="2994300" y="1799846"/>
                  <a:pt x="2994355" y="1801167"/>
                  <a:pt x="2994467" y="1802172"/>
                </a:cubicBezTo>
                <a:cubicBezTo>
                  <a:pt x="2994579" y="1803176"/>
                  <a:pt x="2994765" y="1803958"/>
                  <a:pt x="2995025" y="1804516"/>
                </a:cubicBezTo>
                <a:cubicBezTo>
                  <a:pt x="2995286" y="1805074"/>
                  <a:pt x="2995620" y="1805446"/>
                  <a:pt x="2996030" y="1805632"/>
                </a:cubicBezTo>
                <a:cubicBezTo>
                  <a:pt x="2996439" y="1805818"/>
                  <a:pt x="2996904" y="1805911"/>
                  <a:pt x="2997425" y="1805911"/>
                </a:cubicBezTo>
                <a:cubicBezTo>
                  <a:pt x="2998169" y="1805911"/>
                  <a:pt x="2999471" y="1805260"/>
                  <a:pt x="3001332" y="1803958"/>
                </a:cubicBezTo>
                <a:cubicBezTo>
                  <a:pt x="3003192" y="1802656"/>
                  <a:pt x="3005536" y="1801260"/>
                  <a:pt x="3008364" y="1799772"/>
                </a:cubicBezTo>
                <a:cubicBezTo>
                  <a:pt x="3011192" y="1798284"/>
                  <a:pt x="3014410" y="1796888"/>
                  <a:pt x="3018019" y="1795586"/>
                </a:cubicBezTo>
                <a:cubicBezTo>
                  <a:pt x="3021628" y="1794284"/>
                  <a:pt x="3025591" y="1793633"/>
                  <a:pt x="3029907" y="1793633"/>
                </a:cubicBezTo>
                <a:cubicBezTo>
                  <a:pt x="3033851" y="1793633"/>
                  <a:pt x="3037330" y="1794210"/>
                  <a:pt x="3040343" y="1795363"/>
                </a:cubicBezTo>
                <a:cubicBezTo>
                  <a:pt x="3043357" y="1796516"/>
                  <a:pt x="3045831" y="1798098"/>
                  <a:pt x="3047766" y="1800107"/>
                </a:cubicBezTo>
                <a:cubicBezTo>
                  <a:pt x="3049701" y="1802116"/>
                  <a:pt x="3051152" y="1804479"/>
                  <a:pt x="3052119" y="1807195"/>
                </a:cubicBezTo>
                <a:cubicBezTo>
                  <a:pt x="3053087" y="1809911"/>
                  <a:pt x="3053570" y="1812757"/>
                  <a:pt x="3053570" y="1815734"/>
                </a:cubicBezTo>
                <a:cubicBezTo>
                  <a:pt x="3053570" y="1819827"/>
                  <a:pt x="3052845" y="1823529"/>
                  <a:pt x="3051394" y="1826840"/>
                </a:cubicBezTo>
                <a:cubicBezTo>
                  <a:pt x="3049943" y="1830152"/>
                  <a:pt x="3047859" y="1832998"/>
                  <a:pt x="3045143" y="1835379"/>
                </a:cubicBezTo>
                <a:cubicBezTo>
                  <a:pt x="3042427" y="1837760"/>
                  <a:pt x="3039115" y="1839584"/>
                  <a:pt x="3035209" y="1840849"/>
                </a:cubicBezTo>
                <a:cubicBezTo>
                  <a:pt x="3031302" y="1842114"/>
                  <a:pt x="3026893" y="1842746"/>
                  <a:pt x="3021982" y="1842746"/>
                </a:cubicBezTo>
                <a:lnTo>
                  <a:pt x="3009368" y="1842746"/>
                </a:lnTo>
                <a:cubicBezTo>
                  <a:pt x="3008699" y="1842746"/>
                  <a:pt x="3008103" y="1842876"/>
                  <a:pt x="3007582" y="1843137"/>
                </a:cubicBezTo>
                <a:cubicBezTo>
                  <a:pt x="3007062" y="1843397"/>
                  <a:pt x="3006597" y="1843807"/>
                  <a:pt x="3006187" y="1844365"/>
                </a:cubicBezTo>
                <a:cubicBezTo>
                  <a:pt x="3005778" y="1844923"/>
                  <a:pt x="3005462" y="1845667"/>
                  <a:pt x="3005238" y="1846597"/>
                </a:cubicBezTo>
                <a:cubicBezTo>
                  <a:pt x="3005015" y="1847527"/>
                  <a:pt x="3004904" y="1848699"/>
                  <a:pt x="3004904" y="1850113"/>
                </a:cubicBezTo>
                <a:cubicBezTo>
                  <a:pt x="3004904" y="1851676"/>
                  <a:pt x="3005038" y="1852941"/>
                  <a:pt x="3005307" y="1853908"/>
                </a:cubicBezTo>
                <a:cubicBezTo>
                  <a:pt x="3005577" y="1854876"/>
                  <a:pt x="3005922" y="1855657"/>
                  <a:pt x="3006345" y="1856252"/>
                </a:cubicBezTo>
                <a:cubicBezTo>
                  <a:pt x="3006768" y="1856848"/>
                  <a:pt x="3007267" y="1857275"/>
                  <a:pt x="3007843" y="1857536"/>
                </a:cubicBezTo>
                <a:cubicBezTo>
                  <a:pt x="3008419" y="1857796"/>
                  <a:pt x="3009015" y="1857927"/>
                  <a:pt x="3009630" y="1857927"/>
                </a:cubicBezTo>
                <a:lnTo>
                  <a:pt x="3023809" y="1857927"/>
                </a:lnTo>
                <a:cubicBezTo>
                  <a:pt x="3029728" y="1857927"/>
                  <a:pt x="3035012" y="1858559"/>
                  <a:pt x="3039661" y="1859824"/>
                </a:cubicBezTo>
                <a:cubicBezTo>
                  <a:pt x="3044311" y="1861089"/>
                  <a:pt x="3048231" y="1862912"/>
                  <a:pt x="3051420" y="1865294"/>
                </a:cubicBezTo>
                <a:cubicBezTo>
                  <a:pt x="3054609" y="1867675"/>
                  <a:pt x="3057030" y="1870503"/>
                  <a:pt x="3058682" y="1873777"/>
                </a:cubicBezTo>
                <a:cubicBezTo>
                  <a:pt x="3060335" y="1877051"/>
                  <a:pt x="3061161" y="1880734"/>
                  <a:pt x="3061161" y="1884827"/>
                </a:cubicBezTo>
                <a:cubicBezTo>
                  <a:pt x="3061161" y="1888548"/>
                  <a:pt x="3060512" y="1891990"/>
                  <a:pt x="3059214" y="1895152"/>
                </a:cubicBezTo>
                <a:cubicBezTo>
                  <a:pt x="3057917" y="1898315"/>
                  <a:pt x="3055970" y="1901050"/>
                  <a:pt x="3053374" y="1903356"/>
                </a:cubicBezTo>
                <a:cubicBezTo>
                  <a:pt x="3050778" y="1905663"/>
                  <a:pt x="3047572" y="1907449"/>
                  <a:pt x="3043756" y="1908714"/>
                </a:cubicBezTo>
                <a:cubicBezTo>
                  <a:pt x="3039939" y="1909979"/>
                  <a:pt x="3035512" y="1910612"/>
                  <a:pt x="3030474" y="1910612"/>
                </a:cubicBezTo>
                <a:cubicBezTo>
                  <a:pt x="3025282" y="1910612"/>
                  <a:pt x="3020568" y="1910016"/>
                  <a:pt x="3016332" y="1908826"/>
                </a:cubicBezTo>
                <a:cubicBezTo>
                  <a:pt x="3012095" y="1907635"/>
                  <a:pt x="3008393" y="1906352"/>
                  <a:pt x="3005224" y="1904975"/>
                </a:cubicBezTo>
                <a:cubicBezTo>
                  <a:pt x="3002056" y="1903598"/>
                  <a:pt x="2999461" y="1902315"/>
                  <a:pt x="2997438" y="1901124"/>
                </a:cubicBezTo>
                <a:cubicBezTo>
                  <a:pt x="2995416" y="1899933"/>
                  <a:pt x="2994061" y="1899338"/>
                  <a:pt x="2993373" y="1899338"/>
                </a:cubicBezTo>
                <a:cubicBezTo>
                  <a:pt x="2992381" y="1899338"/>
                  <a:pt x="2991617" y="1899859"/>
                  <a:pt x="2991083" y="1900901"/>
                </a:cubicBezTo>
                <a:cubicBezTo>
                  <a:pt x="2990548" y="1901942"/>
                  <a:pt x="2990281" y="1903803"/>
                  <a:pt x="2990281" y="1906482"/>
                </a:cubicBezTo>
                <a:cubicBezTo>
                  <a:pt x="2990281" y="1908044"/>
                  <a:pt x="2990337" y="1909365"/>
                  <a:pt x="2990449" y="1910444"/>
                </a:cubicBezTo>
                <a:cubicBezTo>
                  <a:pt x="2990560" y="1911523"/>
                  <a:pt x="2990728" y="1912435"/>
                  <a:pt x="2990951" y="1913179"/>
                </a:cubicBezTo>
                <a:cubicBezTo>
                  <a:pt x="2991174" y="1913923"/>
                  <a:pt x="2991435" y="1914556"/>
                  <a:pt x="2991732" y="1915077"/>
                </a:cubicBezTo>
                <a:cubicBezTo>
                  <a:pt x="2992030" y="1915597"/>
                  <a:pt x="2992458" y="1916118"/>
                  <a:pt x="2993016" y="1916639"/>
                </a:cubicBezTo>
                <a:cubicBezTo>
                  <a:pt x="2993574" y="1917160"/>
                  <a:pt x="2994932" y="1917997"/>
                  <a:pt x="2997090" y="1919151"/>
                </a:cubicBezTo>
                <a:cubicBezTo>
                  <a:pt x="2999248" y="1920304"/>
                  <a:pt x="3001964" y="1921420"/>
                  <a:pt x="3005238" y="1922499"/>
                </a:cubicBezTo>
                <a:cubicBezTo>
                  <a:pt x="3008513" y="1923578"/>
                  <a:pt x="3012252" y="1924509"/>
                  <a:pt x="3016456" y="1925290"/>
                </a:cubicBezTo>
                <a:cubicBezTo>
                  <a:pt x="3020661" y="1926071"/>
                  <a:pt x="3025181" y="1926462"/>
                  <a:pt x="3030018" y="1926462"/>
                </a:cubicBezTo>
                <a:cubicBezTo>
                  <a:pt x="3037981" y="1926462"/>
                  <a:pt x="3045124" y="1925439"/>
                  <a:pt x="3051450" y="1923392"/>
                </a:cubicBezTo>
                <a:cubicBezTo>
                  <a:pt x="3057775" y="1921346"/>
                  <a:pt x="3063095" y="1918425"/>
                  <a:pt x="3067411" y="1914630"/>
                </a:cubicBezTo>
                <a:cubicBezTo>
                  <a:pt x="3071727" y="1910835"/>
                  <a:pt x="3075039" y="1906277"/>
                  <a:pt x="3077346" y="1900957"/>
                </a:cubicBezTo>
                <a:cubicBezTo>
                  <a:pt x="3079653" y="1895636"/>
                  <a:pt x="3080806" y="1889664"/>
                  <a:pt x="3080806" y="1883041"/>
                </a:cubicBezTo>
                <a:cubicBezTo>
                  <a:pt x="3080806" y="1878502"/>
                  <a:pt x="3079969" y="1874242"/>
                  <a:pt x="3078294" y="1870261"/>
                </a:cubicBezTo>
                <a:cubicBezTo>
                  <a:pt x="3076620" y="1866280"/>
                  <a:pt x="3074295" y="1862801"/>
                  <a:pt x="3071318" y="1859824"/>
                </a:cubicBezTo>
                <a:cubicBezTo>
                  <a:pt x="3068342" y="1856848"/>
                  <a:pt x="3064788" y="1854373"/>
                  <a:pt x="3060658" y="1852401"/>
                </a:cubicBezTo>
                <a:cubicBezTo>
                  <a:pt x="3056528" y="1850429"/>
                  <a:pt x="3051970" y="1849183"/>
                  <a:pt x="3046985" y="1848662"/>
                </a:cubicBezTo>
                <a:lnTo>
                  <a:pt x="3046985" y="1848439"/>
                </a:lnTo>
                <a:cubicBezTo>
                  <a:pt x="3051375" y="1847620"/>
                  <a:pt x="3055245" y="1846151"/>
                  <a:pt x="3058593" y="1844030"/>
                </a:cubicBezTo>
                <a:cubicBezTo>
                  <a:pt x="3061942" y="1841909"/>
                  <a:pt x="3064770" y="1839342"/>
                  <a:pt x="3067077" y="1836328"/>
                </a:cubicBezTo>
                <a:cubicBezTo>
                  <a:pt x="3069383" y="1833314"/>
                  <a:pt x="3071132" y="1829854"/>
                  <a:pt x="3072323" y="1825947"/>
                </a:cubicBezTo>
                <a:cubicBezTo>
                  <a:pt x="3073513" y="1822040"/>
                  <a:pt x="3074109" y="1817817"/>
                  <a:pt x="3074109" y="1813278"/>
                </a:cubicBezTo>
                <a:cubicBezTo>
                  <a:pt x="3074109" y="1807995"/>
                  <a:pt x="3073272" y="1803176"/>
                  <a:pt x="3071597" y="1798823"/>
                </a:cubicBezTo>
                <a:cubicBezTo>
                  <a:pt x="3069923" y="1794470"/>
                  <a:pt x="3067393" y="1790731"/>
                  <a:pt x="3064007" y="1787605"/>
                </a:cubicBezTo>
                <a:cubicBezTo>
                  <a:pt x="3060621" y="1784480"/>
                  <a:pt x="3056398" y="1782061"/>
                  <a:pt x="3051338" y="1780350"/>
                </a:cubicBezTo>
                <a:cubicBezTo>
                  <a:pt x="3046278" y="1778638"/>
                  <a:pt x="3040399" y="1777783"/>
                  <a:pt x="3033702" y="1777783"/>
                </a:cubicBezTo>
                <a:close/>
                <a:moveTo>
                  <a:pt x="1523010" y="1765403"/>
                </a:moveTo>
                <a:cubicBezTo>
                  <a:pt x="1528070" y="1767859"/>
                  <a:pt x="1532517" y="1770222"/>
                  <a:pt x="1536349" y="1772491"/>
                </a:cubicBezTo>
                <a:cubicBezTo>
                  <a:pt x="1540181" y="1774761"/>
                  <a:pt x="1543381" y="1777105"/>
                  <a:pt x="1545948" y="1779523"/>
                </a:cubicBezTo>
                <a:cubicBezTo>
                  <a:pt x="1548516" y="1781942"/>
                  <a:pt x="1550432" y="1784546"/>
                  <a:pt x="1551697" y="1787337"/>
                </a:cubicBezTo>
                <a:cubicBezTo>
                  <a:pt x="1552962" y="1790127"/>
                  <a:pt x="1553594" y="1793234"/>
                  <a:pt x="1553594" y="1796657"/>
                </a:cubicBezTo>
                <a:cubicBezTo>
                  <a:pt x="1553594" y="1803503"/>
                  <a:pt x="1551157" y="1808917"/>
                  <a:pt x="1546283" y="1812898"/>
                </a:cubicBezTo>
                <a:cubicBezTo>
                  <a:pt x="1541409" y="1816879"/>
                  <a:pt x="1534209" y="1818870"/>
                  <a:pt x="1524684" y="1818870"/>
                </a:cubicBezTo>
                <a:cubicBezTo>
                  <a:pt x="1514862" y="1818870"/>
                  <a:pt x="1507476" y="1816898"/>
                  <a:pt x="1502528" y="1812954"/>
                </a:cubicBezTo>
                <a:cubicBezTo>
                  <a:pt x="1497579" y="1809010"/>
                  <a:pt x="1495105" y="1803429"/>
                  <a:pt x="1495105" y="1796211"/>
                </a:cubicBezTo>
                <a:cubicBezTo>
                  <a:pt x="1495105" y="1792936"/>
                  <a:pt x="1495682" y="1789941"/>
                  <a:pt x="1496835" y="1787225"/>
                </a:cubicBezTo>
                <a:cubicBezTo>
                  <a:pt x="1497988" y="1784509"/>
                  <a:pt x="1499700" y="1781923"/>
                  <a:pt x="1501970" y="1779467"/>
                </a:cubicBezTo>
                <a:cubicBezTo>
                  <a:pt x="1504239" y="1777012"/>
                  <a:pt x="1507141" y="1774631"/>
                  <a:pt x="1510676" y="1772324"/>
                </a:cubicBezTo>
                <a:cubicBezTo>
                  <a:pt x="1514211" y="1770017"/>
                  <a:pt x="1518322" y="1767710"/>
                  <a:pt x="1523010" y="1765403"/>
                </a:cubicBezTo>
                <a:close/>
                <a:moveTo>
                  <a:pt x="2054208" y="1706966"/>
                </a:moveTo>
                <a:cubicBezTo>
                  <a:pt x="2099457" y="1706966"/>
                  <a:pt x="2136139" y="1801479"/>
                  <a:pt x="2136139" y="1918068"/>
                </a:cubicBezTo>
                <a:cubicBezTo>
                  <a:pt x="2136139" y="2034657"/>
                  <a:pt x="2099457" y="2129171"/>
                  <a:pt x="2054208" y="2129171"/>
                </a:cubicBezTo>
                <a:cubicBezTo>
                  <a:pt x="2008959" y="2129171"/>
                  <a:pt x="1972277" y="2034657"/>
                  <a:pt x="1972277" y="1918068"/>
                </a:cubicBezTo>
                <a:cubicBezTo>
                  <a:pt x="1972277" y="1801479"/>
                  <a:pt x="2008959" y="1706966"/>
                  <a:pt x="2054208" y="1706966"/>
                </a:cubicBezTo>
                <a:close/>
                <a:moveTo>
                  <a:pt x="1524238" y="1700105"/>
                </a:moveTo>
                <a:cubicBezTo>
                  <a:pt x="1528182" y="1700105"/>
                  <a:pt x="1531698" y="1700570"/>
                  <a:pt x="1534786" y="1701500"/>
                </a:cubicBezTo>
                <a:cubicBezTo>
                  <a:pt x="1537874" y="1702430"/>
                  <a:pt x="1540460" y="1703788"/>
                  <a:pt x="1542544" y="1705574"/>
                </a:cubicBezTo>
                <a:cubicBezTo>
                  <a:pt x="1544627" y="1707360"/>
                  <a:pt x="1546209" y="1709518"/>
                  <a:pt x="1547288" y="1712048"/>
                </a:cubicBezTo>
                <a:cubicBezTo>
                  <a:pt x="1548367" y="1714578"/>
                  <a:pt x="1548906" y="1717406"/>
                  <a:pt x="1548906" y="1720532"/>
                </a:cubicBezTo>
                <a:cubicBezTo>
                  <a:pt x="1548906" y="1726187"/>
                  <a:pt x="1546897" y="1731359"/>
                  <a:pt x="1542879" y="1736047"/>
                </a:cubicBezTo>
                <a:cubicBezTo>
                  <a:pt x="1538860" y="1740735"/>
                  <a:pt x="1533093" y="1745014"/>
                  <a:pt x="1525577" y="1748883"/>
                </a:cubicBezTo>
                <a:cubicBezTo>
                  <a:pt x="1521113" y="1746576"/>
                  <a:pt x="1517262" y="1744363"/>
                  <a:pt x="1514025" y="1742242"/>
                </a:cubicBezTo>
                <a:cubicBezTo>
                  <a:pt x="1510788" y="1740121"/>
                  <a:pt x="1508109" y="1737944"/>
                  <a:pt x="1505988" y="1735712"/>
                </a:cubicBezTo>
                <a:cubicBezTo>
                  <a:pt x="1503867" y="1733480"/>
                  <a:pt x="1502304" y="1731117"/>
                  <a:pt x="1501300" y="1728624"/>
                </a:cubicBezTo>
                <a:cubicBezTo>
                  <a:pt x="1500295" y="1726131"/>
                  <a:pt x="1499793" y="1723434"/>
                  <a:pt x="1499793" y="1720532"/>
                </a:cubicBezTo>
                <a:cubicBezTo>
                  <a:pt x="1499793" y="1714206"/>
                  <a:pt x="1501858" y="1709221"/>
                  <a:pt x="1505988" y="1705574"/>
                </a:cubicBezTo>
                <a:cubicBezTo>
                  <a:pt x="1510118" y="1701928"/>
                  <a:pt x="1516201" y="1700105"/>
                  <a:pt x="1524238" y="1700105"/>
                </a:cubicBezTo>
                <a:close/>
                <a:moveTo>
                  <a:pt x="1416635" y="1686264"/>
                </a:moveTo>
                <a:cubicBezTo>
                  <a:pt x="1415296" y="1686264"/>
                  <a:pt x="1414180" y="1686282"/>
                  <a:pt x="1413287" y="1686320"/>
                </a:cubicBezTo>
                <a:cubicBezTo>
                  <a:pt x="1412394" y="1686357"/>
                  <a:pt x="1411612" y="1686450"/>
                  <a:pt x="1410943" y="1686599"/>
                </a:cubicBezTo>
                <a:cubicBezTo>
                  <a:pt x="1410273" y="1686748"/>
                  <a:pt x="1409715" y="1686896"/>
                  <a:pt x="1409268" y="1687045"/>
                </a:cubicBezTo>
                <a:cubicBezTo>
                  <a:pt x="1408822" y="1687194"/>
                  <a:pt x="1408450" y="1687380"/>
                  <a:pt x="1408152" y="1687603"/>
                </a:cubicBezTo>
                <a:lnTo>
                  <a:pt x="1374889" y="1708923"/>
                </a:lnTo>
                <a:cubicBezTo>
                  <a:pt x="1374219" y="1709369"/>
                  <a:pt x="1373680" y="1709816"/>
                  <a:pt x="1373270" y="1710262"/>
                </a:cubicBezTo>
                <a:cubicBezTo>
                  <a:pt x="1372861" y="1710709"/>
                  <a:pt x="1372545" y="1711230"/>
                  <a:pt x="1372322" y="1711825"/>
                </a:cubicBezTo>
                <a:cubicBezTo>
                  <a:pt x="1372098" y="1712420"/>
                  <a:pt x="1371931" y="1713165"/>
                  <a:pt x="1371819" y="1714058"/>
                </a:cubicBezTo>
                <a:cubicBezTo>
                  <a:pt x="1371708" y="1714950"/>
                  <a:pt x="1371652" y="1716029"/>
                  <a:pt x="1371652" y="1717295"/>
                </a:cubicBezTo>
                <a:cubicBezTo>
                  <a:pt x="1371652" y="1719006"/>
                  <a:pt x="1371745" y="1720420"/>
                  <a:pt x="1371931" y="1721536"/>
                </a:cubicBezTo>
                <a:cubicBezTo>
                  <a:pt x="1372117" y="1722652"/>
                  <a:pt x="1372470" y="1723452"/>
                  <a:pt x="1372991" y="1723936"/>
                </a:cubicBezTo>
                <a:cubicBezTo>
                  <a:pt x="1373512" y="1724420"/>
                  <a:pt x="1374201" y="1724587"/>
                  <a:pt x="1375056" y="1724438"/>
                </a:cubicBezTo>
                <a:cubicBezTo>
                  <a:pt x="1375912" y="1724289"/>
                  <a:pt x="1377047" y="1723843"/>
                  <a:pt x="1378461" y="1723099"/>
                </a:cubicBezTo>
                <a:lnTo>
                  <a:pt x="1406366" y="1706467"/>
                </a:lnTo>
                <a:lnTo>
                  <a:pt x="1406366" y="1816302"/>
                </a:lnTo>
                <a:lnTo>
                  <a:pt x="1376228" y="1816302"/>
                </a:lnTo>
                <a:cubicBezTo>
                  <a:pt x="1375633" y="1816302"/>
                  <a:pt x="1375094" y="1816470"/>
                  <a:pt x="1374610" y="1816805"/>
                </a:cubicBezTo>
                <a:cubicBezTo>
                  <a:pt x="1374126" y="1817140"/>
                  <a:pt x="1373717" y="1817623"/>
                  <a:pt x="1373382" y="1818256"/>
                </a:cubicBezTo>
                <a:cubicBezTo>
                  <a:pt x="1373047" y="1818888"/>
                  <a:pt x="1372768" y="1819688"/>
                  <a:pt x="1372545" y="1820656"/>
                </a:cubicBezTo>
                <a:cubicBezTo>
                  <a:pt x="1372322" y="1821623"/>
                  <a:pt x="1372210" y="1822776"/>
                  <a:pt x="1372210" y="1824116"/>
                </a:cubicBezTo>
                <a:cubicBezTo>
                  <a:pt x="1372210" y="1825530"/>
                  <a:pt x="1372322" y="1826720"/>
                  <a:pt x="1372545" y="1827688"/>
                </a:cubicBezTo>
                <a:cubicBezTo>
                  <a:pt x="1372768" y="1828655"/>
                  <a:pt x="1373084" y="1829437"/>
                  <a:pt x="1373494" y="1830032"/>
                </a:cubicBezTo>
                <a:cubicBezTo>
                  <a:pt x="1373903" y="1830627"/>
                  <a:pt x="1374331" y="1831055"/>
                  <a:pt x="1374777" y="1831315"/>
                </a:cubicBezTo>
                <a:cubicBezTo>
                  <a:pt x="1375224" y="1831576"/>
                  <a:pt x="1375708" y="1831706"/>
                  <a:pt x="1376228" y="1831706"/>
                </a:cubicBezTo>
                <a:lnTo>
                  <a:pt x="1451684" y="1831706"/>
                </a:lnTo>
                <a:cubicBezTo>
                  <a:pt x="1452205" y="1831706"/>
                  <a:pt x="1452707" y="1831576"/>
                  <a:pt x="1453191" y="1831315"/>
                </a:cubicBezTo>
                <a:cubicBezTo>
                  <a:pt x="1453675" y="1831055"/>
                  <a:pt x="1454103" y="1830627"/>
                  <a:pt x="1454475" y="1830032"/>
                </a:cubicBezTo>
                <a:cubicBezTo>
                  <a:pt x="1454847" y="1829437"/>
                  <a:pt x="1455145" y="1828655"/>
                  <a:pt x="1455368" y="1827688"/>
                </a:cubicBezTo>
                <a:cubicBezTo>
                  <a:pt x="1455591" y="1826720"/>
                  <a:pt x="1455703" y="1825530"/>
                  <a:pt x="1455703" y="1824116"/>
                </a:cubicBezTo>
                <a:cubicBezTo>
                  <a:pt x="1455703" y="1822776"/>
                  <a:pt x="1455610" y="1821623"/>
                  <a:pt x="1455424" y="1820656"/>
                </a:cubicBezTo>
                <a:cubicBezTo>
                  <a:pt x="1455238" y="1819688"/>
                  <a:pt x="1454977" y="1818888"/>
                  <a:pt x="1454642" y="1818256"/>
                </a:cubicBezTo>
                <a:cubicBezTo>
                  <a:pt x="1454307" y="1817623"/>
                  <a:pt x="1453879" y="1817140"/>
                  <a:pt x="1453359" y="1816805"/>
                </a:cubicBezTo>
                <a:cubicBezTo>
                  <a:pt x="1452838" y="1816470"/>
                  <a:pt x="1452280" y="1816302"/>
                  <a:pt x="1451684" y="1816302"/>
                </a:cubicBezTo>
                <a:lnTo>
                  <a:pt x="1425565" y="1816302"/>
                </a:lnTo>
                <a:lnTo>
                  <a:pt x="1425565" y="1689389"/>
                </a:lnTo>
                <a:cubicBezTo>
                  <a:pt x="1425565" y="1688943"/>
                  <a:pt x="1425453" y="1688515"/>
                  <a:pt x="1425230" y="1688106"/>
                </a:cubicBezTo>
                <a:cubicBezTo>
                  <a:pt x="1425007" y="1687696"/>
                  <a:pt x="1424560" y="1687361"/>
                  <a:pt x="1423891" y="1687101"/>
                </a:cubicBezTo>
                <a:cubicBezTo>
                  <a:pt x="1423221" y="1686841"/>
                  <a:pt x="1422291" y="1686636"/>
                  <a:pt x="1421100" y="1686487"/>
                </a:cubicBezTo>
                <a:cubicBezTo>
                  <a:pt x="1419909" y="1686338"/>
                  <a:pt x="1418421" y="1686264"/>
                  <a:pt x="1416635" y="1686264"/>
                </a:cubicBezTo>
                <a:close/>
                <a:moveTo>
                  <a:pt x="1525689" y="1685148"/>
                </a:moveTo>
                <a:cubicBezTo>
                  <a:pt x="1518099" y="1685148"/>
                  <a:pt x="1511457" y="1686096"/>
                  <a:pt x="1505765" y="1687994"/>
                </a:cubicBezTo>
                <a:cubicBezTo>
                  <a:pt x="1500072" y="1689892"/>
                  <a:pt x="1495384" y="1692477"/>
                  <a:pt x="1491700" y="1695752"/>
                </a:cubicBezTo>
                <a:cubicBezTo>
                  <a:pt x="1488017" y="1699026"/>
                  <a:pt x="1485264" y="1702877"/>
                  <a:pt x="1483440" y="1707304"/>
                </a:cubicBezTo>
                <a:cubicBezTo>
                  <a:pt x="1481617" y="1711732"/>
                  <a:pt x="1480706" y="1716476"/>
                  <a:pt x="1480706" y="1721536"/>
                </a:cubicBezTo>
                <a:cubicBezTo>
                  <a:pt x="1480706" y="1725554"/>
                  <a:pt x="1481320" y="1729275"/>
                  <a:pt x="1482547" y="1732698"/>
                </a:cubicBezTo>
                <a:cubicBezTo>
                  <a:pt x="1483775" y="1736121"/>
                  <a:pt x="1485580" y="1739340"/>
                  <a:pt x="1487961" y="1742353"/>
                </a:cubicBezTo>
                <a:cubicBezTo>
                  <a:pt x="1490342" y="1745367"/>
                  <a:pt x="1493245" y="1748158"/>
                  <a:pt x="1496668" y="1750725"/>
                </a:cubicBezTo>
                <a:cubicBezTo>
                  <a:pt x="1500091" y="1753292"/>
                  <a:pt x="1504035" y="1755729"/>
                  <a:pt x="1508499" y="1758036"/>
                </a:cubicBezTo>
                <a:cubicBezTo>
                  <a:pt x="1503365" y="1760566"/>
                  <a:pt x="1498751" y="1763227"/>
                  <a:pt x="1494658" y="1766017"/>
                </a:cubicBezTo>
                <a:cubicBezTo>
                  <a:pt x="1490566" y="1768808"/>
                  <a:pt x="1487124" y="1771803"/>
                  <a:pt x="1484333" y="1775003"/>
                </a:cubicBezTo>
                <a:cubicBezTo>
                  <a:pt x="1481543" y="1778202"/>
                  <a:pt x="1479404" y="1781700"/>
                  <a:pt x="1477915" y="1785495"/>
                </a:cubicBezTo>
                <a:cubicBezTo>
                  <a:pt x="1476427" y="1789290"/>
                  <a:pt x="1475683" y="1793457"/>
                  <a:pt x="1475683" y="1797997"/>
                </a:cubicBezTo>
                <a:cubicBezTo>
                  <a:pt x="1475683" y="1803726"/>
                  <a:pt x="1476762" y="1808824"/>
                  <a:pt x="1478920" y="1813289"/>
                </a:cubicBezTo>
                <a:cubicBezTo>
                  <a:pt x="1481078" y="1817753"/>
                  <a:pt x="1484203" y="1821511"/>
                  <a:pt x="1488296" y="1824562"/>
                </a:cubicBezTo>
                <a:cubicBezTo>
                  <a:pt x="1492389" y="1827613"/>
                  <a:pt x="1497374" y="1829920"/>
                  <a:pt x="1503253" y="1831483"/>
                </a:cubicBezTo>
                <a:cubicBezTo>
                  <a:pt x="1509132" y="1833046"/>
                  <a:pt x="1515792" y="1833827"/>
                  <a:pt x="1523233" y="1833827"/>
                </a:cubicBezTo>
                <a:cubicBezTo>
                  <a:pt x="1531196" y="1833827"/>
                  <a:pt x="1538265" y="1832971"/>
                  <a:pt x="1544441" y="1831260"/>
                </a:cubicBezTo>
                <a:cubicBezTo>
                  <a:pt x="1550618" y="1829548"/>
                  <a:pt x="1555808" y="1827018"/>
                  <a:pt x="1560013" y="1823669"/>
                </a:cubicBezTo>
                <a:cubicBezTo>
                  <a:pt x="1564217" y="1820321"/>
                  <a:pt x="1567435" y="1816209"/>
                  <a:pt x="1569668" y="1811335"/>
                </a:cubicBezTo>
                <a:cubicBezTo>
                  <a:pt x="1571900" y="1806461"/>
                  <a:pt x="1573016" y="1800899"/>
                  <a:pt x="1573016" y="1794648"/>
                </a:cubicBezTo>
                <a:cubicBezTo>
                  <a:pt x="1573016" y="1790406"/>
                  <a:pt x="1572291" y="1786518"/>
                  <a:pt x="1570840" y="1782984"/>
                </a:cubicBezTo>
                <a:cubicBezTo>
                  <a:pt x="1569389" y="1779449"/>
                  <a:pt x="1567268" y="1776100"/>
                  <a:pt x="1564477" y="1772938"/>
                </a:cubicBezTo>
                <a:cubicBezTo>
                  <a:pt x="1561687" y="1769775"/>
                  <a:pt x="1558227" y="1766817"/>
                  <a:pt x="1554097" y="1764064"/>
                </a:cubicBezTo>
                <a:cubicBezTo>
                  <a:pt x="1549967" y="1761310"/>
                  <a:pt x="1545260" y="1758632"/>
                  <a:pt x="1539977" y="1756027"/>
                </a:cubicBezTo>
                <a:cubicBezTo>
                  <a:pt x="1544441" y="1753646"/>
                  <a:pt x="1548404" y="1751097"/>
                  <a:pt x="1551864" y="1748381"/>
                </a:cubicBezTo>
                <a:cubicBezTo>
                  <a:pt x="1555324" y="1745665"/>
                  <a:pt x="1558245" y="1742744"/>
                  <a:pt x="1560626" y="1739619"/>
                </a:cubicBezTo>
                <a:cubicBezTo>
                  <a:pt x="1563008" y="1736493"/>
                  <a:pt x="1564812" y="1733182"/>
                  <a:pt x="1566040" y="1729684"/>
                </a:cubicBezTo>
                <a:cubicBezTo>
                  <a:pt x="1567268" y="1726187"/>
                  <a:pt x="1567882" y="1722541"/>
                  <a:pt x="1567882" y="1718746"/>
                </a:cubicBezTo>
                <a:cubicBezTo>
                  <a:pt x="1567882" y="1714058"/>
                  <a:pt x="1567063" y="1709667"/>
                  <a:pt x="1565426" y="1705574"/>
                </a:cubicBezTo>
                <a:cubicBezTo>
                  <a:pt x="1563789" y="1701482"/>
                  <a:pt x="1561240" y="1697928"/>
                  <a:pt x="1557780" y="1694914"/>
                </a:cubicBezTo>
                <a:cubicBezTo>
                  <a:pt x="1554320" y="1691901"/>
                  <a:pt x="1549929" y="1689519"/>
                  <a:pt x="1544609" y="1687771"/>
                </a:cubicBezTo>
                <a:cubicBezTo>
                  <a:pt x="1539288" y="1686022"/>
                  <a:pt x="1532982" y="1685148"/>
                  <a:pt x="1525689" y="1685148"/>
                </a:cubicBezTo>
                <a:close/>
                <a:moveTo>
                  <a:pt x="4665328" y="1676400"/>
                </a:moveTo>
                <a:cubicBezTo>
                  <a:pt x="4710577" y="1676400"/>
                  <a:pt x="4747259" y="1770913"/>
                  <a:pt x="4747259" y="1887502"/>
                </a:cubicBezTo>
                <a:cubicBezTo>
                  <a:pt x="4747259" y="2004091"/>
                  <a:pt x="4710577" y="2098605"/>
                  <a:pt x="4665328" y="2098605"/>
                </a:cubicBezTo>
                <a:cubicBezTo>
                  <a:pt x="4620079" y="2098605"/>
                  <a:pt x="4583397" y="2004091"/>
                  <a:pt x="4583397" y="1887502"/>
                </a:cubicBezTo>
                <a:cubicBezTo>
                  <a:pt x="4583397" y="1770913"/>
                  <a:pt x="4620079" y="1676400"/>
                  <a:pt x="4665328" y="1676400"/>
                </a:cubicBezTo>
                <a:close/>
                <a:moveTo>
                  <a:pt x="903588" y="1662968"/>
                </a:moveTo>
                <a:cubicBezTo>
                  <a:pt x="948837" y="1662968"/>
                  <a:pt x="985519" y="1757481"/>
                  <a:pt x="985519" y="1874070"/>
                </a:cubicBezTo>
                <a:cubicBezTo>
                  <a:pt x="985519" y="1990659"/>
                  <a:pt x="948837" y="2085173"/>
                  <a:pt x="903588" y="2085173"/>
                </a:cubicBezTo>
                <a:cubicBezTo>
                  <a:pt x="858339" y="2085173"/>
                  <a:pt x="821657" y="1990659"/>
                  <a:pt x="821657" y="1874070"/>
                </a:cubicBezTo>
                <a:cubicBezTo>
                  <a:pt x="821657" y="1757481"/>
                  <a:pt x="858339" y="1662968"/>
                  <a:pt x="903588" y="1662968"/>
                </a:cubicBezTo>
                <a:close/>
                <a:moveTo>
                  <a:pt x="3988688" y="1656702"/>
                </a:moveTo>
                <a:cubicBezTo>
                  <a:pt x="3986530" y="1656702"/>
                  <a:pt x="3984875" y="1657298"/>
                  <a:pt x="3983721" y="1658488"/>
                </a:cubicBezTo>
                <a:cubicBezTo>
                  <a:pt x="3982568" y="1659679"/>
                  <a:pt x="3981991" y="1661502"/>
                  <a:pt x="3981991" y="1663958"/>
                </a:cubicBezTo>
                <a:lnTo>
                  <a:pt x="3981991" y="1722782"/>
                </a:lnTo>
                <a:cubicBezTo>
                  <a:pt x="3981991" y="1725535"/>
                  <a:pt x="3982437" y="1727396"/>
                  <a:pt x="3983330" y="1728363"/>
                </a:cubicBezTo>
                <a:cubicBezTo>
                  <a:pt x="3984223" y="1729331"/>
                  <a:pt x="3985712" y="1729814"/>
                  <a:pt x="3987795" y="1729814"/>
                </a:cubicBezTo>
                <a:cubicBezTo>
                  <a:pt x="3990623" y="1729814"/>
                  <a:pt x="3993674" y="1729591"/>
                  <a:pt x="3996948" y="1729145"/>
                </a:cubicBezTo>
                <a:cubicBezTo>
                  <a:pt x="4000222" y="1728698"/>
                  <a:pt x="4004129" y="1728475"/>
                  <a:pt x="4008668" y="1728475"/>
                </a:cubicBezTo>
                <a:cubicBezTo>
                  <a:pt x="4015068" y="1728475"/>
                  <a:pt x="4020575" y="1729052"/>
                  <a:pt x="4025188" y="1730205"/>
                </a:cubicBezTo>
                <a:cubicBezTo>
                  <a:pt x="4029802" y="1731358"/>
                  <a:pt x="4033616" y="1733107"/>
                  <a:pt x="4036629" y="1735451"/>
                </a:cubicBezTo>
                <a:cubicBezTo>
                  <a:pt x="4039643" y="1737795"/>
                  <a:pt x="4041876" y="1740735"/>
                  <a:pt x="4043327" y="1744269"/>
                </a:cubicBezTo>
                <a:cubicBezTo>
                  <a:pt x="4044778" y="1747804"/>
                  <a:pt x="4045503" y="1751878"/>
                  <a:pt x="4045503" y="1756492"/>
                </a:cubicBezTo>
                <a:cubicBezTo>
                  <a:pt x="4045503" y="1761998"/>
                  <a:pt x="4044648" y="1766668"/>
                  <a:pt x="4042936" y="1770500"/>
                </a:cubicBezTo>
                <a:cubicBezTo>
                  <a:pt x="4041225" y="1774332"/>
                  <a:pt x="4038862" y="1777514"/>
                  <a:pt x="4035848" y="1780044"/>
                </a:cubicBezTo>
                <a:cubicBezTo>
                  <a:pt x="4032834" y="1782574"/>
                  <a:pt x="4029244" y="1784434"/>
                  <a:pt x="4025077" y="1785625"/>
                </a:cubicBezTo>
                <a:cubicBezTo>
                  <a:pt x="4020910" y="1786815"/>
                  <a:pt x="4016333" y="1787411"/>
                  <a:pt x="4011347" y="1787411"/>
                </a:cubicBezTo>
                <a:cubicBezTo>
                  <a:pt x="4005990" y="1787411"/>
                  <a:pt x="4001357" y="1786927"/>
                  <a:pt x="3997450" y="1785960"/>
                </a:cubicBezTo>
                <a:cubicBezTo>
                  <a:pt x="3993544" y="1784992"/>
                  <a:pt x="3990270" y="1783969"/>
                  <a:pt x="3987628" y="1782890"/>
                </a:cubicBezTo>
                <a:cubicBezTo>
                  <a:pt x="3984986" y="1781811"/>
                  <a:pt x="3982884" y="1780806"/>
                  <a:pt x="3981321" y="1779876"/>
                </a:cubicBezTo>
                <a:cubicBezTo>
                  <a:pt x="3979759" y="1778946"/>
                  <a:pt x="3978605" y="1778481"/>
                  <a:pt x="3977861" y="1778481"/>
                </a:cubicBezTo>
                <a:cubicBezTo>
                  <a:pt x="3977340" y="1778481"/>
                  <a:pt x="3976875" y="1778630"/>
                  <a:pt x="3976466" y="1778928"/>
                </a:cubicBezTo>
                <a:cubicBezTo>
                  <a:pt x="3976056" y="1779225"/>
                  <a:pt x="3975703" y="1779690"/>
                  <a:pt x="3975405" y="1780323"/>
                </a:cubicBezTo>
                <a:cubicBezTo>
                  <a:pt x="3975108" y="1780955"/>
                  <a:pt x="3974903" y="1781774"/>
                  <a:pt x="3974791" y="1782778"/>
                </a:cubicBezTo>
                <a:cubicBezTo>
                  <a:pt x="3974680" y="1783783"/>
                  <a:pt x="3974624" y="1784918"/>
                  <a:pt x="3974624" y="1786183"/>
                </a:cubicBezTo>
                <a:cubicBezTo>
                  <a:pt x="3974624" y="1787522"/>
                  <a:pt x="3974661" y="1788676"/>
                  <a:pt x="3974736" y="1789643"/>
                </a:cubicBezTo>
                <a:cubicBezTo>
                  <a:pt x="3974810" y="1790611"/>
                  <a:pt x="3974940" y="1791410"/>
                  <a:pt x="3975126" y="1792043"/>
                </a:cubicBezTo>
                <a:cubicBezTo>
                  <a:pt x="3975312" y="1792676"/>
                  <a:pt x="3975517" y="1793215"/>
                  <a:pt x="3975740" y="1793662"/>
                </a:cubicBezTo>
                <a:cubicBezTo>
                  <a:pt x="3975963" y="1794108"/>
                  <a:pt x="3976354" y="1794592"/>
                  <a:pt x="3976912" y="1795113"/>
                </a:cubicBezTo>
                <a:cubicBezTo>
                  <a:pt x="3977470" y="1795633"/>
                  <a:pt x="3978754" y="1796340"/>
                  <a:pt x="3980763" y="1797233"/>
                </a:cubicBezTo>
                <a:cubicBezTo>
                  <a:pt x="3982772" y="1798126"/>
                  <a:pt x="3985340" y="1799038"/>
                  <a:pt x="3988465" y="1799968"/>
                </a:cubicBezTo>
                <a:cubicBezTo>
                  <a:pt x="3991590" y="1800898"/>
                  <a:pt x="3995162" y="1801680"/>
                  <a:pt x="3999181" y="1802312"/>
                </a:cubicBezTo>
                <a:cubicBezTo>
                  <a:pt x="4003199" y="1802945"/>
                  <a:pt x="4007441" y="1803261"/>
                  <a:pt x="4011905" y="1803261"/>
                </a:cubicBezTo>
                <a:cubicBezTo>
                  <a:pt x="4019942" y="1803261"/>
                  <a:pt x="4027253" y="1802182"/>
                  <a:pt x="4033839" y="1800024"/>
                </a:cubicBezTo>
                <a:cubicBezTo>
                  <a:pt x="4040425" y="1797866"/>
                  <a:pt x="4046099" y="1794722"/>
                  <a:pt x="4050861" y="1790592"/>
                </a:cubicBezTo>
                <a:cubicBezTo>
                  <a:pt x="4055624" y="1786462"/>
                  <a:pt x="4059307" y="1781383"/>
                  <a:pt x="4061912" y="1775356"/>
                </a:cubicBezTo>
                <a:cubicBezTo>
                  <a:pt x="4064516" y="1769328"/>
                  <a:pt x="4065818" y="1762445"/>
                  <a:pt x="4065818" y="1754706"/>
                </a:cubicBezTo>
                <a:cubicBezTo>
                  <a:pt x="4065818" y="1748455"/>
                  <a:pt x="4064797" y="1742762"/>
                  <a:pt x="4062754" y="1737628"/>
                </a:cubicBezTo>
                <a:cubicBezTo>
                  <a:pt x="4060711" y="1732493"/>
                  <a:pt x="4057700" y="1728121"/>
                  <a:pt x="4053721" y="1724512"/>
                </a:cubicBezTo>
                <a:cubicBezTo>
                  <a:pt x="4049743" y="1720903"/>
                  <a:pt x="4044778" y="1718113"/>
                  <a:pt x="4038827" y="1716141"/>
                </a:cubicBezTo>
                <a:cubicBezTo>
                  <a:pt x="4032876" y="1714169"/>
                  <a:pt x="4025923" y="1713183"/>
                  <a:pt x="4017966" y="1713183"/>
                </a:cubicBezTo>
                <a:cubicBezTo>
                  <a:pt x="4014524" y="1713183"/>
                  <a:pt x="4011495" y="1713220"/>
                  <a:pt x="4008879" y="1713294"/>
                </a:cubicBezTo>
                <a:cubicBezTo>
                  <a:pt x="4006262" y="1713369"/>
                  <a:pt x="4003699" y="1713592"/>
                  <a:pt x="4001190" y="1713964"/>
                </a:cubicBezTo>
                <a:lnTo>
                  <a:pt x="4001190" y="1673446"/>
                </a:lnTo>
                <a:lnTo>
                  <a:pt x="4052827" y="1673446"/>
                </a:lnTo>
                <a:cubicBezTo>
                  <a:pt x="4054109" y="1673446"/>
                  <a:pt x="4055107" y="1672701"/>
                  <a:pt x="4055820" y="1671213"/>
                </a:cubicBezTo>
                <a:cubicBezTo>
                  <a:pt x="4056532" y="1669725"/>
                  <a:pt x="4056889" y="1667641"/>
                  <a:pt x="4056889" y="1664962"/>
                </a:cubicBezTo>
                <a:cubicBezTo>
                  <a:pt x="4056889" y="1663549"/>
                  <a:pt x="4056796" y="1662321"/>
                  <a:pt x="4056610" y="1661279"/>
                </a:cubicBezTo>
                <a:cubicBezTo>
                  <a:pt x="4056424" y="1660237"/>
                  <a:pt x="4056145" y="1659381"/>
                  <a:pt x="4055773" y="1658712"/>
                </a:cubicBezTo>
                <a:cubicBezTo>
                  <a:pt x="4055400" y="1658042"/>
                  <a:pt x="4054935" y="1657540"/>
                  <a:pt x="4054377" y="1657205"/>
                </a:cubicBezTo>
                <a:cubicBezTo>
                  <a:pt x="4053819" y="1656870"/>
                  <a:pt x="4053242" y="1656702"/>
                  <a:pt x="4052647" y="1656702"/>
                </a:cubicBezTo>
                <a:close/>
                <a:moveTo>
                  <a:pt x="4142056" y="1655698"/>
                </a:moveTo>
                <a:cubicBezTo>
                  <a:pt x="4140716" y="1655698"/>
                  <a:pt x="4139600" y="1655716"/>
                  <a:pt x="4138707" y="1655754"/>
                </a:cubicBezTo>
                <a:cubicBezTo>
                  <a:pt x="4137814" y="1655791"/>
                  <a:pt x="4137033" y="1655884"/>
                  <a:pt x="4136363" y="1656033"/>
                </a:cubicBezTo>
                <a:cubicBezTo>
                  <a:pt x="4135693" y="1656182"/>
                  <a:pt x="4135135" y="1656330"/>
                  <a:pt x="4134689" y="1656479"/>
                </a:cubicBezTo>
                <a:cubicBezTo>
                  <a:pt x="4134242" y="1656628"/>
                  <a:pt x="4133870" y="1656814"/>
                  <a:pt x="4133572" y="1657037"/>
                </a:cubicBezTo>
                <a:lnTo>
                  <a:pt x="4100309" y="1678357"/>
                </a:lnTo>
                <a:cubicBezTo>
                  <a:pt x="4099640" y="1678803"/>
                  <a:pt x="4099100" y="1679250"/>
                  <a:pt x="4098691" y="1679696"/>
                </a:cubicBezTo>
                <a:cubicBezTo>
                  <a:pt x="4098282" y="1680143"/>
                  <a:pt x="4097965" y="1680664"/>
                  <a:pt x="4097742" y="1681259"/>
                </a:cubicBezTo>
                <a:cubicBezTo>
                  <a:pt x="4097519" y="1681854"/>
                  <a:pt x="4097351" y="1682599"/>
                  <a:pt x="4097240" y="1683492"/>
                </a:cubicBezTo>
                <a:cubicBezTo>
                  <a:pt x="4097128" y="1684384"/>
                  <a:pt x="4097072" y="1685463"/>
                  <a:pt x="4097072" y="1686729"/>
                </a:cubicBezTo>
                <a:cubicBezTo>
                  <a:pt x="4097072" y="1688440"/>
                  <a:pt x="4097165" y="1689854"/>
                  <a:pt x="4097351" y="1690970"/>
                </a:cubicBezTo>
                <a:cubicBezTo>
                  <a:pt x="4097537" y="1692086"/>
                  <a:pt x="4097891" y="1692886"/>
                  <a:pt x="4098412" y="1693370"/>
                </a:cubicBezTo>
                <a:cubicBezTo>
                  <a:pt x="4098933" y="1693854"/>
                  <a:pt x="4099621" y="1694021"/>
                  <a:pt x="4100477" y="1693872"/>
                </a:cubicBezTo>
                <a:cubicBezTo>
                  <a:pt x="4101333" y="1693723"/>
                  <a:pt x="4102467" y="1693277"/>
                  <a:pt x="4103881" y="1692533"/>
                </a:cubicBezTo>
                <a:lnTo>
                  <a:pt x="4131786" y="1675901"/>
                </a:lnTo>
                <a:lnTo>
                  <a:pt x="4131786" y="1785736"/>
                </a:lnTo>
                <a:lnTo>
                  <a:pt x="4101649" y="1785736"/>
                </a:lnTo>
                <a:cubicBezTo>
                  <a:pt x="4101053" y="1785736"/>
                  <a:pt x="4100514" y="1785904"/>
                  <a:pt x="4100030" y="1786239"/>
                </a:cubicBezTo>
                <a:cubicBezTo>
                  <a:pt x="4099547" y="1786574"/>
                  <a:pt x="4099137" y="1787057"/>
                  <a:pt x="4098802" y="1787690"/>
                </a:cubicBezTo>
                <a:cubicBezTo>
                  <a:pt x="4098468" y="1788322"/>
                  <a:pt x="4098189" y="1789122"/>
                  <a:pt x="4097965" y="1790090"/>
                </a:cubicBezTo>
                <a:cubicBezTo>
                  <a:pt x="4097742" y="1791057"/>
                  <a:pt x="4097630" y="1792210"/>
                  <a:pt x="4097630" y="1793550"/>
                </a:cubicBezTo>
                <a:cubicBezTo>
                  <a:pt x="4097630" y="1794964"/>
                  <a:pt x="4097742" y="1796154"/>
                  <a:pt x="4097965" y="1797122"/>
                </a:cubicBezTo>
                <a:cubicBezTo>
                  <a:pt x="4098189" y="1798089"/>
                  <a:pt x="4098505" y="1798871"/>
                  <a:pt x="4098914" y="1799466"/>
                </a:cubicBezTo>
                <a:cubicBezTo>
                  <a:pt x="4099323" y="1800061"/>
                  <a:pt x="4099751" y="1800489"/>
                  <a:pt x="4100198" y="1800749"/>
                </a:cubicBezTo>
                <a:cubicBezTo>
                  <a:pt x="4100644" y="1801010"/>
                  <a:pt x="4101128" y="1801140"/>
                  <a:pt x="4101649" y="1801140"/>
                </a:cubicBezTo>
                <a:lnTo>
                  <a:pt x="4177105" y="1801140"/>
                </a:lnTo>
                <a:cubicBezTo>
                  <a:pt x="4177626" y="1801140"/>
                  <a:pt x="4178128" y="1801010"/>
                  <a:pt x="4178611" y="1800749"/>
                </a:cubicBezTo>
                <a:cubicBezTo>
                  <a:pt x="4179095" y="1800489"/>
                  <a:pt x="4179523" y="1800061"/>
                  <a:pt x="4179895" y="1799466"/>
                </a:cubicBezTo>
                <a:cubicBezTo>
                  <a:pt x="4180267" y="1798871"/>
                  <a:pt x="4180565" y="1798089"/>
                  <a:pt x="4180788" y="1797122"/>
                </a:cubicBezTo>
                <a:cubicBezTo>
                  <a:pt x="4181011" y="1796154"/>
                  <a:pt x="4181123" y="1794964"/>
                  <a:pt x="4181123" y="1793550"/>
                </a:cubicBezTo>
                <a:cubicBezTo>
                  <a:pt x="4181123" y="1792210"/>
                  <a:pt x="4181030" y="1791057"/>
                  <a:pt x="4180844" y="1790090"/>
                </a:cubicBezTo>
                <a:cubicBezTo>
                  <a:pt x="4180658" y="1789122"/>
                  <a:pt x="4180397" y="1788322"/>
                  <a:pt x="4180063" y="1787690"/>
                </a:cubicBezTo>
                <a:cubicBezTo>
                  <a:pt x="4179728" y="1787057"/>
                  <a:pt x="4179300" y="1786574"/>
                  <a:pt x="4178779" y="1786239"/>
                </a:cubicBezTo>
                <a:cubicBezTo>
                  <a:pt x="4178258" y="1785904"/>
                  <a:pt x="4177700" y="1785736"/>
                  <a:pt x="4177105" y="1785736"/>
                </a:cubicBezTo>
                <a:lnTo>
                  <a:pt x="4150985" y="1785736"/>
                </a:lnTo>
                <a:lnTo>
                  <a:pt x="4150985" y="1658823"/>
                </a:lnTo>
                <a:cubicBezTo>
                  <a:pt x="4150985" y="1658377"/>
                  <a:pt x="4150874" y="1657949"/>
                  <a:pt x="4150650" y="1657540"/>
                </a:cubicBezTo>
                <a:cubicBezTo>
                  <a:pt x="4150427" y="1657130"/>
                  <a:pt x="4149981" y="1656795"/>
                  <a:pt x="4149311" y="1656535"/>
                </a:cubicBezTo>
                <a:cubicBezTo>
                  <a:pt x="4148641" y="1656275"/>
                  <a:pt x="4147711" y="1656070"/>
                  <a:pt x="4146520" y="1655921"/>
                </a:cubicBezTo>
                <a:cubicBezTo>
                  <a:pt x="4145330" y="1655772"/>
                  <a:pt x="4143842" y="1655698"/>
                  <a:pt x="4142056" y="1655698"/>
                </a:cubicBezTo>
                <a:close/>
                <a:moveTo>
                  <a:pt x="3514708" y="1632402"/>
                </a:moveTo>
                <a:cubicBezTo>
                  <a:pt x="3559957" y="1632402"/>
                  <a:pt x="3596639" y="1726915"/>
                  <a:pt x="3596639" y="1843504"/>
                </a:cubicBezTo>
                <a:cubicBezTo>
                  <a:pt x="3596639" y="1960093"/>
                  <a:pt x="3559957" y="2054607"/>
                  <a:pt x="3514708" y="2054607"/>
                </a:cubicBezTo>
                <a:cubicBezTo>
                  <a:pt x="3469459" y="2054607"/>
                  <a:pt x="3432777" y="1960093"/>
                  <a:pt x="3432777" y="1843504"/>
                </a:cubicBezTo>
                <a:cubicBezTo>
                  <a:pt x="3432777" y="1726915"/>
                  <a:pt x="3469459" y="1632402"/>
                  <a:pt x="3514708" y="1632402"/>
                </a:cubicBezTo>
                <a:close/>
                <a:moveTo>
                  <a:pt x="331666" y="1630398"/>
                </a:moveTo>
                <a:cubicBezTo>
                  <a:pt x="327275" y="1630398"/>
                  <a:pt x="323089" y="1630844"/>
                  <a:pt x="319108" y="1631737"/>
                </a:cubicBezTo>
                <a:cubicBezTo>
                  <a:pt x="315127" y="1632630"/>
                  <a:pt x="311481" y="1633728"/>
                  <a:pt x="308170" y="1635030"/>
                </a:cubicBezTo>
                <a:cubicBezTo>
                  <a:pt x="304858" y="1636332"/>
                  <a:pt x="302104" y="1637653"/>
                  <a:pt x="299910" y="1638992"/>
                </a:cubicBezTo>
                <a:cubicBezTo>
                  <a:pt x="297715" y="1640332"/>
                  <a:pt x="296170" y="1641392"/>
                  <a:pt x="295277" y="1642174"/>
                </a:cubicBezTo>
                <a:cubicBezTo>
                  <a:pt x="294384" y="1642955"/>
                  <a:pt x="293789" y="1643606"/>
                  <a:pt x="293491" y="1644127"/>
                </a:cubicBezTo>
                <a:cubicBezTo>
                  <a:pt x="293194" y="1644648"/>
                  <a:pt x="292952" y="1645206"/>
                  <a:pt x="292765" y="1645801"/>
                </a:cubicBezTo>
                <a:cubicBezTo>
                  <a:pt x="292580" y="1646397"/>
                  <a:pt x="292450" y="1647104"/>
                  <a:pt x="292375" y="1647922"/>
                </a:cubicBezTo>
                <a:cubicBezTo>
                  <a:pt x="292300" y="1648741"/>
                  <a:pt x="292264" y="1649708"/>
                  <a:pt x="292264" y="1650824"/>
                </a:cubicBezTo>
                <a:cubicBezTo>
                  <a:pt x="292264" y="1652387"/>
                  <a:pt x="292340" y="1653726"/>
                  <a:pt x="292494" y="1654843"/>
                </a:cubicBezTo>
                <a:cubicBezTo>
                  <a:pt x="292647" y="1655959"/>
                  <a:pt x="292858" y="1656852"/>
                  <a:pt x="293127" y="1657522"/>
                </a:cubicBezTo>
                <a:cubicBezTo>
                  <a:pt x="293395" y="1658191"/>
                  <a:pt x="293741" y="1658675"/>
                  <a:pt x="294164" y="1658973"/>
                </a:cubicBezTo>
                <a:cubicBezTo>
                  <a:pt x="294587" y="1659270"/>
                  <a:pt x="295066" y="1659419"/>
                  <a:pt x="295603" y="1659419"/>
                </a:cubicBezTo>
                <a:cubicBezTo>
                  <a:pt x="296525" y="1659419"/>
                  <a:pt x="297927" y="1658787"/>
                  <a:pt x="299807" y="1657522"/>
                </a:cubicBezTo>
                <a:cubicBezTo>
                  <a:pt x="301688" y="1656257"/>
                  <a:pt x="304030" y="1654880"/>
                  <a:pt x="306833" y="1653392"/>
                </a:cubicBezTo>
                <a:cubicBezTo>
                  <a:pt x="309635" y="1651903"/>
                  <a:pt x="312898" y="1650527"/>
                  <a:pt x="316623" y="1649262"/>
                </a:cubicBezTo>
                <a:cubicBezTo>
                  <a:pt x="320348" y="1647997"/>
                  <a:pt x="324551" y="1647364"/>
                  <a:pt x="329234" y="1647364"/>
                </a:cubicBezTo>
                <a:cubicBezTo>
                  <a:pt x="333227" y="1647364"/>
                  <a:pt x="336760" y="1647997"/>
                  <a:pt x="339830" y="1649262"/>
                </a:cubicBezTo>
                <a:cubicBezTo>
                  <a:pt x="342902" y="1650527"/>
                  <a:pt x="345455" y="1652238"/>
                  <a:pt x="347490" y="1654396"/>
                </a:cubicBezTo>
                <a:cubicBezTo>
                  <a:pt x="349524" y="1656554"/>
                  <a:pt x="351080" y="1659066"/>
                  <a:pt x="352155" y="1661931"/>
                </a:cubicBezTo>
                <a:cubicBezTo>
                  <a:pt x="353229" y="1664796"/>
                  <a:pt x="353767" y="1667828"/>
                  <a:pt x="353767" y="1671028"/>
                </a:cubicBezTo>
                <a:cubicBezTo>
                  <a:pt x="353767" y="1674228"/>
                  <a:pt x="353421" y="1677651"/>
                  <a:pt x="352732" y="1681297"/>
                </a:cubicBezTo>
                <a:cubicBezTo>
                  <a:pt x="352041" y="1684943"/>
                  <a:pt x="350603" y="1688999"/>
                  <a:pt x="348418" y="1693464"/>
                </a:cubicBezTo>
                <a:cubicBezTo>
                  <a:pt x="346233" y="1697928"/>
                  <a:pt x="343128" y="1702877"/>
                  <a:pt x="339101" y="1708309"/>
                </a:cubicBezTo>
                <a:cubicBezTo>
                  <a:pt x="335075" y="1713741"/>
                  <a:pt x="329727" y="1719881"/>
                  <a:pt x="323055" y="1726727"/>
                </a:cubicBezTo>
                <a:lnTo>
                  <a:pt x="294186" y="1756418"/>
                </a:lnTo>
                <a:cubicBezTo>
                  <a:pt x="293266" y="1757385"/>
                  <a:pt x="292518" y="1758297"/>
                  <a:pt x="291943" y="1759153"/>
                </a:cubicBezTo>
                <a:cubicBezTo>
                  <a:pt x="291367" y="1760008"/>
                  <a:pt x="290887" y="1760864"/>
                  <a:pt x="290505" y="1761720"/>
                </a:cubicBezTo>
                <a:cubicBezTo>
                  <a:pt x="290121" y="1762576"/>
                  <a:pt x="289873" y="1763562"/>
                  <a:pt x="289757" y="1764678"/>
                </a:cubicBezTo>
                <a:cubicBezTo>
                  <a:pt x="289642" y="1765794"/>
                  <a:pt x="289585" y="1767096"/>
                  <a:pt x="289585" y="1768585"/>
                </a:cubicBezTo>
                <a:cubicBezTo>
                  <a:pt x="289585" y="1770222"/>
                  <a:pt x="289715" y="1771598"/>
                  <a:pt x="289975" y="1772715"/>
                </a:cubicBezTo>
                <a:cubicBezTo>
                  <a:pt x="290235" y="1773831"/>
                  <a:pt x="290645" y="1774687"/>
                  <a:pt x="291203" y="1775282"/>
                </a:cubicBezTo>
                <a:cubicBezTo>
                  <a:pt x="291761" y="1775877"/>
                  <a:pt x="292430" y="1776305"/>
                  <a:pt x="293213" y="1776565"/>
                </a:cubicBezTo>
                <a:cubicBezTo>
                  <a:pt x="293993" y="1776826"/>
                  <a:pt x="294905" y="1776956"/>
                  <a:pt x="295947" y="1776956"/>
                </a:cubicBezTo>
                <a:lnTo>
                  <a:pt x="375756" y="1776956"/>
                </a:lnTo>
                <a:cubicBezTo>
                  <a:pt x="376426" y="1776956"/>
                  <a:pt x="377040" y="1776789"/>
                  <a:pt x="377598" y="1776454"/>
                </a:cubicBezTo>
                <a:cubicBezTo>
                  <a:pt x="378155" y="1776119"/>
                  <a:pt x="378602" y="1775598"/>
                  <a:pt x="378938" y="1774891"/>
                </a:cubicBezTo>
                <a:cubicBezTo>
                  <a:pt x="379273" y="1774184"/>
                  <a:pt x="379533" y="1773310"/>
                  <a:pt x="379718" y="1772268"/>
                </a:cubicBezTo>
                <a:cubicBezTo>
                  <a:pt x="379905" y="1771226"/>
                  <a:pt x="379998" y="1770036"/>
                  <a:pt x="379998" y="1768696"/>
                </a:cubicBezTo>
                <a:cubicBezTo>
                  <a:pt x="379998" y="1767357"/>
                  <a:pt x="379905" y="1766185"/>
                  <a:pt x="379718" y="1765180"/>
                </a:cubicBezTo>
                <a:cubicBezTo>
                  <a:pt x="379533" y="1764176"/>
                  <a:pt x="379235" y="1763338"/>
                  <a:pt x="378826" y="1762669"/>
                </a:cubicBezTo>
                <a:cubicBezTo>
                  <a:pt x="378416" y="1761999"/>
                  <a:pt x="377933" y="1761497"/>
                  <a:pt x="377375" y="1761162"/>
                </a:cubicBezTo>
                <a:cubicBezTo>
                  <a:pt x="376816" y="1760827"/>
                  <a:pt x="376239" y="1760659"/>
                  <a:pt x="375644" y="1760659"/>
                </a:cubicBezTo>
                <a:lnTo>
                  <a:pt x="312802" y="1760659"/>
                </a:lnTo>
                <a:lnTo>
                  <a:pt x="335684" y="1736773"/>
                </a:lnTo>
                <a:cubicBezTo>
                  <a:pt x="343944" y="1728289"/>
                  <a:pt x="350567" y="1720792"/>
                  <a:pt x="355553" y="1714281"/>
                </a:cubicBezTo>
                <a:cubicBezTo>
                  <a:pt x="360538" y="1707770"/>
                  <a:pt x="364352" y="1701854"/>
                  <a:pt x="366994" y="1696533"/>
                </a:cubicBezTo>
                <a:cubicBezTo>
                  <a:pt x="369635" y="1691213"/>
                  <a:pt x="371366" y="1686264"/>
                  <a:pt x="372184" y="1681688"/>
                </a:cubicBezTo>
                <a:cubicBezTo>
                  <a:pt x="373003" y="1677111"/>
                  <a:pt x="373412" y="1672516"/>
                  <a:pt x="373412" y="1667902"/>
                </a:cubicBezTo>
                <a:cubicBezTo>
                  <a:pt x="373412" y="1662768"/>
                  <a:pt x="372556" y="1657931"/>
                  <a:pt x="370844" y="1653392"/>
                </a:cubicBezTo>
                <a:cubicBezTo>
                  <a:pt x="369133" y="1648852"/>
                  <a:pt x="366547" y="1644871"/>
                  <a:pt x="363087" y="1641448"/>
                </a:cubicBezTo>
                <a:cubicBezTo>
                  <a:pt x="359627" y="1638025"/>
                  <a:pt x="355273" y="1635328"/>
                  <a:pt x="350027" y="1633356"/>
                </a:cubicBezTo>
                <a:cubicBezTo>
                  <a:pt x="344782" y="1631384"/>
                  <a:pt x="338661" y="1630398"/>
                  <a:pt x="331666" y="1630398"/>
                </a:cubicBezTo>
                <a:close/>
                <a:moveTo>
                  <a:pt x="2966022" y="1627503"/>
                </a:moveTo>
                <a:cubicBezTo>
                  <a:pt x="2963864" y="1627503"/>
                  <a:pt x="2962209" y="1628099"/>
                  <a:pt x="2961055" y="1629289"/>
                </a:cubicBezTo>
                <a:cubicBezTo>
                  <a:pt x="2959902" y="1630480"/>
                  <a:pt x="2959325" y="1632303"/>
                  <a:pt x="2959325" y="1634759"/>
                </a:cubicBezTo>
                <a:lnTo>
                  <a:pt x="2959325" y="1693583"/>
                </a:lnTo>
                <a:cubicBezTo>
                  <a:pt x="2959325" y="1696336"/>
                  <a:pt x="2959771" y="1698197"/>
                  <a:pt x="2960664" y="1699164"/>
                </a:cubicBezTo>
                <a:cubicBezTo>
                  <a:pt x="2961557" y="1700132"/>
                  <a:pt x="2963046" y="1700615"/>
                  <a:pt x="2965129" y="1700615"/>
                </a:cubicBezTo>
                <a:cubicBezTo>
                  <a:pt x="2967957" y="1700615"/>
                  <a:pt x="2971008" y="1700392"/>
                  <a:pt x="2974282" y="1699946"/>
                </a:cubicBezTo>
                <a:cubicBezTo>
                  <a:pt x="2977556" y="1699499"/>
                  <a:pt x="2981463" y="1699276"/>
                  <a:pt x="2986002" y="1699276"/>
                </a:cubicBezTo>
                <a:cubicBezTo>
                  <a:pt x="2992402" y="1699276"/>
                  <a:pt x="2997909" y="1699853"/>
                  <a:pt x="3002522" y="1701006"/>
                </a:cubicBezTo>
                <a:cubicBezTo>
                  <a:pt x="3007136" y="1702159"/>
                  <a:pt x="3010950" y="1703908"/>
                  <a:pt x="3013963" y="1706252"/>
                </a:cubicBezTo>
                <a:cubicBezTo>
                  <a:pt x="3016977" y="1708596"/>
                  <a:pt x="3019210" y="1711536"/>
                  <a:pt x="3020661" y="1715070"/>
                </a:cubicBezTo>
                <a:cubicBezTo>
                  <a:pt x="3022112" y="1718605"/>
                  <a:pt x="3022837" y="1722679"/>
                  <a:pt x="3022837" y="1727293"/>
                </a:cubicBezTo>
                <a:cubicBezTo>
                  <a:pt x="3022837" y="1732799"/>
                  <a:pt x="3021982" y="1737469"/>
                  <a:pt x="3020270" y="1741301"/>
                </a:cubicBezTo>
                <a:cubicBezTo>
                  <a:pt x="3018559" y="1745133"/>
                  <a:pt x="3016196" y="1748315"/>
                  <a:pt x="3013182" y="1750845"/>
                </a:cubicBezTo>
                <a:cubicBezTo>
                  <a:pt x="3010168" y="1753375"/>
                  <a:pt x="3006578" y="1755235"/>
                  <a:pt x="3002411" y="1756426"/>
                </a:cubicBezTo>
                <a:cubicBezTo>
                  <a:pt x="2998244" y="1757616"/>
                  <a:pt x="2993667" y="1758212"/>
                  <a:pt x="2988681" y="1758212"/>
                </a:cubicBezTo>
                <a:cubicBezTo>
                  <a:pt x="2983324" y="1758212"/>
                  <a:pt x="2978691" y="1757728"/>
                  <a:pt x="2974784" y="1756761"/>
                </a:cubicBezTo>
                <a:cubicBezTo>
                  <a:pt x="2970878" y="1755793"/>
                  <a:pt x="2967604" y="1754770"/>
                  <a:pt x="2964962" y="1753691"/>
                </a:cubicBezTo>
                <a:cubicBezTo>
                  <a:pt x="2962320" y="1752612"/>
                  <a:pt x="2960218" y="1751607"/>
                  <a:pt x="2958655" y="1750677"/>
                </a:cubicBezTo>
                <a:cubicBezTo>
                  <a:pt x="2957093" y="1749747"/>
                  <a:pt x="2955939" y="1749282"/>
                  <a:pt x="2955195" y="1749282"/>
                </a:cubicBezTo>
                <a:cubicBezTo>
                  <a:pt x="2954674" y="1749282"/>
                  <a:pt x="2954209" y="1749431"/>
                  <a:pt x="2953800" y="1749729"/>
                </a:cubicBezTo>
                <a:cubicBezTo>
                  <a:pt x="2953390" y="1750026"/>
                  <a:pt x="2953037" y="1750491"/>
                  <a:pt x="2952739" y="1751124"/>
                </a:cubicBezTo>
                <a:cubicBezTo>
                  <a:pt x="2952442" y="1751756"/>
                  <a:pt x="2952237" y="1752575"/>
                  <a:pt x="2952125" y="1753579"/>
                </a:cubicBezTo>
                <a:cubicBezTo>
                  <a:pt x="2952014" y="1754584"/>
                  <a:pt x="2951958" y="1755719"/>
                  <a:pt x="2951958" y="1756984"/>
                </a:cubicBezTo>
                <a:cubicBezTo>
                  <a:pt x="2951958" y="1758323"/>
                  <a:pt x="2951995" y="1759477"/>
                  <a:pt x="2952070" y="1760444"/>
                </a:cubicBezTo>
                <a:cubicBezTo>
                  <a:pt x="2952144" y="1761412"/>
                  <a:pt x="2952274" y="1762211"/>
                  <a:pt x="2952460" y="1762844"/>
                </a:cubicBezTo>
                <a:cubicBezTo>
                  <a:pt x="2952646" y="1763477"/>
                  <a:pt x="2952851" y="1764016"/>
                  <a:pt x="2953074" y="1764463"/>
                </a:cubicBezTo>
                <a:cubicBezTo>
                  <a:pt x="2953297" y="1764909"/>
                  <a:pt x="2953688" y="1765393"/>
                  <a:pt x="2954246" y="1765914"/>
                </a:cubicBezTo>
                <a:cubicBezTo>
                  <a:pt x="2954804" y="1766434"/>
                  <a:pt x="2956088" y="1767141"/>
                  <a:pt x="2958097" y="1768034"/>
                </a:cubicBezTo>
                <a:cubicBezTo>
                  <a:pt x="2960106" y="1768927"/>
                  <a:pt x="2962674" y="1769839"/>
                  <a:pt x="2965799" y="1770769"/>
                </a:cubicBezTo>
                <a:cubicBezTo>
                  <a:pt x="2968924" y="1771699"/>
                  <a:pt x="2972496" y="1772481"/>
                  <a:pt x="2976515" y="1773113"/>
                </a:cubicBezTo>
                <a:cubicBezTo>
                  <a:pt x="2980533" y="1773746"/>
                  <a:pt x="2984775" y="1774062"/>
                  <a:pt x="2989239" y="1774062"/>
                </a:cubicBezTo>
                <a:cubicBezTo>
                  <a:pt x="2997276" y="1774062"/>
                  <a:pt x="3004587" y="1772983"/>
                  <a:pt x="3011173" y="1770825"/>
                </a:cubicBezTo>
                <a:cubicBezTo>
                  <a:pt x="3017759" y="1768667"/>
                  <a:pt x="3023433" y="1765523"/>
                  <a:pt x="3028195" y="1761393"/>
                </a:cubicBezTo>
                <a:cubicBezTo>
                  <a:pt x="3032958" y="1757263"/>
                  <a:pt x="3036641" y="1752184"/>
                  <a:pt x="3039246" y="1746157"/>
                </a:cubicBezTo>
                <a:cubicBezTo>
                  <a:pt x="3041850" y="1740129"/>
                  <a:pt x="3043152" y="1733246"/>
                  <a:pt x="3043152" y="1725507"/>
                </a:cubicBezTo>
                <a:cubicBezTo>
                  <a:pt x="3043152" y="1719256"/>
                  <a:pt x="3042131" y="1713563"/>
                  <a:pt x="3040088" y="1708429"/>
                </a:cubicBezTo>
                <a:cubicBezTo>
                  <a:pt x="3038045" y="1703294"/>
                  <a:pt x="3035034" y="1698922"/>
                  <a:pt x="3031055" y="1695313"/>
                </a:cubicBezTo>
                <a:cubicBezTo>
                  <a:pt x="3027077" y="1691704"/>
                  <a:pt x="3022112" y="1688914"/>
                  <a:pt x="3016161" y="1686942"/>
                </a:cubicBezTo>
                <a:cubicBezTo>
                  <a:pt x="3010210" y="1684970"/>
                  <a:pt x="3003257" y="1683984"/>
                  <a:pt x="2995300" y="1683984"/>
                </a:cubicBezTo>
                <a:cubicBezTo>
                  <a:pt x="2991858" y="1683984"/>
                  <a:pt x="2988829" y="1684021"/>
                  <a:pt x="2986213" y="1684095"/>
                </a:cubicBezTo>
                <a:cubicBezTo>
                  <a:pt x="2983596" y="1684170"/>
                  <a:pt x="2981033" y="1684393"/>
                  <a:pt x="2978524" y="1684765"/>
                </a:cubicBezTo>
                <a:lnTo>
                  <a:pt x="2978524" y="1644247"/>
                </a:lnTo>
                <a:lnTo>
                  <a:pt x="3030161" y="1644247"/>
                </a:lnTo>
                <a:cubicBezTo>
                  <a:pt x="3031443" y="1644247"/>
                  <a:pt x="3032441" y="1643502"/>
                  <a:pt x="3033154" y="1642014"/>
                </a:cubicBezTo>
                <a:cubicBezTo>
                  <a:pt x="3033866" y="1640526"/>
                  <a:pt x="3034223" y="1638442"/>
                  <a:pt x="3034223" y="1635763"/>
                </a:cubicBezTo>
                <a:cubicBezTo>
                  <a:pt x="3034223" y="1634350"/>
                  <a:pt x="3034130" y="1633122"/>
                  <a:pt x="3033944" y="1632080"/>
                </a:cubicBezTo>
                <a:cubicBezTo>
                  <a:pt x="3033758" y="1631038"/>
                  <a:pt x="3033479" y="1630182"/>
                  <a:pt x="3033107" y="1629513"/>
                </a:cubicBezTo>
                <a:cubicBezTo>
                  <a:pt x="3032734" y="1628843"/>
                  <a:pt x="3032269" y="1628341"/>
                  <a:pt x="3031711" y="1628006"/>
                </a:cubicBezTo>
                <a:cubicBezTo>
                  <a:pt x="3031153" y="1627671"/>
                  <a:pt x="3030576" y="1627503"/>
                  <a:pt x="3029981" y="1627503"/>
                </a:cubicBezTo>
                <a:close/>
                <a:moveTo>
                  <a:pt x="2881302" y="1625383"/>
                </a:moveTo>
                <a:cubicBezTo>
                  <a:pt x="2876539" y="1625383"/>
                  <a:pt x="2872093" y="1625829"/>
                  <a:pt x="2867963" y="1626722"/>
                </a:cubicBezTo>
                <a:cubicBezTo>
                  <a:pt x="2863833" y="1627615"/>
                  <a:pt x="2860187" y="1628713"/>
                  <a:pt x="2857024" y="1630015"/>
                </a:cubicBezTo>
                <a:cubicBezTo>
                  <a:pt x="2853862" y="1631317"/>
                  <a:pt x="2851201" y="1632638"/>
                  <a:pt x="2849043" y="1633977"/>
                </a:cubicBezTo>
                <a:cubicBezTo>
                  <a:pt x="2846885" y="1635317"/>
                  <a:pt x="2845453" y="1636340"/>
                  <a:pt x="2844746" y="1637047"/>
                </a:cubicBezTo>
                <a:cubicBezTo>
                  <a:pt x="2844039" y="1637754"/>
                  <a:pt x="2843537" y="1638368"/>
                  <a:pt x="2843239" y="1638889"/>
                </a:cubicBezTo>
                <a:cubicBezTo>
                  <a:pt x="2842941" y="1639410"/>
                  <a:pt x="2842681" y="1639986"/>
                  <a:pt x="2842458" y="1640619"/>
                </a:cubicBezTo>
                <a:cubicBezTo>
                  <a:pt x="2842234" y="1641251"/>
                  <a:pt x="2842086" y="1641996"/>
                  <a:pt x="2842011" y="1642851"/>
                </a:cubicBezTo>
                <a:cubicBezTo>
                  <a:pt x="2841937" y="1643707"/>
                  <a:pt x="2841900" y="1644693"/>
                  <a:pt x="2841900" y="1645809"/>
                </a:cubicBezTo>
                <a:cubicBezTo>
                  <a:pt x="2841900" y="1647446"/>
                  <a:pt x="2841955" y="1648767"/>
                  <a:pt x="2842067" y="1649772"/>
                </a:cubicBezTo>
                <a:cubicBezTo>
                  <a:pt x="2842179" y="1650776"/>
                  <a:pt x="2842365" y="1651558"/>
                  <a:pt x="2842625" y="1652116"/>
                </a:cubicBezTo>
                <a:cubicBezTo>
                  <a:pt x="2842886" y="1652674"/>
                  <a:pt x="2843220" y="1653046"/>
                  <a:pt x="2843630" y="1653232"/>
                </a:cubicBezTo>
                <a:cubicBezTo>
                  <a:pt x="2844039" y="1653418"/>
                  <a:pt x="2844504" y="1653511"/>
                  <a:pt x="2845025" y="1653511"/>
                </a:cubicBezTo>
                <a:cubicBezTo>
                  <a:pt x="2845769" y="1653511"/>
                  <a:pt x="2847071" y="1652860"/>
                  <a:pt x="2848932" y="1651558"/>
                </a:cubicBezTo>
                <a:cubicBezTo>
                  <a:pt x="2850792" y="1650256"/>
                  <a:pt x="2853136" y="1648860"/>
                  <a:pt x="2855964" y="1647372"/>
                </a:cubicBezTo>
                <a:cubicBezTo>
                  <a:pt x="2858792" y="1645884"/>
                  <a:pt x="2862010" y="1644488"/>
                  <a:pt x="2865619" y="1643186"/>
                </a:cubicBezTo>
                <a:cubicBezTo>
                  <a:pt x="2869228" y="1641884"/>
                  <a:pt x="2873191" y="1641233"/>
                  <a:pt x="2877507" y="1641233"/>
                </a:cubicBezTo>
                <a:cubicBezTo>
                  <a:pt x="2881451" y="1641233"/>
                  <a:pt x="2884930" y="1641810"/>
                  <a:pt x="2887943" y="1642963"/>
                </a:cubicBezTo>
                <a:cubicBezTo>
                  <a:pt x="2890957" y="1644116"/>
                  <a:pt x="2893431" y="1645698"/>
                  <a:pt x="2895366" y="1647707"/>
                </a:cubicBezTo>
                <a:cubicBezTo>
                  <a:pt x="2897301" y="1649716"/>
                  <a:pt x="2898752" y="1652079"/>
                  <a:pt x="2899719" y="1654795"/>
                </a:cubicBezTo>
                <a:cubicBezTo>
                  <a:pt x="2900687" y="1657511"/>
                  <a:pt x="2901170" y="1660357"/>
                  <a:pt x="2901170" y="1663334"/>
                </a:cubicBezTo>
                <a:cubicBezTo>
                  <a:pt x="2901170" y="1667427"/>
                  <a:pt x="2900445" y="1671129"/>
                  <a:pt x="2898994" y="1674440"/>
                </a:cubicBezTo>
                <a:cubicBezTo>
                  <a:pt x="2897543" y="1677752"/>
                  <a:pt x="2895459" y="1680598"/>
                  <a:pt x="2892743" y="1682979"/>
                </a:cubicBezTo>
                <a:cubicBezTo>
                  <a:pt x="2890027" y="1685360"/>
                  <a:pt x="2886715" y="1687184"/>
                  <a:pt x="2882809" y="1688449"/>
                </a:cubicBezTo>
                <a:cubicBezTo>
                  <a:pt x="2878902" y="1689714"/>
                  <a:pt x="2874493" y="1690346"/>
                  <a:pt x="2869582" y="1690346"/>
                </a:cubicBezTo>
                <a:lnTo>
                  <a:pt x="2856968" y="1690346"/>
                </a:lnTo>
                <a:cubicBezTo>
                  <a:pt x="2856299" y="1690346"/>
                  <a:pt x="2855703" y="1690476"/>
                  <a:pt x="2855182" y="1690737"/>
                </a:cubicBezTo>
                <a:cubicBezTo>
                  <a:pt x="2854662" y="1690997"/>
                  <a:pt x="2854197" y="1691407"/>
                  <a:pt x="2853787" y="1691965"/>
                </a:cubicBezTo>
                <a:cubicBezTo>
                  <a:pt x="2853378" y="1692523"/>
                  <a:pt x="2853062" y="1693267"/>
                  <a:pt x="2852838" y="1694197"/>
                </a:cubicBezTo>
                <a:cubicBezTo>
                  <a:pt x="2852615" y="1695127"/>
                  <a:pt x="2852504" y="1696299"/>
                  <a:pt x="2852504" y="1697713"/>
                </a:cubicBezTo>
                <a:cubicBezTo>
                  <a:pt x="2852504" y="1699276"/>
                  <a:pt x="2852638" y="1700541"/>
                  <a:pt x="2852907" y="1701508"/>
                </a:cubicBezTo>
                <a:cubicBezTo>
                  <a:pt x="2853177" y="1702476"/>
                  <a:pt x="2853522" y="1703257"/>
                  <a:pt x="2853945" y="1703852"/>
                </a:cubicBezTo>
                <a:cubicBezTo>
                  <a:pt x="2854368" y="1704448"/>
                  <a:pt x="2854867" y="1704875"/>
                  <a:pt x="2855443" y="1705136"/>
                </a:cubicBezTo>
                <a:cubicBezTo>
                  <a:pt x="2856019" y="1705396"/>
                  <a:pt x="2856615" y="1705527"/>
                  <a:pt x="2857230" y="1705527"/>
                </a:cubicBezTo>
                <a:lnTo>
                  <a:pt x="2871409" y="1705527"/>
                </a:lnTo>
                <a:cubicBezTo>
                  <a:pt x="2877328" y="1705527"/>
                  <a:pt x="2882612" y="1706159"/>
                  <a:pt x="2887261" y="1707424"/>
                </a:cubicBezTo>
                <a:cubicBezTo>
                  <a:pt x="2891911" y="1708689"/>
                  <a:pt x="2895831" y="1710512"/>
                  <a:pt x="2899020" y="1712894"/>
                </a:cubicBezTo>
                <a:cubicBezTo>
                  <a:pt x="2902209" y="1715275"/>
                  <a:pt x="2904630" y="1718103"/>
                  <a:pt x="2906282" y="1721377"/>
                </a:cubicBezTo>
                <a:cubicBezTo>
                  <a:pt x="2907935" y="1724651"/>
                  <a:pt x="2908761" y="1728334"/>
                  <a:pt x="2908761" y="1732427"/>
                </a:cubicBezTo>
                <a:cubicBezTo>
                  <a:pt x="2908761" y="1736148"/>
                  <a:pt x="2908112" y="1739590"/>
                  <a:pt x="2906814" y="1742752"/>
                </a:cubicBezTo>
                <a:cubicBezTo>
                  <a:pt x="2905517" y="1745915"/>
                  <a:pt x="2903570" y="1748650"/>
                  <a:pt x="2900974" y="1750956"/>
                </a:cubicBezTo>
                <a:cubicBezTo>
                  <a:pt x="2898378" y="1753263"/>
                  <a:pt x="2895172" y="1755049"/>
                  <a:pt x="2891356" y="1756314"/>
                </a:cubicBezTo>
                <a:cubicBezTo>
                  <a:pt x="2887539" y="1757579"/>
                  <a:pt x="2883112" y="1758212"/>
                  <a:pt x="2878074" y="1758212"/>
                </a:cubicBezTo>
                <a:cubicBezTo>
                  <a:pt x="2872882" y="1758212"/>
                  <a:pt x="2868168" y="1757616"/>
                  <a:pt x="2863932" y="1756426"/>
                </a:cubicBezTo>
                <a:cubicBezTo>
                  <a:pt x="2859695" y="1755235"/>
                  <a:pt x="2855993" y="1753952"/>
                  <a:pt x="2852824" y="1752575"/>
                </a:cubicBezTo>
                <a:cubicBezTo>
                  <a:pt x="2849656" y="1751198"/>
                  <a:pt x="2847061" y="1749915"/>
                  <a:pt x="2845038" y="1748724"/>
                </a:cubicBezTo>
                <a:cubicBezTo>
                  <a:pt x="2843016" y="1747533"/>
                  <a:pt x="2841661" y="1746938"/>
                  <a:pt x="2840973" y="1746938"/>
                </a:cubicBezTo>
                <a:cubicBezTo>
                  <a:pt x="2839981" y="1746938"/>
                  <a:pt x="2839217" y="1747459"/>
                  <a:pt x="2838683" y="1748501"/>
                </a:cubicBezTo>
                <a:cubicBezTo>
                  <a:pt x="2838148" y="1749542"/>
                  <a:pt x="2837881" y="1751403"/>
                  <a:pt x="2837881" y="1754082"/>
                </a:cubicBezTo>
                <a:cubicBezTo>
                  <a:pt x="2837881" y="1755644"/>
                  <a:pt x="2837937" y="1756965"/>
                  <a:pt x="2838049" y="1758044"/>
                </a:cubicBezTo>
                <a:cubicBezTo>
                  <a:pt x="2838160" y="1759123"/>
                  <a:pt x="2838328" y="1760035"/>
                  <a:pt x="2838551" y="1760779"/>
                </a:cubicBezTo>
                <a:cubicBezTo>
                  <a:pt x="2838774" y="1761523"/>
                  <a:pt x="2839035" y="1762156"/>
                  <a:pt x="2839332" y="1762677"/>
                </a:cubicBezTo>
                <a:cubicBezTo>
                  <a:pt x="2839630" y="1763197"/>
                  <a:pt x="2840058" y="1763718"/>
                  <a:pt x="2840616" y="1764239"/>
                </a:cubicBezTo>
                <a:cubicBezTo>
                  <a:pt x="2841174" y="1764760"/>
                  <a:pt x="2842532" y="1765597"/>
                  <a:pt x="2844690" y="1766751"/>
                </a:cubicBezTo>
                <a:cubicBezTo>
                  <a:pt x="2846848" y="1767904"/>
                  <a:pt x="2849564" y="1769020"/>
                  <a:pt x="2852838" y="1770099"/>
                </a:cubicBezTo>
                <a:cubicBezTo>
                  <a:pt x="2856113" y="1771178"/>
                  <a:pt x="2859852" y="1772109"/>
                  <a:pt x="2864056" y="1772890"/>
                </a:cubicBezTo>
                <a:cubicBezTo>
                  <a:pt x="2868261" y="1773671"/>
                  <a:pt x="2872781" y="1774062"/>
                  <a:pt x="2877618" y="1774062"/>
                </a:cubicBezTo>
                <a:cubicBezTo>
                  <a:pt x="2885581" y="1774062"/>
                  <a:pt x="2892724" y="1773039"/>
                  <a:pt x="2899050" y="1770992"/>
                </a:cubicBezTo>
                <a:cubicBezTo>
                  <a:pt x="2905375" y="1768946"/>
                  <a:pt x="2910695" y="1766025"/>
                  <a:pt x="2915011" y="1762230"/>
                </a:cubicBezTo>
                <a:cubicBezTo>
                  <a:pt x="2919327" y="1758435"/>
                  <a:pt x="2922639" y="1753877"/>
                  <a:pt x="2924946" y="1748557"/>
                </a:cubicBezTo>
                <a:cubicBezTo>
                  <a:pt x="2927253" y="1743236"/>
                  <a:pt x="2928406" y="1737264"/>
                  <a:pt x="2928406" y="1730641"/>
                </a:cubicBezTo>
                <a:cubicBezTo>
                  <a:pt x="2928406" y="1726102"/>
                  <a:pt x="2927569" y="1721842"/>
                  <a:pt x="2925894" y="1717861"/>
                </a:cubicBezTo>
                <a:cubicBezTo>
                  <a:pt x="2924220" y="1713880"/>
                  <a:pt x="2921895" y="1710401"/>
                  <a:pt x="2918918" y="1707424"/>
                </a:cubicBezTo>
                <a:cubicBezTo>
                  <a:pt x="2915942" y="1704448"/>
                  <a:pt x="2912388" y="1701973"/>
                  <a:pt x="2908258" y="1700001"/>
                </a:cubicBezTo>
                <a:cubicBezTo>
                  <a:pt x="2904128" y="1698029"/>
                  <a:pt x="2899570" y="1696783"/>
                  <a:pt x="2894585" y="1696262"/>
                </a:cubicBezTo>
                <a:lnTo>
                  <a:pt x="2894585" y="1696039"/>
                </a:lnTo>
                <a:cubicBezTo>
                  <a:pt x="2898975" y="1695220"/>
                  <a:pt x="2902845" y="1693751"/>
                  <a:pt x="2906193" y="1691630"/>
                </a:cubicBezTo>
                <a:cubicBezTo>
                  <a:pt x="2909542" y="1689509"/>
                  <a:pt x="2912370" y="1686942"/>
                  <a:pt x="2914677" y="1683928"/>
                </a:cubicBezTo>
                <a:cubicBezTo>
                  <a:pt x="2916983" y="1680914"/>
                  <a:pt x="2918732" y="1677454"/>
                  <a:pt x="2919923" y="1673547"/>
                </a:cubicBezTo>
                <a:cubicBezTo>
                  <a:pt x="2921113" y="1669640"/>
                  <a:pt x="2921709" y="1665417"/>
                  <a:pt x="2921709" y="1660878"/>
                </a:cubicBezTo>
                <a:cubicBezTo>
                  <a:pt x="2921709" y="1655595"/>
                  <a:pt x="2920872" y="1650776"/>
                  <a:pt x="2919197" y="1646423"/>
                </a:cubicBezTo>
                <a:cubicBezTo>
                  <a:pt x="2917523" y="1642070"/>
                  <a:pt x="2914993" y="1638331"/>
                  <a:pt x="2911607" y="1635205"/>
                </a:cubicBezTo>
                <a:cubicBezTo>
                  <a:pt x="2908221" y="1632080"/>
                  <a:pt x="2903998" y="1629661"/>
                  <a:pt x="2898938" y="1627950"/>
                </a:cubicBezTo>
                <a:cubicBezTo>
                  <a:pt x="2893878" y="1626238"/>
                  <a:pt x="2887999" y="1625383"/>
                  <a:pt x="2881302" y="1625383"/>
                </a:cubicBezTo>
                <a:close/>
                <a:moveTo>
                  <a:pt x="1901808" y="1554566"/>
                </a:moveTo>
                <a:cubicBezTo>
                  <a:pt x="1947057" y="1554566"/>
                  <a:pt x="1983739" y="1649079"/>
                  <a:pt x="1983739" y="1765668"/>
                </a:cubicBezTo>
                <a:cubicBezTo>
                  <a:pt x="1983739" y="1882257"/>
                  <a:pt x="1947057" y="1976771"/>
                  <a:pt x="1901808" y="1976771"/>
                </a:cubicBezTo>
                <a:cubicBezTo>
                  <a:pt x="1856559" y="1976771"/>
                  <a:pt x="1819877" y="1882257"/>
                  <a:pt x="1819877" y="1765668"/>
                </a:cubicBezTo>
                <a:cubicBezTo>
                  <a:pt x="1819877" y="1649079"/>
                  <a:pt x="1856559" y="1554566"/>
                  <a:pt x="1901808" y="1554566"/>
                </a:cubicBezTo>
                <a:close/>
                <a:moveTo>
                  <a:pt x="1405067" y="1534868"/>
                </a:moveTo>
                <a:lnTo>
                  <a:pt x="1413584" y="1534868"/>
                </a:lnTo>
                <a:cubicBezTo>
                  <a:pt x="1414626" y="1534868"/>
                  <a:pt x="1415538" y="1534980"/>
                  <a:pt x="1416319" y="1535203"/>
                </a:cubicBezTo>
                <a:cubicBezTo>
                  <a:pt x="1417100" y="1535427"/>
                  <a:pt x="1417696" y="1535873"/>
                  <a:pt x="1418105" y="1536543"/>
                </a:cubicBezTo>
                <a:cubicBezTo>
                  <a:pt x="1418514" y="1537212"/>
                  <a:pt x="1418830" y="1538068"/>
                  <a:pt x="1419054" y="1539110"/>
                </a:cubicBezTo>
                <a:lnTo>
                  <a:pt x="1419152" y="1540286"/>
                </a:lnTo>
                <a:close/>
                <a:moveTo>
                  <a:pt x="1264235" y="1533864"/>
                </a:moveTo>
                <a:cubicBezTo>
                  <a:pt x="1262896" y="1533864"/>
                  <a:pt x="1261780" y="1533882"/>
                  <a:pt x="1260887" y="1533920"/>
                </a:cubicBezTo>
                <a:cubicBezTo>
                  <a:pt x="1259994" y="1533957"/>
                  <a:pt x="1259212" y="1534050"/>
                  <a:pt x="1258543" y="1534199"/>
                </a:cubicBezTo>
                <a:cubicBezTo>
                  <a:pt x="1257873" y="1534348"/>
                  <a:pt x="1257315" y="1534496"/>
                  <a:pt x="1256868" y="1534645"/>
                </a:cubicBezTo>
                <a:cubicBezTo>
                  <a:pt x="1256422" y="1534794"/>
                  <a:pt x="1256050" y="1534980"/>
                  <a:pt x="1255752" y="1535203"/>
                </a:cubicBezTo>
                <a:lnTo>
                  <a:pt x="1222489" y="1556523"/>
                </a:lnTo>
                <a:cubicBezTo>
                  <a:pt x="1221819" y="1556969"/>
                  <a:pt x="1221280" y="1557416"/>
                  <a:pt x="1220870" y="1557862"/>
                </a:cubicBezTo>
                <a:cubicBezTo>
                  <a:pt x="1220461" y="1558309"/>
                  <a:pt x="1220145" y="1558830"/>
                  <a:pt x="1219922" y="1559425"/>
                </a:cubicBezTo>
                <a:cubicBezTo>
                  <a:pt x="1219698" y="1560020"/>
                  <a:pt x="1219531" y="1560765"/>
                  <a:pt x="1219419" y="1561658"/>
                </a:cubicBezTo>
                <a:cubicBezTo>
                  <a:pt x="1219308" y="1562550"/>
                  <a:pt x="1219252" y="1563629"/>
                  <a:pt x="1219252" y="1564895"/>
                </a:cubicBezTo>
                <a:cubicBezTo>
                  <a:pt x="1219252" y="1566606"/>
                  <a:pt x="1219345" y="1568020"/>
                  <a:pt x="1219531" y="1569136"/>
                </a:cubicBezTo>
                <a:cubicBezTo>
                  <a:pt x="1219717" y="1570252"/>
                  <a:pt x="1220070" y="1571052"/>
                  <a:pt x="1220591" y="1571536"/>
                </a:cubicBezTo>
                <a:cubicBezTo>
                  <a:pt x="1221112" y="1572020"/>
                  <a:pt x="1221801" y="1572187"/>
                  <a:pt x="1222656" y="1572038"/>
                </a:cubicBezTo>
                <a:cubicBezTo>
                  <a:pt x="1223512" y="1571889"/>
                  <a:pt x="1224647" y="1571443"/>
                  <a:pt x="1226061" y="1570699"/>
                </a:cubicBezTo>
                <a:lnTo>
                  <a:pt x="1253966" y="1554067"/>
                </a:lnTo>
                <a:lnTo>
                  <a:pt x="1253966" y="1663902"/>
                </a:lnTo>
                <a:lnTo>
                  <a:pt x="1223828" y="1663902"/>
                </a:lnTo>
                <a:cubicBezTo>
                  <a:pt x="1223233" y="1663902"/>
                  <a:pt x="1222694" y="1664070"/>
                  <a:pt x="1222210" y="1664405"/>
                </a:cubicBezTo>
                <a:cubicBezTo>
                  <a:pt x="1221726" y="1664740"/>
                  <a:pt x="1221317" y="1665223"/>
                  <a:pt x="1220982" y="1665856"/>
                </a:cubicBezTo>
                <a:cubicBezTo>
                  <a:pt x="1220647" y="1666488"/>
                  <a:pt x="1220368" y="1667288"/>
                  <a:pt x="1220145" y="1668256"/>
                </a:cubicBezTo>
                <a:cubicBezTo>
                  <a:pt x="1219922" y="1669223"/>
                  <a:pt x="1219810" y="1670376"/>
                  <a:pt x="1219810" y="1671716"/>
                </a:cubicBezTo>
                <a:cubicBezTo>
                  <a:pt x="1219810" y="1673130"/>
                  <a:pt x="1219922" y="1674320"/>
                  <a:pt x="1220145" y="1675288"/>
                </a:cubicBezTo>
                <a:cubicBezTo>
                  <a:pt x="1220368" y="1676255"/>
                  <a:pt x="1220684" y="1677037"/>
                  <a:pt x="1221094" y="1677632"/>
                </a:cubicBezTo>
                <a:cubicBezTo>
                  <a:pt x="1221503" y="1678227"/>
                  <a:pt x="1221931" y="1678655"/>
                  <a:pt x="1222377" y="1678915"/>
                </a:cubicBezTo>
                <a:cubicBezTo>
                  <a:pt x="1222824" y="1679176"/>
                  <a:pt x="1223308" y="1679306"/>
                  <a:pt x="1223828" y="1679306"/>
                </a:cubicBezTo>
                <a:lnTo>
                  <a:pt x="1299284" y="1679306"/>
                </a:lnTo>
                <a:cubicBezTo>
                  <a:pt x="1299805" y="1679306"/>
                  <a:pt x="1300307" y="1679176"/>
                  <a:pt x="1300791" y="1678915"/>
                </a:cubicBezTo>
                <a:cubicBezTo>
                  <a:pt x="1301275" y="1678655"/>
                  <a:pt x="1301703" y="1678227"/>
                  <a:pt x="1302075" y="1677632"/>
                </a:cubicBezTo>
                <a:cubicBezTo>
                  <a:pt x="1302447" y="1677037"/>
                  <a:pt x="1302745" y="1676255"/>
                  <a:pt x="1302968" y="1675288"/>
                </a:cubicBezTo>
                <a:cubicBezTo>
                  <a:pt x="1303191" y="1674320"/>
                  <a:pt x="1303303" y="1673130"/>
                  <a:pt x="1303303" y="1671716"/>
                </a:cubicBezTo>
                <a:cubicBezTo>
                  <a:pt x="1303303" y="1670376"/>
                  <a:pt x="1303210" y="1669223"/>
                  <a:pt x="1303024" y="1668256"/>
                </a:cubicBezTo>
                <a:cubicBezTo>
                  <a:pt x="1302838" y="1667288"/>
                  <a:pt x="1302577" y="1666488"/>
                  <a:pt x="1302242" y="1665856"/>
                </a:cubicBezTo>
                <a:cubicBezTo>
                  <a:pt x="1301907" y="1665223"/>
                  <a:pt x="1301479" y="1664740"/>
                  <a:pt x="1300959" y="1664405"/>
                </a:cubicBezTo>
                <a:cubicBezTo>
                  <a:pt x="1300438" y="1664070"/>
                  <a:pt x="1299880" y="1663902"/>
                  <a:pt x="1299284" y="1663902"/>
                </a:cubicBezTo>
                <a:lnTo>
                  <a:pt x="1273165" y="1663902"/>
                </a:lnTo>
                <a:lnTo>
                  <a:pt x="1273165" y="1536989"/>
                </a:lnTo>
                <a:cubicBezTo>
                  <a:pt x="1273165" y="1536543"/>
                  <a:pt x="1273053" y="1536115"/>
                  <a:pt x="1272830" y="1535706"/>
                </a:cubicBezTo>
                <a:cubicBezTo>
                  <a:pt x="1272607" y="1535296"/>
                  <a:pt x="1272160" y="1534961"/>
                  <a:pt x="1271491" y="1534701"/>
                </a:cubicBezTo>
                <a:cubicBezTo>
                  <a:pt x="1270821" y="1534441"/>
                  <a:pt x="1269891" y="1534236"/>
                  <a:pt x="1268700" y="1534087"/>
                </a:cubicBezTo>
                <a:cubicBezTo>
                  <a:pt x="1267509" y="1533938"/>
                  <a:pt x="1266021" y="1533864"/>
                  <a:pt x="1264235" y="1533864"/>
                </a:cubicBezTo>
                <a:close/>
                <a:moveTo>
                  <a:pt x="4512928" y="1524000"/>
                </a:moveTo>
                <a:cubicBezTo>
                  <a:pt x="4558177" y="1524000"/>
                  <a:pt x="4594859" y="1618513"/>
                  <a:pt x="4594859" y="1735102"/>
                </a:cubicBezTo>
                <a:cubicBezTo>
                  <a:pt x="4594859" y="1851691"/>
                  <a:pt x="4558177" y="1946205"/>
                  <a:pt x="4512928" y="1946205"/>
                </a:cubicBezTo>
                <a:cubicBezTo>
                  <a:pt x="4467679" y="1946205"/>
                  <a:pt x="4430997" y="1851691"/>
                  <a:pt x="4430997" y="1735102"/>
                </a:cubicBezTo>
                <a:cubicBezTo>
                  <a:pt x="4430997" y="1618513"/>
                  <a:pt x="4467679" y="1524000"/>
                  <a:pt x="4512928" y="1524000"/>
                </a:cubicBezTo>
                <a:close/>
                <a:moveTo>
                  <a:pt x="3983516" y="1517920"/>
                </a:moveTo>
                <a:cubicBezTo>
                  <a:pt x="3987088" y="1517920"/>
                  <a:pt x="3990307" y="1518385"/>
                  <a:pt x="3993172" y="1519315"/>
                </a:cubicBezTo>
                <a:cubicBezTo>
                  <a:pt x="3996037" y="1520246"/>
                  <a:pt x="3998585" y="1521734"/>
                  <a:pt x="4000818" y="1523780"/>
                </a:cubicBezTo>
                <a:cubicBezTo>
                  <a:pt x="4003050" y="1525827"/>
                  <a:pt x="4004966" y="1528431"/>
                  <a:pt x="4006566" y="1531594"/>
                </a:cubicBezTo>
                <a:cubicBezTo>
                  <a:pt x="4008166" y="1534756"/>
                  <a:pt x="4009468" y="1538533"/>
                  <a:pt x="4010473" y="1542923"/>
                </a:cubicBezTo>
                <a:cubicBezTo>
                  <a:pt x="4011478" y="1547314"/>
                  <a:pt x="4012240" y="1552374"/>
                  <a:pt x="4012761" y="1558104"/>
                </a:cubicBezTo>
                <a:cubicBezTo>
                  <a:pt x="4013282" y="1563834"/>
                  <a:pt x="4013543" y="1570308"/>
                  <a:pt x="4013543" y="1577526"/>
                </a:cubicBezTo>
                <a:cubicBezTo>
                  <a:pt x="4013543" y="1582884"/>
                  <a:pt x="4013375" y="1588037"/>
                  <a:pt x="4013040" y="1592985"/>
                </a:cubicBezTo>
                <a:cubicBezTo>
                  <a:pt x="4012705" y="1597934"/>
                  <a:pt x="4012091" y="1602529"/>
                  <a:pt x="4011198" y="1606771"/>
                </a:cubicBezTo>
                <a:cubicBezTo>
                  <a:pt x="4010306" y="1611012"/>
                  <a:pt x="4009115" y="1614882"/>
                  <a:pt x="4007627" y="1618379"/>
                </a:cubicBezTo>
                <a:cubicBezTo>
                  <a:pt x="4006138" y="1621877"/>
                  <a:pt x="4004259" y="1624872"/>
                  <a:pt x="4001990" y="1627365"/>
                </a:cubicBezTo>
                <a:cubicBezTo>
                  <a:pt x="3999720" y="1629858"/>
                  <a:pt x="3997004" y="1631774"/>
                  <a:pt x="3993841" y="1633113"/>
                </a:cubicBezTo>
                <a:cubicBezTo>
                  <a:pt x="3990679" y="1634453"/>
                  <a:pt x="3987014" y="1635122"/>
                  <a:pt x="3982847" y="1635122"/>
                </a:cubicBezTo>
                <a:cubicBezTo>
                  <a:pt x="3977489" y="1635122"/>
                  <a:pt x="3972931" y="1634043"/>
                  <a:pt x="3969173" y="1631885"/>
                </a:cubicBezTo>
                <a:cubicBezTo>
                  <a:pt x="3965415" y="1629727"/>
                  <a:pt x="3962327" y="1626267"/>
                  <a:pt x="3959909" y="1621505"/>
                </a:cubicBezTo>
                <a:cubicBezTo>
                  <a:pt x="3957490" y="1616742"/>
                  <a:pt x="3955723" y="1610584"/>
                  <a:pt x="3954607" y="1603031"/>
                </a:cubicBezTo>
                <a:cubicBezTo>
                  <a:pt x="3953490" y="1595478"/>
                  <a:pt x="3952932" y="1586307"/>
                  <a:pt x="3952932" y="1575517"/>
                </a:cubicBezTo>
                <a:cubicBezTo>
                  <a:pt x="3952932" y="1567480"/>
                  <a:pt x="3953342" y="1559964"/>
                  <a:pt x="3954160" y="1552969"/>
                </a:cubicBezTo>
                <a:cubicBezTo>
                  <a:pt x="3954979" y="1545974"/>
                  <a:pt x="3956523" y="1539872"/>
                  <a:pt x="3958792" y="1534663"/>
                </a:cubicBezTo>
                <a:cubicBezTo>
                  <a:pt x="3961062" y="1529454"/>
                  <a:pt x="3964169" y="1525362"/>
                  <a:pt x="3968113" y="1522385"/>
                </a:cubicBezTo>
                <a:cubicBezTo>
                  <a:pt x="3972057" y="1519408"/>
                  <a:pt x="3977191" y="1517920"/>
                  <a:pt x="3983516" y="1517920"/>
                </a:cubicBezTo>
                <a:close/>
                <a:moveTo>
                  <a:pt x="751188" y="1510568"/>
                </a:moveTo>
                <a:cubicBezTo>
                  <a:pt x="796437" y="1510568"/>
                  <a:pt x="833119" y="1605081"/>
                  <a:pt x="833119" y="1721670"/>
                </a:cubicBezTo>
                <a:cubicBezTo>
                  <a:pt x="833119" y="1838259"/>
                  <a:pt x="796437" y="1932773"/>
                  <a:pt x="751188" y="1932773"/>
                </a:cubicBezTo>
                <a:cubicBezTo>
                  <a:pt x="705939" y="1932773"/>
                  <a:pt x="669257" y="1838259"/>
                  <a:pt x="669257" y="1721670"/>
                </a:cubicBezTo>
                <a:cubicBezTo>
                  <a:pt x="669257" y="1605081"/>
                  <a:pt x="705939" y="1510568"/>
                  <a:pt x="751188" y="1510568"/>
                </a:cubicBezTo>
                <a:close/>
                <a:moveTo>
                  <a:pt x="3836288" y="1504302"/>
                </a:moveTo>
                <a:cubicBezTo>
                  <a:pt x="3834130" y="1504302"/>
                  <a:pt x="3832475" y="1504898"/>
                  <a:pt x="3831321" y="1506088"/>
                </a:cubicBezTo>
                <a:cubicBezTo>
                  <a:pt x="3830168" y="1507279"/>
                  <a:pt x="3829591" y="1509102"/>
                  <a:pt x="3829591" y="1511558"/>
                </a:cubicBezTo>
                <a:lnTo>
                  <a:pt x="3829591" y="1570382"/>
                </a:lnTo>
                <a:cubicBezTo>
                  <a:pt x="3829591" y="1573135"/>
                  <a:pt x="3830037" y="1574996"/>
                  <a:pt x="3830930" y="1575963"/>
                </a:cubicBezTo>
                <a:cubicBezTo>
                  <a:pt x="3831823" y="1576931"/>
                  <a:pt x="3833312" y="1577414"/>
                  <a:pt x="3835395" y="1577414"/>
                </a:cubicBezTo>
                <a:cubicBezTo>
                  <a:pt x="3838223" y="1577414"/>
                  <a:pt x="3841274" y="1577191"/>
                  <a:pt x="3844548" y="1576745"/>
                </a:cubicBezTo>
                <a:cubicBezTo>
                  <a:pt x="3847822" y="1576298"/>
                  <a:pt x="3851729" y="1576075"/>
                  <a:pt x="3856268" y="1576075"/>
                </a:cubicBezTo>
                <a:cubicBezTo>
                  <a:pt x="3862668" y="1576075"/>
                  <a:pt x="3868175" y="1576652"/>
                  <a:pt x="3872788" y="1577805"/>
                </a:cubicBezTo>
                <a:cubicBezTo>
                  <a:pt x="3877402" y="1578958"/>
                  <a:pt x="3881216" y="1580707"/>
                  <a:pt x="3884229" y="1583051"/>
                </a:cubicBezTo>
                <a:cubicBezTo>
                  <a:pt x="3887243" y="1585395"/>
                  <a:pt x="3889476" y="1588335"/>
                  <a:pt x="3890927" y="1591869"/>
                </a:cubicBezTo>
                <a:cubicBezTo>
                  <a:pt x="3892378" y="1595404"/>
                  <a:pt x="3893103" y="1599478"/>
                  <a:pt x="3893103" y="1604092"/>
                </a:cubicBezTo>
                <a:cubicBezTo>
                  <a:pt x="3893103" y="1609598"/>
                  <a:pt x="3892248" y="1614268"/>
                  <a:pt x="3890536" y="1618100"/>
                </a:cubicBezTo>
                <a:cubicBezTo>
                  <a:pt x="3888825" y="1621932"/>
                  <a:pt x="3886462" y="1625114"/>
                  <a:pt x="3883448" y="1627644"/>
                </a:cubicBezTo>
                <a:cubicBezTo>
                  <a:pt x="3880434" y="1630174"/>
                  <a:pt x="3876844" y="1632034"/>
                  <a:pt x="3872677" y="1633225"/>
                </a:cubicBezTo>
                <a:cubicBezTo>
                  <a:pt x="3868510" y="1634415"/>
                  <a:pt x="3863933" y="1635011"/>
                  <a:pt x="3858947" y="1635011"/>
                </a:cubicBezTo>
                <a:cubicBezTo>
                  <a:pt x="3853590" y="1635011"/>
                  <a:pt x="3848957" y="1634527"/>
                  <a:pt x="3845050" y="1633560"/>
                </a:cubicBezTo>
                <a:cubicBezTo>
                  <a:pt x="3841144" y="1632592"/>
                  <a:pt x="3837870" y="1631569"/>
                  <a:pt x="3835228" y="1630490"/>
                </a:cubicBezTo>
                <a:cubicBezTo>
                  <a:pt x="3832586" y="1629411"/>
                  <a:pt x="3830484" y="1628406"/>
                  <a:pt x="3828921" y="1627476"/>
                </a:cubicBezTo>
                <a:cubicBezTo>
                  <a:pt x="3827359" y="1626546"/>
                  <a:pt x="3826205" y="1626081"/>
                  <a:pt x="3825461" y="1626081"/>
                </a:cubicBezTo>
                <a:cubicBezTo>
                  <a:pt x="3824940" y="1626081"/>
                  <a:pt x="3824475" y="1626230"/>
                  <a:pt x="3824066" y="1626528"/>
                </a:cubicBezTo>
                <a:cubicBezTo>
                  <a:pt x="3823656" y="1626825"/>
                  <a:pt x="3823303" y="1627290"/>
                  <a:pt x="3823005" y="1627923"/>
                </a:cubicBezTo>
                <a:cubicBezTo>
                  <a:pt x="3822708" y="1628555"/>
                  <a:pt x="3822503" y="1629374"/>
                  <a:pt x="3822391" y="1630378"/>
                </a:cubicBezTo>
                <a:cubicBezTo>
                  <a:pt x="3822280" y="1631383"/>
                  <a:pt x="3822224" y="1632518"/>
                  <a:pt x="3822224" y="1633783"/>
                </a:cubicBezTo>
                <a:cubicBezTo>
                  <a:pt x="3822224" y="1635122"/>
                  <a:pt x="3822261" y="1636276"/>
                  <a:pt x="3822336" y="1637243"/>
                </a:cubicBezTo>
                <a:cubicBezTo>
                  <a:pt x="3822410" y="1638211"/>
                  <a:pt x="3822540" y="1639010"/>
                  <a:pt x="3822726" y="1639643"/>
                </a:cubicBezTo>
                <a:cubicBezTo>
                  <a:pt x="3822912" y="1640276"/>
                  <a:pt x="3823117" y="1640815"/>
                  <a:pt x="3823340" y="1641262"/>
                </a:cubicBezTo>
                <a:cubicBezTo>
                  <a:pt x="3823563" y="1641708"/>
                  <a:pt x="3823954" y="1642192"/>
                  <a:pt x="3824512" y="1642713"/>
                </a:cubicBezTo>
                <a:cubicBezTo>
                  <a:pt x="3825070" y="1643233"/>
                  <a:pt x="3826354" y="1643940"/>
                  <a:pt x="3828363" y="1644833"/>
                </a:cubicBezTo>
                <a:cubicBezTo>
                  <a:pt x="3830372" y="1645726"/>
                  <a:pt x="3832940" y="1646638"/>
                  <a:pt x="3836065" y="1647568"/>
                </a:cubicBezTo>
                <a:cubicBezTo>
                  <a:pt x="3839190" y="1648498"/>
                  <a:pt x="3842762" y="1649280"/>
                  <a:pt x="3846781" y="1649912"/>
                </a:cubicBezTo>
                <a:cubicBezTo>
                  <a:pt x="3850799" y="1650545"/>
                  <a:pt x="3855041" y="1650861"/>
                  <a:pt x="3859505" y="1650861"/>
                </a:cubicBezTo>
                <a:cubicBezTo>
                  <a:pt x="3867542" y="1650861"/>
                  <a:pt x="3874853" y="1649782"/>
                  <a:pt x="3881439" y="1647624"/>
                </a:cubicBezTo>
                <a:cubicBezTo>
                  <a:pt x="3888025" y="1645466"/>
                  <a:pt x="3893699" y="1642322"/>
                  <a:pt x="3898461" y="1638192"/>
                </a:cubicBezTo>
                <a:cubicBezTo>
                  <a:pt x="3903224" y="1634062"/>
                  <a:pt x="3906907" y="1628983"/>
                  <a:pt x="3909512" y="1622956"/>
                </a:cubicBezTo>
                <a:cubicBezTo>
                  <a:pt x="3912116" y="1616928"/>
                  <a:pt x="3913418" y="1610045"/>
                  <a:pt x="3913418" y="1602306"/>
                </a:cubicBezTo>
                <a:cubicBezTo>
                  <a:pt x="3913418" y="1596055"/>
                  <a:pt x="3912397" y="1590362"/>
                  <a:pt x="3910354" y="1585228"/>
                </a:cubicBezTo>
                <a:cubicBezTo>
                  <a:pt x="3908311" y="1580093"/>
                  <a:pt x="3905300" y="1575721"/>
                  <a:pt x="3901321" y="1572112"/>
                </a:cubicBezTo>
                <a:cubicBezTo>
                  <a:pt x="3897343" y="1568503"/>
                  <a:pt x="3892378" y="1565713"/>
                  <a:pt x="3886427" y="1563741"/>
                </a:cubicBezTo>
                <a:cubicBezTo>
                  <a:pt x="3880476" y="1561769"/>
                  <a:pt x="3873523" y="1560783"/>
                  <a:pt x="3865566" y="1560783"/>
                </a:cubicBezTo>
                <a:cubicBezTo>
                  <a:pt x="3862124" y="1560783"/>
                  <a:pt x="3859095" y="1560820"/>
                  <a:pt x="3856479" y="1560894"/>
                </a:cubicBezTo>
                <a:cubicBezTo>
                  <a:pt x="3853862" y="1560969"/>
                  <a:pt x="3851299" y="1561192"/>
                  <a:pt x="3848790" y="1561564"/>
                </a:cubicBezTo>
                <a:lnTo>
                  <a:pt x="3848790" y="1521046"/>
                </a:lnTo>
                <a:lnTo>
                  <a:pt x="3900427" y="1521046"/>
                </a:lnTo>
                <a:cubicBezTo>
                  <a:pt x="3901709" y="1521046"/>
                  <a:pt x="3902707" y="1520301"/>
                  <a:pt x="3903420" y="1518813"/>
                </a:cubicBezTo>
                <a:cubicBezTo>
                  <a:pt x="3904132" y="1517325"/>
                  <a:pt x="3904489" y="1515241"/>
                  <a:pt x="3904489" y="1512562"/>
                </a:cubicBezTo>
                <a:cubicBezTo>
                  <a:pt x="3904489" y="1511149"/>
                  <a:pt x="3904396" y="1509921"/>
                  <a:pt x="3904210" y="1508879"/>
                </a:cubicBezTo>
                <a:cubicBezTo>
                  <a:pt x="3904024" y="1507837"/>
                  <a:pt x="3903745" y="1506981"/>
                  <a:pt x="3903373" y="1506312"/>
                </a:cubicBezTo>
                <a:cubicBezTo>
                  <a:pt x="3903000" y="1505642"/>
                  <a:pt x="3902535" y="1505140"/>
                  <a:pt x="3901977" y="1504805"/>
                </a:cubicBezTo>
                <a:cubicBezTo>
                  <a:pt x="3901419" y="1504470"/>
                  <a:pt x="3900842" y="1504302"/>
                  <a:pt x="3900247" y="1504302"/>
                </a:cubicBezTo>
                <a:close/>
                <a:moveTo>
                  <a:pt x="3984633" y="1502182"/>
                </a:moveTo>
                <a:cubicBezTo>
                  <a:pt x="3975108" y="1502182"/>
                  <a:pt x="3967071" y="1503986"/>
                  <a:pt x="3960523" y="1507595"/>
                </a:cubicBezTo>
                <a:cubicBezTo>
                  <a:pt x="3953974" y="1511204"/>
                  <a:pt x="3948691" y="1516302"/>
                  <a:pt x="3944672" y="1522887"/>
                </a:cubicBezTo>
                <a:cubicBezTo>
                  <a:pt x="3940654" y="1529473"/>
                  <a:pt x="3937752" y="1537361"/>
                  <a:pt x="3935966" y="1546551"/>
                </a:cubicBezTo>
                <a:cubicBezTo>
                  <a:pt x="3934180" y="1555741"/>
                  <a:pt x="3933287" y="1565843"/>
                  <a:pt x="3933287" y="1576856"/>
                </a:cubicBezTo>
                <a:cubicBezTo>
                  <a:pt x="3933287" y="1588762"/>
                  <a:pt x="3934087" y="1599311"/>
                  <a:pt x="3935687" y="1608501"/>
                </a:cubicBezTo>
                <a:cubicBezTo>
                  <a:pt x="3937287" y="1617691"/>
                  <a:pt x="3939984" y="1625430"/>
                  <a:pt x="3943779" y="1631718"/>
                </a:cubicBezTo>
                <a:cubicBezTo>
                  <a:pt x="3947574" y="1638006"/>
                  <a:pt x="3952579" y="1642768"/>
                  <a:pt x="3958792" y="1646005"/>
                </a:cubicBezTo>
                <a:cubicBezTo>
                  <a:pt x="3965006" y="1649242"/>
                  <a:pt x="3972652" y="1650861"/>
                  <a:pt x="3981731" y="1650861"/>
                </a:cubicBezTo>
                <a:cubicBezTo>
                  <a:pt x="3991330" y="1650861"/>
                  <a:pt x="3999404" y="1649056"/>
                  <a:pt x="4005952" y="1645447"/>
                </a:cubicBezTo>
                <a:cubicBezTo>
                  <a:pt x="4012501" y="1641838"/>
                  <a:pt x="4017803" y="1636741"/>
                  <a:pt x="4021858" y="1630155"/>
                </a:cubicBezTo>
                <a:cubicBezTo>
                  <a:pt x="4025914" y="1623570"/>
                  <a:pt x="4028816" y="1615700"/>
                  <a:pt x="4030565" y="1606547"/>
                </a:cubicBezTo>
                <a:cubicBezTo>
                  <a:pt x="4032313" y="1597394"/>
                  <a:pt x="4033188" y="1587274"/>
                  <a:pt x="4033188" y="1576186"/>
                </a:cubicBezTo>
                <a:cubicBezTo>
                  <a:pt x="4033188" y="1564280"/>
                  <a:pt x="4032388" y="1553732"/>
                  <a:pt x="4030788" y="1544542"/>
                </a:cubicBezTo>
                <a:cubicBezTo>
                  <a:pt x="4029188" y="1535352"/>
                  <a:pt x="4026491" y="1527613"/>
                  <a:pt x="4022695" y="1521325"/>
                </a:cubicBezTo>
                <a:cubicBezTo>
                  <a:pt x="4018900" y="1515037"/>
                  <a:pt x="4013896" y="1510274"/>
                  <a:pt x="4007682" y="1507037"/>
                </a:cubicBezTo>
                <a:cubicBezTo>
                  <a:pt x="4001469" y="1503800"/>
                  <a:pt x="3993786" y="1502182"/>
                  <a:pt x="3984633" y="1502182"/>
                </a:cubicBezTo>
                <a:close/>
                <a:moveTo>
                  <a:pt x="179975" y="1497841"/>
                </a:moveTo>
                <a:cubicBezTo>
                  <a:pt x="178636" y="1497841"/>
                  <a:pt x="177519" y="1497859"/>
                  <a:pt x="176626" y="1497897"/>
                </a:cubicBezTo>
                <a:cubicBezTo>
                  <a:pt x="175734" y="1497934"/>
                  <a:pt x="174952" y="1498027"/>
                  <a:pt x="174282" y="1498176"/>
                </a:cubicBezTo>
                <a:cubicBezTo>
                  <a:pt x="173613" y="1498325"/>
                  <a:pt x="173055" y="1498473"/>
                  <a:pt x="172608" y="1498622"/>
                </a:cubicBezTo>
                <a:cubicBezTo>
                  <a:pt x="172162" y="1498771"/>
                  <a:pt x="171790" y="1498957"/>
                  <a:pt x="171492" y="1499180"/>
                </a:cubicBezTo>
                <a:lnTo>
                  <a:pt x="138229" y="1520500"/>
                </a:lnTo>
                <a:cubicBezTo>
                  <a:pt x="137559" y="1520946"/>
                  <a:pt x="137020" y="1521393"/>
                  <a:pt x="136611" y="1521839"/>
                </a:cubicBezTo>
                <a:cubicBezTo>
                  <a:pt x="136201" y="1522286"/>
                  <a:pt x="135885" y="1522807"/>
                  <a:pt x="135662" y="1523402"/>
                </a:cubicBezTo>
                <a:cubicBezTo>
                  <a:pt x="135438" y="1523997"/>
                  <a:pt x="135271" y="1524742"/>
                  <a:pt x="135160" y="1525635"/>
                </a:cubicBezTo>
                <a:cubicBezTo>
                  <a:pt x="135048" y="1526527"/>
                  <a:pt x="134992" y="1527606"/>
                  <a:pt x="134992" y="1528872"/>
                </a:cubicBezTo>
                <a:cubicBezTo>
                  <a:pt x="134992" y="1530583"/>
                  <a:pt x="135084" y="1531997"/>
                  <a:pt x="135271" y="1533113"/>
                </a:cubicBezTo>
                <a:cubicBezTo>
                  <a:pt x="135456" y="1534229"/>
                  <a:pt x="135810" y="1535029"/>
                  <a:pt x="136331" y="1535513"/>
                </a:cubicBezTo>
                <a:cubicBezTo>
                  <a:pt x="136852" y="1535997"/>
                  <a:pt x="137541" y="1536164"/>
                  <a:pt x="138396" y="1536015"/>
                </a:cubicBezTo>
                <a:cubicBezTo>
                  <a:pt x="139252" y="1535866"/>
                  <a:pt x="140386" y="1535420"/>
                  <a:pt x="141800" y="1534676"/>
                </a:cubicBezTo>
                <a:lnTo>
                  <a:pt x="169705" y="1518044"/>
                </a:lnTo>
                <a:lnTo>
                  <a:pt x="169705" y="1627879"/>
                </a:lnTo>
                <a:lnTo>
                  <a:pt x="139569" y="1627879"/>
                </a:lnTo>
                <a:cubicBezTo>
                  <a:pt x="138973" y="1627879"/>
                  <a:pt x="138433" y="1628047"/>
                  <a:pt x="137950" y="1628382"/>
                </a:cubicBezTo>
                <a:cubicBezTo>
                  <a:pt x="137467" y="1628717"/>
                  <a:pt x="137057" y="1629200"/>
                  <a:pt x="136723" y="1629833"/>
                </a:cubicBezTo>
                <a:cubicBezTo>
                  <a:pt x="136388" y="1630465"/>
                  <a:pt x="136108" y="1631265"/>
                  <a:pt x="135885" y="1632233"/>
                </a:cubicBezTo>
                <a:cubicBezTo>
                  <a:pt x="135662" y="1633200"/>
                  <a:pt x="135550" y="1634353"/>
                  <a:pt x="135550" y="1635693"/>
                </a:cubicBezTo>
                <a:cubicBezTo>
                  <a:pt x="135550" y="1637107"/>
                  <a:pt x="135662" y="1638297"/>
                  <a:pt x="135885" y="1639265"/>
                </a:cubicBezTo>
                <a:cubicBezTo>
                  <a:pt x="136108" y="1640232"/>
                  <a:pt x="136424" y="1641014"/>
                  <a:pt x="136834" y="1641609"/>
                </a:cubicBezTo>
                <a:cubicBezTo>
                  <a:pt x="137242" y="1642204"/>
                  <a:pt x="137671" y="1642632"/>
                  <a:pt x="138117" y="1642892"/>
                </a:cubicBezTo>
                <a:cubicBezTo>
                  <a:pt x="138563" y="1643153"/>
                  <a:pt x="139047" y="1643283"/>
                  <a:pt x="139569" y="1643283"/>
                </a:cubicBezTo>
                <a:lnTo>
                  <a:pt x="215025" y="1643283"/>
                </a:lnTo>
                <a:cubicBezTo>
                  <a:pt x="215544" y="1643283"/>
                  <a:pt x="216047" y="1643153"/>
                  <a:pt x="216531" y="1642892"/>
                </a:cubicBezTo>
                <a:cubicBezTo>
                  <a:pt x="217014" y="1642632"/>
                  <a:pt x="217443" y="1642204"/>
                  <a:pt x="217814" y="1641609"/>
                </a:cubicBezTo>
                <a:cubicBezTo>
                  <a:pt x="218186" y="1641014"/>
                  <a:pt x="218485" y="1640232"/>
                  <a:pt x="218708" y="1639265"/>
                </a:cubicBezTo>
                <a:cubicBezTo>
                  <a:pt x="218930" y="1638297"/>
                  <a:pt x="219043" y="1637107"/>
                  <a:pt x="219043" y="1635693"/>
                </a:cubicBezTo>
                <a:cubicBezTo>
                  <a:pt x="219043" y="1634353"/>
                  <a:pt x="218950" y="1633200"/>
                  <a:pt x="218764" y="1632233"/>
                </a:cubicBezTo>
                <a:cubicBezTo>
                  <a:pt x="218577" y="1631265"/>
                  <a:pt x="218317" y="1630465"/>
                  <a:pt x="217982" y="1629833"/>
                </a:cubicBezTo>
                <a:cubicBezTo>
                  <a:pt x="217647" y="1629200"/>
                  <a:pt x="217219" y="1628717"/>
                  <a:pt x="216699" y="1628382"/>
                </a:cubicBezTo>
                <a:cubicBezTo>
                  <a:pt x="216177" y="1628047"/>
                  <a:pt x="215620" y="1627879"/>
                  <a:pt x="215025" y="1627879"/>
                </a:cubicBezTo>
                <a:lnTo>
                  <a:pt x="188905" y="1627879"/>
                </a:lnTo>
                <a:lnTo>
                  <a:pt x="188905" y="1500966"/>
                </a:lnTo>
                <a:cubicBezTo>
                  <a:pt x="188905" y="1500520"/>
                  <a:pt x="188793" y="1500092"/>
                  <a:pt x="188570" y="1499683"/>
                </a:cubicBezTo>
                <a:cubicBezTo>
                  <a:pt x="188347" y="1499273"/>
                  <a:pt x="187900" y="1498938"/>
                  <a:pt x="187231" y="1498678"/>
                </a:cubicBezTo>
                <a:cubicBezTo>
                  <a:pt x="186560" y="1498418"/>
                  <a:pt x="185630" y="1498213"/>
                  <a:pt x="184440" y="1498064"/>
                </a:cubicBezTo>
                <a:cubicBezTo>
                  <a:pt x="183249" y="1497915"/>
                  <a:pt x="181761" y="1497841"/>
                  <a:pt x="179975" y="1497841"/>
                </a:cubicBezTo>
                <a:close/>
                <a:moveTo>
                  <a:pt x="2857604" y="1491288"/>
                </a:moveTo>
                <a:lnTo>
                  <a:pt x="2857824" y="1491288"/>
                </a:lnTo>
                <a:lnTo>
                  <a:pt x="2857824" y="1570539"/>
                </a:lnTo>
                <a:lnTo>
                  <a:pt x="2811167" y="1570539"/>
                </a:lnTo>
                <a:close/>
                <a:moveTo>
                  <a:pt x="3362308" y="1480002"/>
                </a:moveTo>
                <a:cubicBezTo>
                  <a:pt x="3407557" y="1480002"/>
                  <a:pt x="3444239" y="1574515"/>
                  <a:pt x="3444239" y="1691104"/>
                </a:cubicBezTo>
                <a:cubicBezTo>
                  <a:pt x="3444239" y="1807693"/>
                  <a:pt x="3407557" y="1902207"/>
                  <a:pt x="3362308" y="1902207"/>
                </a:cubicBezTo>
                <a:cubicBezTo>
                  <a:pt x="3317059" y="1902207"/>
                  <a:pt x="3280377" y="1807693"/>
                  <a:pt x="3280377" y="1691104"/>
                </a:cubicBezTo>
                <a:cubicBezTo>
                  <a:pt x="3280377" y="1574515"/>
                  <a:pt x="3317059" y="1480002"/>
                  <a:pt x="3362308" y="1480002"/>
                </a:cubicBezTo>
                <a:close/>
                <a:moveTo>
                  <a:pt x="168682" y="1475573"/>
                </a:moveTo>
                <a:cubicBezTo>
                  <a:pt x="261841" y="1475573"/>
                  <a:pt x="337364" y="1518660"/>
                  <a:pt x="337364" y="1571810"/>
                </a:cubicBezTo>
                <a:cubicBezTo>
                  <a:pt x="337364" y="1585098"/>
                  <a:pt x="332644" y="1597757"/>
                  <a:pt x="324107" y="1609271"/>
                </a:cubicBezTo>
                <a:lnTo>
                  <a:pt x="299000" y="1630517"/>
                </a:lnTo>
                <a:lnTo>
                  <a:pt x="321082" y="1627973"/>
                </a:lnTo>
                <a:cubicBezTo>
                  <a:pt x="414241" y="1627973"/>
                  <a:pt x="489763" y="1671060"/>
                  <a:pt x="489763" y="1724210"/>
                </a:cubicBezTo>
                <a:cubicBezTo>
                  <a:pt x="489763" y="1737498"/>
                  <a:pt x="485044" y="1750157"/>
                  <a:pt x="476508" y="1761670"/>
                </a:cubicBezTo>
                <a:lnTo>
                  <a:pt x="451401" y="1782916"/>
                </a:lnTo>
                <a:lnTo>
                  <a:pt x="473481" y="1780373"/>
                </a:lnTo>
                <a:cubicBezTo>
                  <a:pt x="566642" y="1780373"/>
                  <a:pt x="642163" y="1823460"/>
                  <a:pt x="642163" y="1876610"/>
                </a:cubicBezTo>
                <a:cubicBezTo>
                  <a:pt x="642163" y="1889898"/>
                  <a:pt x="637443" y="1902557"/>
                  <a:pt x="628907" y="1914070"/>
                </a:cubicBezTo>
                <a:lnTo>
                  <a:pt x="603801" y="1935316"/>
                </a:lnTo>
                <a:lnTo>
                  <a:pt x="625881" y="1932773"/>
                </a:lnTo>
                <a:cubicBezTo>
                  <a:pt x="719041" y="1932773"/>
                  <a:pt x="794563" y="1975860"/>
                  <a:pt x="794563" y="2029010"/>
                </a:cubicBezTo>
                <a:cubicBezTo>
                  <a:pt x="794563" y="2042298"/>
                  <a:pt x="789843" y="2054957"/>
                  <a:pt x="781307" y="2066470"/>
                </a:cubicBezTo>
                <a:lnTo>
                  <a:pt x="756200" y="2087716"/>
                </a:lnTo>
                <a:lnTo>
                  <a:pt x="778281" y="2085173"/>
                </a:lnTo>
                <a:cubicBezTo>
                  <a:pt x="871441" y="2085173"/>
                  <a:pt x="946963" y="2128260"/>
                  <a:pt x="946963" y="2181410"/>
                </a:cubicBezTo>
                <a:cubicBezTo>
                  <a:pt x="946963" y="2194698"/>
                  <a:pt x="942243" y="2207357"/>
                  <a:pt x="933707" y="2218870"/>
                </a:cubicBezTo>
                <a:lnTo>
                  <a:pt x="908600" y="2240116"/>
                </a:lnTo>
                <a:lnTo>
                  <a:pt x="930681" y="2237573"/>
                </a:lnTo>
                <a:cubicBezTo>
                  <a:pt x="1023841" y="2237573"/>
                  <a:pt x="1099363" y="2280660"/>
                  <a:pt x="1099363" y="2333810"/>
                </a:cubicBezTo>
                <a:cubicBezTo>
                  <a:pt x="1099363" y="2347098"/>
                  <a:pt x="1094643" y="2359757"/>
                  <a:pt x="1086107" y="2371270"/>
                </a:cubicBezTo>
                <a:lnTo>
                  <a:pt x="1061000" y="2392516"/>
                </a:lnTo>
                <a:lnTo>
                  <a:pt x="1083081" y="2389973"/>
                </a:lnTo>
                <a:cubicBezTo>
                  <a:pt x="1176241" y="2389973"/>
                  <a:pt x="1251763" y="2433060"/>
                  <a:pt x="1251763" y="2486210"/>
                </a:cubicBezTo>
                <a:cubicBezTo>
                  <a:pt x="1251763" y="2499498"/>
                  <a:pt x="1247043" y="2512157"/>
                  <a:pt x="1238507" y="2523670"/>
                </a:cubicBezTo>
                <a:lnTo>
                  <a:pt x="1213400" y="2544916"/>
                </a:lnTo>
                <a:lnTo>
                  <a:pt x="1235481" y="2542373"/>
                </a:lnTo>
                <a:cubicBezTo>
                  <a:pt x="1328641" y="2542373"/>
                  <a:pt x="1404163" y="2585460"/>
                  <a:pt x="1404163" y="2638610"/>
                </a:cubicBezTo>
                <a:cubicBezTo>
                  <a:pt x="1404163" y="2651898"/>
                  <a:pt x="1399443" y="2664557"/>
                  <a:pt x="1390907" y="2676071"/>
                </a:cubicBezTo>
                <a:lnTo>
                  <a:pt x="1365800" y="2697316"/>
                </a:lnTo>
                <a:lnTo>
                  <a:pt x="1387881" y="2694773"/>
                </a:lnTo>
                <a:cubicBezTo>
                  <a:pt x="1481041" y="2694773"/>
                  <a:pt x="1556563" y="2737860"/>
                  <a:pt x="1556563" y="2791010"/>
                </a:cubicBezTo>
                <a:cubicBezTo>
                  <a:pt x="1556563" y="2804298"/>
                  <a:pt x="1551843" y="2816957"/>
                  <a:pt x="1543307" y="2828470"/>
                </a:cubicBezTo>
                <a:lnTo>
                  <a:pt x="1518200" y="2849716"/>
                </a:lnTo>
                <a:lnTo>
                  <a:pt x="1540281" y="2847173"/>
                </a:lnTo>
                <a:cubicBezTo>
                  <a:pt x="1633441" y="2847173"/>
                  <a:pt x="1708963" y="2890260"/>
                  <a:pt x="1708963" y="2943410"/>
                </a:cubicBezTo>
                <a:cubicBezTo>
                  <a:pt x="1708963" y="2956698"/>
                  <a:pt x="1704243" y="2969357"/>
                  <a:pt x="1695707" y="2980870"/>
                </a:cubicBezTo>
                <a:lnTo>
                  <a:pt x="1670600" y="3002116"/>
                </a:lnTo>
                <a:lnTo>
                  <a:pt x="1692681" y="2999573"/>
                </a:lnTo>
                <a:cubicBezTo>
                  <a:pt x="1785841" y="2999573"/>
                  <a:pt x="1861363" y="3042660"/>
                  <a:pt x="1861363" y="3095810"/>
                </a:cubicBezTo>
                <a:cubicBezTo>
                  <a:pt x="1861363" y="3109098"/>
                  <a:pt x="1856643" y="3121757"/>
                  <a:pt x="1848107" y="3133271"/>
                </a:cubicBezTo>
                <a:lnTo>
                  <a:pt x="1823000" y="3154516"/>
                </a:lnTo>
                <a:lnTo>
                  <a:pt x="1845081" y="3151973"/>
                </a:lnTo>
                <a:cubicBezTo>
                  <a:pt x="1938241" y="3151973"/>
                  <a:pt x="2013763" y="3195060"/>
                  <a:pt x="2013763" y="3248210"/>
                </a:cubicBezTo>
                <a:cubicBezTo>
                  <a:pt x="2013763" y="3261498"/>
                  <a:pt x="2009043" y="3274157"/>
                  <a:pt x="2000507" y="3285670"/>
                </a:cubicBezTo>
                <a:lnTo>
                  <a:pt x="1975400" y="3306916"/>
                </a:lnTo>
                <a:lnTo>
                  <a:pt x="1997481" y="3304373"/>
                </a:lnTo>
                <a:cubicBezTo>
                  <a:pt x="2090641" y="3304373"/>
                  <a:pt x="2166163" y="3347460"/>
                  <a:pt x="2166163" y="3400610"/>
                </a:cubicBezTo>
                <a:cubicBezTo>
                  <a:pt x="2166163" y="3413898"/>
                  <a:pt x="2161443" y="3426557"/>
                  <a:pt x="2152907" y="3438071"/>
                </a:cubicBezTo>
                <a:lnTo>
                  <a:pt x="2127800" y="3459316"/>
                </a:lnTo>
                <a:lnTo>
                  <a:pt x="2149881" y="3456773"/>
                </a:lnTo>
                <a:cubicBezTo>
                  <a:pt x="2243042" y="3456773"/>
                  <a:pt x="2318563" y="3499860"/>
                  <a:pt x="2318563" y="3553010"/>
                </a:cubicBezTo>
                <a:cubicBezTo>
                  <a:pt x="2318563" y="3606161"/>
                  <a:pt x="2243042" y="3649248"/>
                  <a:pt x="2149881" y="3649248"/>
                </a:cubicBezTo>
                <a:cubicBezTo>
                  <a:pt x="2056721" y="3649248"/>
                  <a:pt x="1981199" y="3606161"/>
                  <a:pt x="1981199" y="3553010"/>
                </a:cubicBezTo>
                <a:cubicBezTo>
                  <a:pt x="1981199" y="3539723"/>
                  <a:pt x="1985919" y="3527064"/>
                  <a:pt x="1994455" y="3515550"/>
                </a:cubicBezTo>
                <a:lnTo>
                  <a:pt x="2019562" y="3494305"/>
                </a:lnTo>
                <a:lnTo>
                  <a:pt x="1997481" y="3496848"/>
                </a:lnTo>
                <a:cubicBezTo>
                  <a:pt x="1904321" y="3496848"/>
                  <a:pt x="1828799" y="3453761"/>
                  <a:pt x="1828799" y="3400610"/>
                </a:cubicBezTo>
                <a:cubicBezTo>
                  <a:pt x="1828799" y="3387323"/>
                  <a:pt x="1833519" y="3374664"/>
                  <a:pt x="1842055" y="3363150"/>
                </a:cubicBezTo>
                <a:lnTo>
                  <a:pt x="1867162" y="3341905"/>
                </a:lnTo>
                <a:lnTo>
                  <a:pt x="1845081" y="3344448"/>
                </a:lnTo>
                <a:cubicBezTo>
                  <a:pt x="1821791" y="3344448"/>
                  <a:pt x="1799603" y="3341755"/>
                  <a:pt x="1779422" y="3336885"/>
                </a:cubicBezTo>
                <a:lnTo>
                  <a:pt x="1750987" y="3325947"/>
                </a:lnTo>
                <a:lnTo>
                  <a:pt x="1808873" y="3325947"/>
                </a:lnTo>
                <a:cubicBezTo>
                  <a:pt x="1809394" y="3325947"/>
                  <a:pt x="1809896" y="3325817"/>
                  <a:pt x="1810380" y="3325557"/>
                </a:cubicBezTo>
                <a:cubicBezTo>
                  <a:pt x="1810864" y="3325296"/>
                  <a:pt x="1811292" y="3324868"/>
                  <a:pt x="1811664" y="3324273"/>
                </a:cubicBezTo>
                <a:cubicBezTo>
                  <a:pt x="1812036" y="3323678"/>
                  <a:pt x="1812334" y="3322896"/>
                  <a:pt x="1812557" y="3321929"/>
                </a:cubicBezTo>
                <a:cubicBezTo>
                  <a:pt x="1812780" y="3320961"/>
                  <a:pt x="1812892" y="3319771"/>
                  <a:pt x="1812892" y="3318357"/>
                </a:cubicBezTo>
                <a:cubicBezTo>
                  <a:pt x="1812892" y="3317018"/>
                  <a:pt x="1812799" y="3315864"/>
                  <a:pt x="1812613" y="3314897"/>
                </a:cubicBezTo>
                <a:cubicBezTo>
                  <a:pt x="1812427" y="3313929"/>
                  <a:pt x="1812166" y="3313129"/>
                  <a:pt x="1811831" y="3312497"/>
                </a:cubicBezTo>
                <a:cubicBezTo>
                  <a:pt x="1811496" y="3311864"/>
                  <a:pt x="1811068" y="3311381"/>
                  <a:pt x="1810548" y="3311046"/>
                </a:cubicBezTo>
                <a:cubicBezTo>
                  <a:pt x="1810027" y="3310711"/>
                  <a:pt x="1809469" y="3310543"/>
                  <a:pt x="1808873" y="3310543"/>
                </a:cubicBezTo>
                <a:lnTo>
                  <a:pt x="1782754" y="3310543"/>
                </a:lnTo>
                <a:lnTo>
                  <a:pt x="1782754" y="3183630"/>
                </a:lnTo>
                <a:cubicBezTo>
                  <a:pt x="1782754" y="3183184"/>
                  <a:pt x="1782642" y="3182756"/>
                  <a:pt x="1782419" y="3182347"/>
                </a:cubicBezTo>
                <a:cubicBezTo>
                  <a:pt x="1782196" y="3181937"/>
                  <a:pt x="1781749" y="3181602"/>
                  <a:pt x="1781080" y="3181342"/>
                </a:cubicBezTo>
                <a:cubicBezTo>
                  <a:pt x="1780410" y="3181082"/>
                  <a:pt x="1779480" y="3180877"/>
                  <a:pt x="1778289" y="3180728"/>
                </a:cubicBezTo>
                <a:cubicBezTo>
                  <a:pt x="1777098" y="3180579"/>
                  <a:pt x="1775610" y="3180505"/>
                  <a:pt x="1773824" y="3180505"/>
                </a:cubicBezTo>
                <a:cubicBezTo>
                  <a:pt x="1772485" y="3180505"/>
                  <a:pt x="1771369" y="3180523"/>
                  <a:pt x="1770476" y="3180561"/>
                </a:cubicBezTo>
                <a:cubicBezTo>
                  <a:pt x="1769583" y="3180598"/>
                  <a:pt x="1768801" y="3180691"/>
                  <a:pt x="1768132" y="3180840"/>
                </a:cubicBezTo>
                <a:cubicBezTo>
                  <a:pt x="1767462" y="3180989"/>
                  <a:pt x="1766904" y="3181137"/>
                  <a:pt x="1766457" y="3181286"/>
                </a:cubicBezTo>
                <a:cubicBezTo>
                  <a:pt x="1766011" y="3181435"/>
                  <a:pt x="1765639" y="3181621"/>
                  <a:pt x="1765341" y="3181844"/>
                </a:cubicBezTo>
                <a:lnTo>
                  <a:pt x="1732078" y="3203164"/>
                </a:lnTo>
                <a:cubicBezTo>
                  <a:pt x="1731408" y="3203610"/>
                  <a:pt x="1730869" y="3204057"/>
                  <a:pt x="1730459" y="3204503"/>
                </a:cubicBezTo>
                <a:cubicBezTo>
                  <a:pt x="1730050" y="3204950"/>
                  <a:pt x="1729734" y="3205471"/>
                  <a:pt x="1729511" y="3206066"/>
                </a:cubicBezTo>
                <a:cubicBezTo>
                  <a:pt x="1729287" y="3206661"/>
                  <a:pt x="1729120" y="3207406"/>
                  <a:pt x="1729008" y="3208299"/>
                </a:cubicBezTo>
                <a:cubicBezTo>
                  <a:pt x="1728897" y="3209191"/>
                  <a:pt x="1728841" y="3210270"/>
                  <a:pt x="1728841" y="3211536"/>
                </a:cubicBezTo>
                <a:cubicBezTo>
                  <a:pt x="1728841" y="3213247"/>
                  <a:pt x="1728934" y="3214661"/>
                  <a:pt x="1729120" y="3215777"/>
                </a:cubicBezTo>
                <a:cubicBezTo>
                  <a:pt x="1729306" y="3216893"/>
                  <a:pt x="1729659" y="3217693"/>
                  <a:pt x="1730180" y="3218177"/>
                </a:cubicBezTo>
                <a:cubicBezTo>
                  <a:pt x="1730701" y="3218661"/>
                  <a:pt x="1731390" y="3218828"/>
                  <a:pt x="1732245" y="3218679"/>
                </a:cubicBezTo>
                <a:cubicBezTo>
                  <a:pt x="1733101" y="3218530"/>
                  <a:pt x="1734236" y="3218084"/>
                  <a:pt x="1735650" y="3217340"/>
                </a:cubicBezTo>
                <a:lnTo>
                  <a:pt x="1763555" y="3200708"/>
                </a:lnTo>
                <a:lnTo>
                  <a:pt x="1763555" y="3310543"/>
                </a:lnTo>
                <a:lnTo>
                  <a:pt x="1733417" y="3310543"/>
                </a:lnTo>
                <a:cubicBezTo>
                  <a:pt x="1732822" y="3310543"/>
                  <a:pt x="1732283" y="3310711"/>
                  <a:pt x="1731799" y="3311046"/>
                </a:cubicBezTo>
                <a:cubicBezTo>
                  <a:pt x="1731315" y="3311381"/>
                  <a:pt x="1730906" y="3311864"/>
                  <a:pt x="1730571" y="3312497"/>
                </a:cubicBezTo>
                <a:cubicBezTo>
                  <a:pt x="1730236" y="3313129"/>
                  <a:pt x="1729957" y="3313929"/>
                  <a:pt x="1729734" y="3314897"/>
                </a:cubicBezTo>
                <a:lnTo>
                  <a:pt x="1729466" y="3317669"/>
                </a:lnTo>
                <a:lnTo>
                  <a:pt x="1725805" y="3316261"/>
                </a:lnTo>
                <a:cubicBezTo>
                  <a:pt x="1695279" y="3298845"/>
                  <a:pt x="1676399" y="3274786"/>
                  <a:pt x="1676399" y="3248210"/>
                </a:cubicBezTo>
                <a:cubicBezTo>
                  <a:pt x="1676399" y="3234923"/>
                  <a:pt x="1681119" y="3222264"/>
                  <a:pt x="1689655" y="3210750"/>
                </a:cubicBezTo>
                <a:lnTo>
                  <a:pt x="1714762" y="3189505"/>
                </a:lnTo>
                <a:lnTo>
                  <a:pt x="1692681" y="3192048"/>
                </a:lnTo>
                <a:cubicBezTo>
                  <a:pt x="1599521" y="3192048"/>
                  <a:pt x="1523999" y="3148961"/>
                  <a:pt x="1523999" y="3095810"/>
                </a:cubicBezTo>
                <a:cubicBezTo>
                  <a:pt x="1523999" y="3082523"/>
                  <a:pt x="1528719" y="3069864"/>
                  <a:pt x="1537255" y="3058350"/>
                </a:cubicBezTo>
                <a:lnTo>
                  <a:pt x="1562362" y="3037105"/>
                </a:lnTo>
                <a:lnTo>
                  <a:pt x="1540281" y="3039648"/>
                </a:lnTo>
                <a:cubicBezTo>
                  <a:pt x="1447121" y="3039648"/>
                  <a:pt x="1371599" y="2996561"/>
                  <a:pt x="1371599" y="2943410"/>
                </a:cubicBezTo>
                <a:cubicBezTo>
                  <a:pt x="1371599" y="2930123"/>
                  <a:pt x="1376319" y="2917464"/>
                  <a:pt x="1384855" y="2905950"/>
                </a:cubicBezTo>
                <a:lnTo>
                  <a:pt x="1409962" y="2884705"/>
                </a:lnTo>
                <a:lnTo>
                  <a:pt x="1387881" y="2887248"/>
                </a:lnTo>
                <a:cubicBezTo>
                  <a:pt x="1294721" y="2887248"/>
                  <a:pt x="1219199" y="2844161"/>
                  <a:pt x="1219199" y="2791010"/>
                </a:cubicBezTo>
                <a:cubicBezTo>
                  <a:pt x="1219199" y="2777723"/>
                  <a:pt x="1223919" y="2765064"/>
                  <a:pt x="1232455" y="2753550"/>
                </a:cubicBezTo>
                <a:lnTo>
                  <a:pt x="1257562" y="2732305"/>
                </a:lnTo>
                <a:lnTo>
                  <a:pt x="1235481" y="2734848"/>
                </a:lnTo>
                <a:cubicBezTo>
                  <a:pt x="1142321" y="2734848"/>
                  <a:pt x="1066799" y="2691761"/>
                  <a:pt x="1066799" y="2638610"/>
                </a:cubicBezTo>
                <a:cubicBezTo>
                  <a:pt x="1066799" y="2625323"/>
                  <a:pt x="1071519" y="2612664"/>
                  <a:pt x="1080055" y="2601150"/>
                </a:cubicBezTo>
                <a:lnTo>
                  <a:pt x="1105162" y="2579905"/>
                </a:lnTo>
                <a:lnTo>
                  <a:pt x="1083081" y="2582448"/>
                </a:lnTo>
                <a:cubicBezTo>
                  <a:pt x="989921" y="2582448"/>
                  <a:pt x="914399" y="2539361"/>
                  <a:pt x="914399" y="2486210"/>
                </a:cubicBezTo>
                <a:cubicBezTo>
                  <a:pt x="914399" y="2472923"/>
                  <a:pt x="919119" y="2460264"/>
                  <a:pt x="927655" y="2448750"/>
                </a:cubicBezTo>
                <a:lnTo>
                  <a:pt x="952762" y="2427505"/>
                </a:lnTo>
                <a:lnTo>
                  <a:pt x="930681" y="2430048"/>
                </a:lnTo>
                <a:cubicBezTo>
                  <a:pt x="837521" y="2430048"/>
                  <a:pt x="761999" y="2386961"/>
                  <a:pt x="761999" y="2333810"/>
                </a:cubicBezTo>
                <a:cubicBezTo>
                  <a:pt x="761999" y="2320523"/>
                  <a:pt x="766719" y="2307864"/>
                  <a:pt x="775255" y="2296350"/>
                </a:cubicBezTo>
                <a:lnTo>
                  <a:pt x="800362" y="2275105"/>
                </a:lnTo>
                <a:lnTo>
                  <a:pt x="778281" y="2277648"/>
                </a:lnTo>
                <a:cubicBezTo>
                  <a:pt x="685121" y="2277648"/>
                  <a:pt x="609600" y="2234561"/>
                  <a:pt x="609600" y="2181410"/>
                </a:cubicBezTo>
                <a:cubicBezTo>
                  <a:pt x="609600" y="2168123"/>
                  <a:pt x="614320" y="2155464"/>
                  <a:pt x="622855" y="2143950"/>
                </a:cubicBezTo>
                <a:lnTo>
                  <a:pt x="647962" y="2122705"/>
                </a:lnTo>
                <a:lnTo>
                  <a:pt x="625881" y="2125248"/>
                </a:lnTo>
                <a:cubicBezTo>
                  <a:pt x="532722" y="2125248"/>
                  <a:pt x="457200" y="2082161"/>
                  <a:pt x="457200" y="2029010"/>
                </a:cubicBezTo>
                <a:cubicBezTo>
                  <a:pt x="457200" y="2015723"/>
                  <a:pt x="461920" y="2003064"/>
                  <a:pt x="470456" y="1991550"/>
                </a:cubicBezTo>
                <a:lnTo>
                  <a:pt x="495563" y="1970305"/>
                </a:lnTo>
                <a:lnTo>
                  <a:pt x="473481" y="1972848"/>
                </a:lnTo>
                <a:cubicBezTo>
                  <a:pt x="380321" y="1972848"/>
                  <a:pt x="304800" y="1929761"/>
                  <a:pt x="304800" y="1876610"/>
                </a:cubicBezTo>
                <a:cubicBezTo>
                  <a:pt x="304800" y="1863323"/>
                  <a:pt x="309520" y="1850664"/>
                  <a:pt x="318056" y="1839150"/>
                </a:cubicBezTo>
                <a:lnTo>
                  <a:pt x="343162" y="1817905"/>
                </a:lnTo>
                <a:lnTo>
                  <a:pt x="321082" y="1820448"/>
                </a:lnTo>
                <a:cubicBezTo>
                  <a:pt x="227922" y="1820448"/>
                  <a:pt x="152400" y="1777361"/>
                  <a:pt x="152400" y="1724210"/>
                </a:cubicBezTo>
                <a:cubicBezTo>
                  <a:pt x="152400" y="1710923"/>
                  <a:pt x="157120" y="1698264"/>
                  <a:pt x="165655" y="1686750"/>
                </a:cubicBezTo>
                <a:lnTo>
                  <a:pt x="190762" y="1665505"/>
                </a:lnTo>
                <a:lnTo>
                  <a:pt x="168682" y="1668048"/>
                </a:lnTo>
                <a:cubicBezTo>
                  <a:pt x="75521" y="1668048"/>
                  <a:pt x="0" y="1624961"/>
                  <a:pt x="0" y="1571810"/>
                </a:cubicBezTo>
                <a:cubicBezTo>
                  <a:pt x="0" y="1518660"/>
                  <a:pt x="75521" y="1475573"/>
                  <a:pt x="168682" y="1475573"/>
                </a:cubicBezTo>
                <a:close/>
                <a:moveTo>
                  <a:pt x="2862456" y="1474434"/>
                </a:moveTo>
                <a:cubicBezTo>
                  <a:pt x="2860181" y="1474434"/>
                  <a:pt x="2858209" y="1474490"/>
                  <a:pt x="2856540" y="1474601"/>
                </a:cubicBezTo>
                <a:cubicBezTo>
                  <a:pt x="2854871" y="1474713"/>
                  <a:pt x="2853467" y="1474917"/>
                  <a:pt x="2852329" y="1475215"/>
                </a:cubicBezTo>
                <a:cubicBezTo>
                  <a:pt x="2851190" y="1475513"/>
                  <a:pt x="2850261" y="1475885"/>
                  <a:pt x="2849540" y="1476331"/>
                </a:cubicBezTo>
                <a:cubicBezTo>
                  <a:pt x="2848819" y="1476778"/>
                  <a:pt x="2848269" y="1477299"/>
                  <a:pt x="2847890" y="1477894"/>
                </a:cubicBezTo>
                <a:lnTo>
                  <a:pt x="2796404" y="1565628"/>
                </a:lnTo>
                <a:cubicBezTo>
                  <a:pt x="2795888" y="1566596"/>
                  <a:pt x="2795446" y="1567507"/>
                  <a:pt x="2795078" y="1568363"/>
                </a:cubicBezTo>
                <a:cubicBezTo>
                  <a:pt x="2794710" y="1569219"/>
                  <a:pt x="2794415" y="1570112"/>
                  <a:pt x="2794194" y="1571042"/>
                </a:cubicBezTo>
                <a:cubicBezTo>
                  <a:pt x="2793974" y="1571972"/>
                  <a:pt x="2793826" y="1572995"/>
                  <a:pt x="2793752" y="1574111"/>
                </a:cubicBezTo>
                <a:cubicBezTo>
                  <a:pt x="2793678" y="1575228"/>
                  <a:pt x="2793642" y="1576493"/>
                  <a:pt x="2793642" y="1577906"/>
                </a:cubicBezTo>
                <a:cubicBezTo>
                  <a:pt x="2793642" y="1579692"/>
                  <a:pt x="2793734" y="1581143"/>
                  <a:pt x="2793918" y="1582260"/>
                </a:cubicBezTo>
                <a:cubicBezTo>
                  <a:pt x="2794102" y="1583376"/>
                  <a:pt x="2794434" y="1584232"/>
                  <a:pt x="2794914" y="1584827"/>
                </a:cubicBezTo>
                <a:cubicBezTo>
                  <a:pt x="2795394" y="1585422"/>
                  <a:pt x="2795928" y="1585832"/>
                  <a:pt x="2796518" y="1586055"/>
                </a:cubicBezTo>
                <a:cubicBezTo>
                  <a:pt x="2797109" y="1586278"/>
                  <a:pt x="2797847" y="1586390"/>
                  <a:pt x="2798733" y="1586390"/>
                </a:cubicBezTo>
                <a:lnTo>
                  <a:pt x="2857824" y="1586390"/>
                </a:lnTo>
                <a:lnTo>
                  <a:pt x="2857824" y="1616751"/>
                </a:lnTo>
                <a:cubicBezTo>
                  <a:pt x="2857824" y="1617346"/>
                  <a:pt x="2857958" y="1617848"/>
                  <a:pt x="2858226" y="1618257"/>
                </a:cubicBezTo>
                <a:cubicBezTo>
                  <a:pt x="2858494" y="1618667"/>
                  <a:pt x="2858992" y="1619020"/>
                  <a:pt x="2859721" y="1619318"/>
                </a:cubicBezTo>
                <a:cubicBezTo>
                  <a:pt x="2860449" y="1619616"/>
                  <a:pt x="2861427" y="1619839"/>
                  <a:pt x="2862653" y="1619988"/>
                </a:cubicBezTo>
                <a:cubicBezTo>
                  <a:pt x="2863879" y="1620136"/>
                  <a:pt x="2865412" y="1620211"/>
                  <a:pt x="2867251" y="1620211"/>
                </a:cubicBezTo>
                <a:cubicBezTo>
                  <a:pt x="2869167" y="1620211"/>
                  <a:pt x="2870738" y="1620136"/>
                  <a:pt x="2871964" y="1619988"/>
                </a:cubicBezTo>
                <a:cubicBezTo>
                  <a:pt x="2873190" y="1619839"/>
                  <a:pt x="2874187" y="1619616"/>
                  <a:pt x="2874954" y="1619318"/>
                </a:cubicBezTo>
                <a:cubicBezTo>
                  <a:pt x="2875720" y="1619020"/>
                  <a:pt x="2876257" y="1618667"/>
                  <a:pt x="2876563" y="1618257"/>
                </a:cubicBezTo>
                <a:cubicBezTo>
                  <a:pt x="2876870" y="1617848"/>
                  <a:pt x="2877023" y="1617346"/>
                  <a:pt x="2877023" y="1616751"/>
                </a:cubicBezTo>
                <a:lnTo>
                  <a:pt x="2877023" y="1586390"/>
                </a:lnTo>
                <a:lnTo>
                  <a:pt x="2893320" y="1586390"/>
                </a:lnTo>
                <a:cubicBezTo>
                  <a:pt x="2894659" y="1586390"/>
                  <a:pt x="2895701" y="1585683"/>
                  <a:pt x="2896445" y="1584269"/>
                </a:cubicBezTo>
                <a:cubicBezTo>
                  <a:pt x="2897189" y="1582855"/>
                  <a:pt x="2897561" y="1580920"/>
                  <a:pt x="2897561" y="1578465"/>
                </a:cubicBezTo>
                <a:cubicBezTo>
                  <a:pt x="2897561" y="1575786"/>
                  <a:pt x="2897171" y="1573795"/>
                  <a:pt x="2896389" y="1572493"/>
                </a:cubicBezTo>
                <a:cubicBezTo>
                  <a:pt x="2895608" y="1571191"/>
                  <a:pt x="2894585" y="1570539"/>
                  <a:pt x="2893320" y="1570539"/>
                </a:cubicBezTo>
                <a:lnTo>
                  <a:pt x="2877023" y="1570539"/>
                </a:lnTo>
                <a:lnTo>
                  <a:pt x="2877023" y="1478340"/>
                </a:lnTo>
                <a:cubicBezTo>
                  <a:pt x="2877023" y="1477671"/>
                  <a:pt x="2876720" y="1477094"/>
                  <a:pt x="2876113" y="1476610"/>
                </a:cubicBezTo>
                <a:cubicBezTo>
                  <a:pt x="2875506" y="1476127"/>
                  <a:pt x="2874633" y="1475736"/>
                  <a:pt x="2873496" y="1475438"/>
                </a:cubicBezTo>
                <a:cubicBezTo>
                  <a:pt x="2872358" y="1475141"/>
                  <a:pt x="2870859" y="1474899"/>
                  <a:pt x="2869000" y="1474713"/>
                </a:cubicBezTo>
                <a:cubicBezTo>
                  <a:pt x="2867141" y="1474527"/>
                  <a:pt x="2864960" y="1474434"/>
                  <a:pt x="2862456" y="1474434"/>
                </a:cubicBezTo>
                <a:close/>
                <a:moveTo>
                  <a:pt x="2728901" y="1472983"/>
                </a:moveTo>
                <a:cubicBezTo>
                  <a:pt x="2724139" y="1472983"/>
                  <a:pt x="2719693" y="1473429"/>
                  <a:pt x="2715563" y="1474322"/>
                </a:cubicBezTo>
                <a:cubicBezTo>
                  <a:pt x="2711433" y="1475215"/>
                  <a:pt x="2707786" y="1476313"/>
                  <a:pt x="2704624" y="1477615"/>
                </a:cubicBezTo>
                <a:cubicBezTo>
                  <a:pt x="2701461" y="1478917"/>
                  <a:pt x="2698801" y="1480238"/>
                  <a:pt x="2696643" y="1481577"/>
                </a:cubicBezTo>
                <a:cubicBezTo>
                  <a:pt x="2694485" y="1482917"/>
                  <a:pt x="2693052" y="1483940"/>
                  <a:pt x="2692346" y="1484647"/>
                </a:cubicBezTo>
                <a:cubicBezTo>
                  <a:pt x="2691639" y="1485354"/>
                  <a:pt x="2691136" y="1485968"/>
                  <a:pt x="2690839" y="1486489"/>
                </a:cubicBezTo>
                <a:cubicBezTo>
                  <a:pt x="2690541" y="1487010"/>
                  <a:pt x="2690281" y="1487586"/>
                  <a:pt x="2690057" y="1488219"/>
                </a:cubicBezTo>
                <a:cubicBezTo>
                  <a:pt x="2689834" y="1488851"/>
                  <a:pt x="2689685" y="1489596"/>
                  <a:pt x="2689611" y="1490451"/>
                </a:cubicBezTo>
                <a:cubicBezTo>
                  <a:pt x="2689536" y="1491307"/>
                  <a:pt x="2689499" y="1492293"/>
                  <a:pt x="2689499" y="1493409"/>
                </a:cubicBezTo>
                <a:cubicBezTo>
                  <a:pt x="2689499" y="1495046"/>
                  <a:pt x="2689555" y="1496367"/>
                  <a:pt x="2689667" y="1497372"/>
                </a:cubicBezTo>
                <a:cubicBezTo>
                  <a:pt x="2689778" y="1498376"/>
                  <a:pt x="2689964" y="1499158"/>
                  <a:pt x="2690225" y="1499716"/>
                </a:cubicBezTo>
                <a:cubicBezTo>
                  <a:pt x="2690485" y="1500274"/>
                  <a:pt x="2690820" y="1500646"/>
                  <a:pt x="2691229" y="1500832"/>
                </a:cubicBezTo>
                <a:cubicBezTo>
                  <a:pt x="2691639" y="1501018"/>
                  <a:pt x="2692104" y="1501111"/>
                  <a:pt x="2692625" y="1501111"/>
                </a:cubicBezTo>
                <a:cubicBezTo>
                  <a:pt x="2693369" y="1501111"/>
                  <a:pt x="2694671" y="1500460"/>
                  <a:pt x="2696531" y="1499158"/>
                </a:cubicBezTo>
                <a:cubicBezTo>
                  <a:pt x="2698392" y="1497856"/>
                  <a:pt x="2700736" y="1496460"/>
                  <a:pt x="2703563" y="1494972"/>
                </a:cubicBezTo>
                <a:cubicBezTo>
                  <a:pt x="2706391" y="1493484"/>
                  <a:pt x="2709610" y="1492088"/>
                  <a:pt x="2713219" y="1490786"/>
                </a:cubicBezTo>
                <a:cubicBezTo>
                  <a:pt x="2716828" y="1489484"/>
                  <a:pt x="2720790" y="1488833"/>
                  <a:pt x="2725106" y="1488833"/>
                </a:cubicBezTo>
                <a:cubicBezTo>
                  <a:pt x="2729050" y="1488833"/>
                  <a:pt x="2732529" y="1489410"/>
                  <a:pt x="2735543" y="1490563"/>
                </a:cubicBezTo>
                <a:cubicBezTo>
                  <a:pt x="2738557" y="1491716"/>
                  <a:pt x="2741031" y="1493298"/>
                  <a:pt x="2742966" y="1495307"/>
                </a:cubicBezTo>
                <a:cubicBezTo>
                  <a:pt x="2744900" y="1497316"/>
                  <a:pt x="2746351" y="1499679"/>
                  <a:pt x="2747319" y="1502395"/>
                </a:cubicBezTo>
                <a:cubicBezTo>
                  <a:pt x="2748286" y="1505111"/>
                  <a:pt x="2748770" y="1507957"/>
                  <a:pt x="2748770" y="1510934"/>
                </a:cubicBezTo>
                <a:cubicBezTo>
                  <a:pt x="2748770" y="1515027"/>
                  <a:pt x="2748044" y="1518729"/>
                  <a:pt x="2746593" y="1522040"/>
                </a:cubicBezTo>
                <a:cubicBezTo>
                  <a:pt x="2745142" y="1525352"/>
                  <a:pt x="2743059" y="1528198"/>
                  <a:pt x="2740343" y="1530579"/>
                </a:cubicBezTo>
                <a:cubicBezTo>
                  <a:pt x="2737626" y="1532960"/>
                  <a:pt x="2734315" y="1534784"/>
                  <a:pt x="2730408" y="1536049"/>
                </a:cubicBezTo>
                <a:cubicBezTo>
                  <a:pt x="2726501" y="1537314"/>
                  <a:pt x="2722092" y="1537946"/>
                  <a:pt x="2717181" y="1537946"/>
                </a:cubicBezTo>
                <a:lnTo>
                  <a:pt x="2704568" y="1537946"/>
                </a:lnTo>
                <a:cubicBezTo>
                  <a:pt x="2703898" y="1537946"/>
                  <a:pt x="2703303" y="1538076"/>
                  <a:pt x="2702782" y="1538337"/>
                </a:cubicBezTo>
                <a:cubicBezTo>
                  <a:pt x="2702261" y="1538597"/>
                  <a:pt x="2701796" y="1539007"/>
                  <a:pt x="2701387" y="1539565"/>
                </a:cubicBezTo>
                <a:cubicBezTo>
                  <a:pt x="2700978" y="1540123"/>
                  <a:pt x="2700661" y="1540867"/>
                  <a:pt x="2700438" y="1541797"/>
                </a:cubicBezTo>
                <a:cubicBezTo>
                  <a:pt x="2700215" y="1542727"/>
                  <a:pt x="2700103" y="1543899"/>
                  <a:pt x="2700103" y="1545313"/>
                </a:cubicBezTo>
                <a:cubicBezTo>
                  <a:pt x="2700103" y="1546876"/>
                  <a:pt x="2700238" y="1548141"/>
                  <a:pt x="2700507" y="1549108"/>
                </a:cubicBezTo>
                <a:cubicBezTo>
                  <a:pt x="2700776" y="1550076"/>
                  <a:pt x="2701122" y="1550857"/>
                  <a:pt x="2701545" y="1551452"/>
                </a:cubicBezTo>
                <a:cubicBezTo>
                  <a:pt x="2701967" y="1552048"/>
                  <a:pt x="2702467" y="1552475"/>
                  <a:pt x="2703043" y="1552736"/>
                </a:cubicBezTo>
                <a:cubicBezTo>
                  <a:pt x="2703619" y="1552996"/>
                  <a:pt x="2704215" y="1553127"/>
                  <a:pt x="2704830" y="1553127"/>
                </a:cubicBezTo>
                <a:lnTo>
                  <a:pt x="2719009" y="1553127"/>
                </a:lnTo>
                <a:cubicBezTo>
                  <a:pt x="2724927" y="1553127"/>
                  <a:pt x="2730211" y="1553759"/>
                  <a:pt x="2734861" y="1555024"/>
                </a:cubicBezTo>
                <a:cubicBezTo>
                  <a:pt x="2739511" y="1556289"/>
                  <a:pt x="2743430" y="1558112"/>
                  <a:pt x="2746619" y="1560494"/>
                </a:cubicBezTo>
                <a:cubicBezTo>
                  <a:pt x="2749809" y="1562875"/>
                  <a:pt x="2752230" y="1565703"/>
                  <a:pt x="2753882" y="1568977"/>
                </a:cubicBezTo>
                <a:cubicBezTo>
                  <a:pt x="2755534" y="1572251"/>
                  <a:pt x="2756360" y="1575934"/>
                  <a:pt x="2756360" y="1580027"/>
                </a:cubicBezTo>
                <a:cubicBezTo>
                  <a:pt x="2756360" y="1583748"/>
                  <a:pt x="2755711" y="1587190"/>
                  <a:pt x="2754414" y="1590352"/>
                </a:cubicBezTo>
                <a:cubicBezTo>
                  <a:pt x="2753116" y="1593515"/>
                  <a:pt x="2751169" y="1596250"/>
                  <a:pt x="2748574" y="1598556"/>
                </a:cubicBezTo>
                <a:cubicBezTo>
                  <a:pt x="2745978" y="1600863"/>
                  <a:pt x="2742772" y="1602649"/>
                  <a:pt x="2738955" y="1603914"/>
                </a:cubicBezTo>
                <a:cubicBezTo>
                  <a:pt x="2735138" y="1605179"/>
                  <a:pt x="2730711" y="1605812"/>
                  <a:pt x="2725673" y="1605812"/>
                </a:cubicBezTo>
                <a:cubicBezTo>
                  <a:pt x="2720482" y="1605812"/>
                  <a:pt x="2715768" y="1605216"/>
                  <a:pt x="2711531" y="1604026"/>
                </a:cubicBezTo>
                <a:cubicBezTo>
                  <a:pt x="2707295" y="1602835"/>
                  <a:pt x="2703593" y="1601552"/>
                  <a:pt x="2700424" y="1600175"/>
                </a:cubicBezTo>
                <a:cubicBezTo>
                  <a:pt x="2697256" y="1598798"/>
                  <a:pt x="2694660" y="1597515"/>
                  <a:pt x="2692638" y="1596324"/>
                </a:cubicBezTo>
                <a:cubicBezTo>
                  <a:pt x="2690615" y="1595133"/>
                  <a:pt x="2689260" y="1594538"/>
                  <a:pt x="2688573" y="1594538"/>
                </a:cubicBezTo>
                <a:cubicBezTo>
                  <a:pt x="2687580" y="1594538"/>
                  <a:pt x="2686817" y="1595059"/>
                  <a:pt x="2686282" y="1596101"/>
                </a:cubicBezTo>
                <a:cubicBezTo>
                  <a:pt x="2685748" y="1597142"/>
                  <a:pt x="2685481" y="1599003"/>
                  <a:pt x="2685481" y="1601682"/>
                </a:cubicBezTo>
                <a:cubicBezTo>
                  <a:pt x="2685481" y="1603244"/>
                  <a:pt x="2685537" y="1604565"/>
                  <a:pt x="2685648" y="1605644"/>
                </a:cubicBezTo>
                <a:cubicBezTo>
                  <a:pt x="2685760" y="1606723"/>
                  <a:pt x="2685927" y="1607635"/>
                  <a:pt x="2686151" y="1608379"/>
                </a:cubicBezTo>
                <a:cubicBezTo>
                  <a:pt x="2686374" y="1609123"/>
                  <a:pt x="2686634" y="1609756"/>
                  <a:pt x="2686932" y="1610277"/>
                </a:cubicBezTo>
                <a:cubicBezTo>
                  <a:pt x="2687230" y="1610797"/>
                  <a:pt x="2687657" y="1611318"/>
                  <a:pt x="2688216" y="1611839"/>
                </a:cubicBezTo>
                <a:cubicBezTo>
                  <a:pt x="2688774" y="1612360"/>
                  <a:pt x="2690132" y="1613197"/>
                  <a:pt x="2692290" y="1614351"/>
                </a:cubicBezTo>
                <a:cubicBezTo>
                  <a:pt x="2694448" y="1615504"/>
                  <a:pt x="2697164" y="1616620"/>
                  <a:pt x="2700438" y="1617699"/>
                </a:cubicBezTo>
                <a:cubicBezTo>
                  <a:pt x="2703712" y="1618778"/>
                  <a:pt x="2707452" y="1619709"/>
                  <a:pt x="2711656" y="1620490"/>
                </a:cubicBezTo>
                <a:cubicBezTo>
                  <a:pt x="2715860" y="1621271"/>
                  <a:pt x="2720381" y="1621662"/>
                  <a:pt x="2725218" y="1621662"/>
                </a:cubicBezTo>
                <a:cubicBezTo>
                  <a:pt x="2733180" y="1621662"/>
                  <a:pt x="2740324" y="1620639"/>
                  <a:pt x="2746649" y="1618592"/>
                </a:cubicBezTo>
                <a:cubicBezTo>
                  <a:pt x="2752974" y="1616546"/>
                  <a:pt x="2758295" y="1613625"/>
                  <a:pt x="2762611" y="1609830"/>
                </a:cubicBezTo>
                <a:cubicBezTo>
                  <a:pt x="2766927" y="1606035"/>
                  <a:pt x="2770238" y="1601477"/>
                  <a:pt x="2772545" y="1596157"/>
                </a:cubicBezTo>
                <a:cubicBezTo>
                  <a:pt x="2774852" y="1590836"/>
                  <a:pt x="2776005" y="1584864"/>
                  <a:pt x="2776005" y="1578241"/>
                </a:cubicBezTo>
                <a:cubicBezTo>
                  <a:pt x="2776005" y="1573702"/>
                  <a:pt x="2775168" y="1569442"/>
                  <a:pt x="2773494" y="1565461"/>
                </a:cubicBezTo>
                <a:cubicBezTo>
                  <a:pt x="2771820" y="1561480"/>
                  <a:pt x="2769494" y="1558001"/>
                  <a:pt x="2766518" y="1555024"/>
                </a:cubicBezTo>
                <a:cubicBezTo>
                  <a:pt x="2763541" y="1552048"/>
                  <a:pt x="2759988" y="1549573"/>
                  <a:pt x="2755858" y="1547601"/>
                </a:cubicBezTo>
                <a:cubicBezTo>
                  <a:pt x="2751728" y="1545629"/>
                  <a:pt x="2747170" y="1544383"/>
                  <a:pt x="2742184" y="1543862"/>
                </a:cubicBezTo>
                <a:lnTo>
                  <a:pt x="2742184" y="1543639"/>
                </a:lnTo>
                <a:cubicBezTo>
                  <a:pt x="2746575" y="1542820"/>
                  <a:pt x="2750444" y="1541351"/>
                  <a:pt x="2753793" y="1539230"/>
                </a:cubicBezTo>
                <a:cubicBezTo>
                  <a:pt x="2757141" y="1537109"/>
                  <a:pt x="2759969" y="1534542"/>
                  <a:pt x="2762276" y="1531528"/>
                </a:cubicBezTo>
                <a:cubicBezTo>
                  <a:pt x="2764583" y="1528514"/>
                  <a:pt x="2766332" y="1525054"/>
                  <a:pt x="2767522" y="1521147"/>
                </a:cubicBezTo>
                <a:cubicBezTo>
                  <a:pt x="2768713" y="1517240"/>
                  <a:pt x="2769308" y="1513017"/>
                  <a:pt x="2769308" y="1508478"/>
                </a:cubicBezTo>
                <a:cubicBezTo>
                  <a:pt x="2769308" y="1503195"/>
                  <a:pt x="2768471" y="1498376"/>
                  <a:pt x="2766797" y="1494023"/>
                </a:cubicBezTo>
                <a:cubicBezTo>
                  <a:pt x="2765122" y="1489670"/>
                  <a:pt x="2762592" y="1485931"/>
                  <a:pt x="2759206" y="1482805"/>
                </a:cubicBezTo>
                <a:cubicBezTo>
                  <a:pt x="2755821" y="1479680"/>
                  <a:pt x="2751598" y="1477261"/>
                  <a:pt x="2746537" y="1475550"/>
                </a:cubicBezTo>
                <a:cubicBezTo>
                  <a:pt x="2741477" y="1473838"/>
                  <a:pt x="2735599" y="1472983"/>
                  <a:pt x="2728901" y="1472983"/>
                </a:cubicBezTo>
                <a:close/>
                <a:moveTo>
                  <a:pt x="1223121" y="1453459"/>
                </a:moveTo>
                <a:cubicBezTo>
                  <a:pt x="1228033" y="1453459"/>
                  <a:pt x="1232163" y="1454129"/>
                  <a:pt x="1235511" y="1455469"/>
                </a:cubicBezTo>
                <a:cubicBezTo>
                  <a:pt x="1238860" y="1456808"/>
                  <a:pt x="1241539" y="1458706"/>
                  <a:pt x="1243548" y="1461161"/>
                </a:cubicBezTo>
                <a:cubicBezTo>
                  <a:pt x="1245557" y="1463617"/>
                  <a:pt x="1246990" y="1466612"/>
                  <a:pt x="1247846" y="1470147"/>
                </a:cubicBezTo>
                <a:cubicBezTo>
                  <a:pt x="1248701" y="1473681"/>
                  <a:pt x="1249129" y="1477607"/>
                  <a:pt x="1249129" y="1481923"/>
                </a:cubicBezTo>
                <a:cubicBezTo>
                  <a:pt x="1249129" y="1485867"/>
                  <a:pt x="1248590" y="1489718"/>
                  <a:pt x="1247511" y="1493476"/>
                </a:cubicBezTo>
                <a:cubicBezTo>
                  <a:pt x="1246432" y="1497234"/>
                  <a:pt x="1244739" y="1500619"/>
                  <a:pt x="1242432" y="1503633"/>
                </a:cubicBezTo>
                <a:cubicBezTo>
                  <a:pt x="1240125" y="1506647"/>
                  <a:pt x="1237223" y="1509047"/>
                  <a:pt x="1233725" y="1510833"/>
                </a:cubicBezTo>
                <a:cubicBezTo>
                  <a:pt x="1230228" y="1512619"/>
                  <a:pt x="1226098" y="1513512"/>
                  <a:pt x="1221336" y="1513512"/>
                </a:cubicBezTo>
                <a:cubicBezTo>
                  <a:pt x="1216647" y="1513512"/>
                  <a:pt x="1212555" y="1512674"/>
                  <a:pt x="1209057" y="1511000"/>
                </a:cubicBezTo>
                <a:cubicBezTo>
                  <a:pt x="1205560" y="1509326"/>
                  <a:pt x="1202639" y="1506535"/>
                  <a:pt x="1200295" y="1502629"/>
                </a:cubicBezTo>
                <a:cubicBezTo>
                  <a:pt x="1197951" y="1498722"/>
                  <a:pt x="1196165" y="1493531"/>
                  <a:pt x="1194937" y="1487057"/>
                </a:cubicBezTo>
                <a:cubicBezTo>
                  <a:pt x="1193709" y="1480583"/>
                  <a:pt x="1193095" y="1472547"/>
                  <a:pt x="1193095" y="1462947"/>
                </a:cubicBezTo>
                <a:cubicBezTo>
                  <a:pt x="1195030" y="1461608"/>
                  <a:pt x="1197170" y="1460361"/>
                  <a:pt x="1199514" y="1459208"/>
                </a:cubicBezTo>
                <a:cubicBezTo>
                  <a:pt x="1201858" y="1458055"/>
                  <a:pt x="1204313" y="1457050"/>
                  <a:pt x="1206881" y="1456194"/>
                </a:cubicBezTo>
                <a:cubicBezTo>
                  <a:pt x="1209448" y="1455338"/>
                  <a:pt x="1212108" y="1454669"/>
                  <a:pt x="1214862" y="1454185"/>
                </a:cubicBezTo>
                <a:cubicBezTo>
                  <a:pt x="1217615" y="1453701"/>
                  <a:pt x="1220368" y="1453459"/>
                  <a:pt x="1223121" y="1453459"/>
                </a:cubicBezTo>
                <a:close/>
                <a:moveTo>
                  <a:pt x="1749408" y="1402166"/>
                </a:moveTo>
                <a:cubicBezTo>
                  <a:pt x="1794657" y="1402166"/>
                  <a:pt x="1831339" y="1496679"/>
                  <a:pt x="1831339" y="1613268"/>
                </a:cubicBezTo>
                <a:cubicBezTo>
                  <a:pt x="1831339" y="1729857"/>
                  <a:pt x="1794657" y="1824371"/>
                  <a:pt x="1749408" y="1824371"/>
                </a:cubicBezTo>
                <a:cubicBezTo>
                  <a:pt x="1704159" y="1824371"/>
                  <a:pt x="1667477" y="1729857"/>
                  <a:pt x="1667477" y="1613268"/>
                </a:cubicBezTo>
                <a:cubicBezTo>
                  <a:pt x="1667477" y="1496679"/>
                  <a:pt x="1704159" y="1402166"/>
                  <a:pt x="1749408" y="1402166"/>
                </a:cubicBezTo>
                <a:close/>
                <a:moveTo>
                  <a:pt x="1111835" y="1381464"/>
                </a:moveTo>
                <a:cubicBezTo>
                  <a:pt x="1110496" y="1381464"/>
                  <a:pt x="1109380" y="1381482"/>
                  <a:pt x="1108487" y="1381520"/>
                </a:cubicBezTo>
                <a:cubicBezTo>
                  <a:pt x="1107594" y="1381557"/>
                  <a:pt x="1106812" y="1381650"/>
                  <a:pt x="1106143" y="1381799"/>
                </a:cubicBezTo>
                <a:cubicBezTo>
                  <a:pt x="1105473" y="1381948"/>
                  <a:pt x="1104915" y="1382096"/>
                  <a:pt x="1104468" y="1382245"/>
                </a:cubicBezTo>
                <a:cubicBezTo>
                  <a:pt x="1104022" y="1382394"/>
                  <a:pt x="1103650" y="1382580"/>
                  <a:pt x="1103352" y="1382803"/>
                </a:cubicBezTo>
                <a:lnTo>
                  <a:pt x="1070089" y="1404123"/>
                </a:lnTo>
                <a:cubicBezTo>
                  <a:pt x="1069419" y="1404569"/>
                  <a:pt x="1068880" y="1405016"/>
                  <a:pt x="1068470" y="1405462"/>
                </a:cubicBezTo>
                <a:cubicBezTo>
                  <a:pt x="1068061" y="1405909"/>
                  <a:pt x="1067745" y="1406430"/>
                  <a:pt x="1067522" y="1407025"/>
                </a:cubicBezTo>
                <a:cubicBezTo>
                  <a:pt x="1067298" y="1407620"/>
                  <a:pt x="1067131" y="1408365"/>
                  <a:pt x="1067019" y="1409258"/>
                </a:cubicBezTo>
                <a:cubicBezTo>
                  <a:pt x="1066908" y="1410150"/>
                  <a:pt x="1066852" y="1411229"/>
                  <a:pt x="1066852" y="1412495"/>
                </a:cubicBezTo>
                <a:cubicBezTo>
                  <a:pt x="1066852" y="1414206"/>
                  <a:pt x="1066945" y="1415620"/>
                  <a:pt x="1067131" y="1416736"/>
                </a:cubicBezTo>
                <a:cubicBezTo>
                  <a:pt x="1067317" y="1417852"/>
                  <a:pt x="1067670" y="1418652"/>
                  <a:pt x="1068191" y="1419136"/>
                </a:cubicBezTo>
                <a:cubicBezTo>
                  <a:pt x="1068712" y="1419620"/>
                  <a:pt x="1069401" y="1419787"/>
                  <a:pt x="1070256" y="1419638"/>
                </a:cubicBezTo>
                <a:cubicBezTo>
                  <a:pt x="1071112" y="1419489"/>
                  <a:pt x="1072247" y="1419043"/>
                  <a:pt x="1073661" y="1418299"/>
                </a:cubicBezTo>
                <a:lnTo>
                  <a:pt x="1101566" y="1401667"/>
                </a:lnTo>
                <a:lnTo>
                  <a:pt x="1101566" y="1511502"/>
                </a:lnTo>
                <a:lnTo>
                  <a:pt x="1071428" y="1511502"/>
                </a:lnTo>
                <a:cubicBezTo>
                  <a:pt x="1070833" y="1511502"/>
                  <a:pt x="1070294" y="1511670"/>
                  <a:pt x="1069810" y="1512005"/>
                </a:cubicBezTo>
                <a:cubicBezTo>
                  <a:pt x="1069326" y="1512340"/>
                  <a:pt x="1068917" y="1512823"/>
                  <a:pt x="1068582" y="1513456"/>
                </a:cubicBezTo>
                <a:cubicBezTo>
                  <a:pt x="1068247" y="1514088"/>
                  <a:pt x="1067968" y="1514888"/>
                  <a:pt x="1067745" y="1515856"/>
                </a:cubicBezTo>
                <a:cubicBezTo>
                  <a:pt x="1067522" y="1516823"/>
                  <a:pt x="1067410" y="1517976"/>
                  <a:pt x="1067410" y="1519316"/>
                </a:cubicBezTo>
                <a:cubicBezTo>
                  <a:pt x="1067410" y="1520730"/>
                  <a:pt x="1067522" y="1521920"/>
                  <a:pt x="1067745" y="1522888"/>
                </a:cubicBezTo>
                <a:cubicBezTo>
                  <a:pt x="1067968" y="1523855"/>
                  <a:pt x="1068284" y="1524637"/>
                  <a:pt x="1068694" y="1525232"/>
                </a:cubicBezTo>
                <a:cubicBezTo>
                  <a:pt x="1069103" y="1525827"/>
                  <a:pt x="1069531" y="1526255"/>
                  <a:pt x="1069977" y="1526515"/>
                </a:cubicBezTo>
                <a:cubicBezTo>
                  <a:pt x="1070424" y="1526776"/>
                  <a:pt x="1070908" y="1526906"/>
                  <a:pt x="1071428" y="1526906"/>
                </a:cubicBezTo>
                <a:lnTo>
                  <a:pt x="1146884" y="1526906"/>
                </a:lnTo>
                <a:cubicBezTo>
                  <a:pt x="1147405" y="1526906"/>
                  <a:pt x="1147907" y="1526776"/>
                  <a:pt x="1148391" y="1526515"/>
                </a:cubicBezTo>
                <a:cubicBezTo>
                  <a:pt x="1148875" y="1526255"/>
                  <a:pt x="1149303" y="1525827"/>
                  <a:pt x="1149675" y="1525232"/>
                </a:cubicBezTo>
                <a:cubicBezTo>
                  <a:pt x="1150047" y="1524637"/>
                  <a:pt x="1150345" y="1523855"/>
                  <a:pt x="1150568" y="1522888"/>
                </a:cubicBezTo>
                <a:cubicBezTo>
                  <a:pt x="1150791" y="1521920"/>
                  <a:pt x="1150903" y="1520730"/>
                  <a:pt x="1150903" y="1519316"/>
                </a:cubicBezTo>
                <a:cubicBezTo>
                  <a:pt x="1150903" y="1517976"/>
                  <a:pt x="1150810" y="1516823"/>
                  <a:pt x="1150624" y="1515856"/>
                </a:cubicBezTo>
                <a:cubicBezTo>
                  <a:pt x="1150438" y="1514888"/>
                  <a:pt x="1150177" y="1514088"/>
                  <a:pt x="1149842" y="1513456"/>
                </a:cubicBezTo>
                <a:cubicBezTo>
                  <a:pt x="1149507" y="1512823"/>
                  <a:pt x="1149079" y="1512340"/>
                  <a:pt x="1148559" y="1512005"/>
                </a:cubicBezTo>
                <a:cubicBezTo>
                  <a:pt x="1148038" y="1511670"/>
                  <a:pt x="1147480" y="1511502"/>
                  <a:pt x="1146884" y="1511502"/>
                </a:cubicBezTo>
                <a:lnTo>
                  <a:pt x="1120765" y="1511502"/>
                </a:lnTo>
                <a:lnTo>
                  <a:pt x="1120765" y="1384589"/>
                </a:lnTo>
                <a:cubicBezTo>
                  <a:pt x="1120765" y="1384143"/>
                  <a:pt x="1120653" y="1383715"/>
                  <a:pt x="1120430" y="1383306"/>
                </a:cubicBezTo>
                <a:cubicBezTo>
                  <a:pt x="1120207" y="1382896"/>
                  <a:pt x="1119760" y="1382561"/>
                  <a:pt x="1119091" y="1382301"/>
                </a:cubicBezTo>
                <a:cubicBezTo>
                  <a:pt x="1118421" y="1382041"/>
                  <a:pt x="1117491" y="1381836"/>
                  <a:pt x="1116300" y="1381687"/>
                </a:cubicBezTo>
                <a:cubicBezTo>
                  <a:pt x="1115109" y="1381538"/>
                  <a:pt x="1113621" y="1381464"/>
                  <a:pt x="1111835" y="1381464"/>
                </a:cubicBezTo>
                <a:close/>
                <a:moveTo>
                  <a:pt x="1233725" y="1380459"/>
                </a:moveTo>
                <a:cubicBezTo>
                  <a:pt x="1225540" y="1380459"/>
                  <a:pt x="1218359" y="1381575"/>
                  <a:pt x="1212183" y="1383808"/>
                </a:cubicBezTo>
                <a:cubicBezTo>
                  <a:pt x="1206006" y="1386040"/>
                  <a:pt x="1200704" y="1389073"/>
                  <a:pt x="1196277" y="1392905"/>
                </a:cubicBezTo>
                <a:cubicBezTo>
                  <a:pt x="1191849" y="1396737"/>
                  <a:pt x="1188165" y="1401239"/>
                  <a:pt x="1185226" y="1406411"/>
                </a:cubicBezTo>
                <a:cubicBezTo>
                  <a:pt x="1182287" y="1411583"/>
                  <a:pt x="1179961" y="1417108"/>
                  <a:pt x="1178250" y="1422987"/>
                </a:cubicBezTo>
                <a:cubicBezTo>
                  <a:pt x="1176538" y="1428866"/>
                  <a:pt x="1175348" y="1434968"/>
                  <a:pt x="1174678" y="1441293"/>
                </a:cubicBezTo>
                <a:cubicBezTo>
                  <a:pt x="1174008" y="1447618"/>
                  <a:pt x="1173673" y="1453869"/>
                  <a:pt x="1173673" y="1460045"/>
                </a:cubicBezTo>
                <a:cubicBezTo>
                  <a:pt x="1173673" y="1467040"/>
                  <a:pt x="1173971" y="1473588"/>
                  <a:pt x="1174566" y="1479690"/>
                </a:cubicBezTo>
                <a:cubicBezTo>
                  <a:pt x="1175162" y="1485792"/>
                  <a:pt x="1176148" y="1491411"/>
                  <a:pt x="1177524" y="1496545"/>
                </a:cubicBezTo>
                <a:cubicBezTo>
                  <a:pt x="1178901" y="1501680"/>
                  <a:pt x="1180724" y="1506256"/>
                  <a:pt x="1182994" y="1510275"/>
                </a:cubicBezTo>
                <a:cubicBezTo>
                  <a:pt x="1185263" y="1514293"/>
                  <a:pt x="1188110" y="1517679"/>
                  <a:pt x="1191533" y="1520432"/>
                </a:cubicBezTo>
                <a:cubicBezTo>
                  <a:pt x="1194956" y="1523185"/>
                  <a:pt x="1198974" y="1525306"/>
                  <a:pt x="1203588" y="1526795"/>
                </a:cubicBezTo>
                <a:cubicBezTo>
                  <a:pt x="1208201" y="1528283"/>
                  <a:pt x="1213522" y="1529027"/>
                  <a:pt x="1219550" y="1529027"/>
                </a:cubicBezTo>
                <a:cubicBezTo>
                  <a:pt x="1227958" y="1529027"/>
                  <a:pt x="1235251" y="1527669"/>
                  <a:pt x="1241427" y="1524953"/>
                </a:cubicBezTo>
                <a:cubicBezTo>
                  <a:pt x="1247604" y="1522237"/>
                  <a:pt x="1252701" y="1518628"/>
                  <a:pt x="1256719" y="1514126"/>
                </a:cubicBezTo>
                <a:cubicBezTo>
                  <a:pt x="1260738" y="1509623"/>
                  <a:pt x="1263714" y="1504414"/>
                  <a:pt x="1265649" y="1498499"/>
                </a:cubicBezTo>
                <a:cubicBezTo>
                  <a:pt x="1267584" y="1492583"/>
                  <a:pt x="1268551" y="1486462"/>
                  <a:pt x="1268551" y="1480137"/>
                </a:cubicBezTo>
                <a:cubicBezTo>
                  <a:pt x="1268551" y="1474184"/>
                  <a:pt x="1267844" y="1468659"/>
                  <a:pt x="1266430" y="1463561"/>
                </a:cubicBezTo>
                <a:cubicBezTo>
                  <a:pt x="1265017" y="1458464"/>
                  <a:pt x="1262654" y="1454036"/>
                  <a:pt x="1259343" y="1450278"/>
                </a:cubicBezTo>
                <a:cubicBezTo>
                  <a:pt x="1256031" y="1446520"/>
                  <a:pt x="1251696" y="1443581"/>
                  <a:pt x="1246339" y="1441460"/>
                </a:cubicBezTo>
                <a:cubicBezTo>
                  <a:pt x="1240981" y="1439339"/>
                  <a:pt x="1234395" y="1438279"/>
                  <a:pt x="1226582" y="1438279"/>
                </a:cubicBezTo>
                <a:cubicBezTo>
                  <a:pt x="1222935" y="1438279"/>
                  <a:pt x="1219512" y="1438558"/>
                  <a:pt x="1216313" y="1439116"/>
                </a:cubicBezTo>
                <a:cubicBezTo>
                  <a:pt x="1213113" y="1439674"/>
                  <a:pt x="1210080" y="1440400"/>
                  <a:pt x="1207215" y="1441293"/>
                </a:cubicBezTo>
                <a:cubicBezTo>
                  <a:pt x="1204351" y="1442186"/>
                  <a:pt x="1201709" y="1443190"/>
                  <a:pt x="1199290" y="1444307"/>
                </a:cubicBezTo>
                <a:cubicBezTo>
                  <a:pt x="1196872" y="1445423"/>
                  <a:pt x="1194695" y="1446539"/>
                  <a:pt x="1192761" y="1447655"/>
                </a:cubicBezTo>
                <a:cubicBezTo>
                  <a:pt x="1192984" y="1440809"/>
                  <a:pt x="1193858" y="1434242"/>
                  <a:pt x="1195384" y="1427954"/>
                </a:cubicBezTo>
                <a:cubicBezTo>
                  <a:pt x="1196909" y="1421666"/>
                  <a:pt x="1199253" y="1416141"/>
                  <a:pt x="1202416" y="1411378"/>
                </a:cubicBezTo>
                <a:cubicBezTo>
                  <a:pt x="1205578" y="1406616"/>
                  <a:pt x="1209653" y="1402821"/>
                  <a:pt x="1214638" y="1399993"/>
                </a:cubicBezTo>
                <a:cubicBezTo>
                  <a:pt x="1219624" y="1397165"/>
                  <a:pt x="1225577" y="1395751"/>
                  <a:pt x="1232498" y="1395751"/>
                </a:cubicBezTo>
                <a:cubicBezTo>
                  <a:pt x="1236293" y="1395751"/>
                  <a:pt x="1239623" y="1396012"/>
                  <a:pt x="1242488" y="1396533"/>
                </a:cubicBezTo>
                <a:cubicBezTo>
                  <a:pt x="1245353" y="1397054"/>
                  <a:pt x="1247790" y="1397630"/>
                  <a:pt x="1249799" y="1398263"/>
                </a:cubicBezTo>
                <a:cubicBezTo>
                  <a:pt x="1251808" y="1398895"/>
                  <a:pt x="1253520" y="1399472"/>
                  <a:pt x="1254933" y="1399993"/>
                </a:cubicBezTo>
                <a:cubicBezTo>
                  <a:pt x="1256347" y="1400514"/>
                  <a:pt x="1257464" y="1400774"/>
                  <a:pt x="1258282" y="1400774"/>
                </a:cubicBezTo>
                <a:cubicBezTo>
                  <a:pt x="1258952" y="1400774"/>
                  <a:pt x="1259491" y="1400625"/>
                  <a:pt x="1259901" y="1400328"/>
                </a:cubicBezTo>
                <a:cubicBezTo>
                  <a:pt x="1260310" y="1400030"/>
                  <a:pt x="1260645" y="1399584"/>
                  <a:pt x="1260905" y="1398988"/>
                </a:cubicBezTo>
                <a:cubicBezTo>
                  <a:pt x="1261166" y="1398393"/>
                  <a:pt x="1261314" y="1397612"/>
                  <a:pt x="1261352" y="1396644"/>
                </a:cubicBezTo>
                <a:cubicBezTo>
                  <a:pt x="1261389" y="1395677"/>
                  <a:pt x="1261407" y="1394524"/>
                  <a:pt x="1261407" y="1393184"/>
                </a:cubicBezTo>
                <a:cubicBezTo>
                  <a:pt x="1261407" y="1392142"/>
                  <a:pt x="1261370" y="1391268"/>
                  <a:pt x="1261296" y="1390561"/>
                </a:cubicBezTo>
                <a:cubicBezTo>
                  <a:pt x="1261221" y="1389854"/>
                  <a:pt x="1261110" y="1389222"/>
                  <a:pt x="1260961" y="1388663"/>
                </a:cubicBezTo>
                <a:cubicBezTo>
                  <a:pt x="1260812" y="1388105"/>
                  <a:pt x="1260608" y="1387584"/>
                  <a:pt x="1260347" y="1387101"/>
                </a:cubicBezTo>
                <a:cubicBezTo>
                  <a:pt x="1260087" y="1386617"/>
                  <a:pt x="1259696" y="1386171"/>
                  <a:pt x="1259175" y="1385761"/>
                </a:cubicBezTo>
                <a:cubicBezTo>
                  <a:pt x="1258654" y="1385352"/>
                  <a:pt x="1257575" y="1384812"/>
                  <a:pt x="1255938" y="1384143"/>
                </a:cubicBezTo>
                <a:cubicBezTo>
                  <a:pt x="1254301" y="1383473"/>
                  <a:pt x="1252292" y="1382859"/>
                  <a:pt x="1249911" y="1382301"/>
                </a:cubicBezTo>
                <a:cubicBezTo>
                  <a:pt x="1247529" y="1381743"/>
                  <a:pt x="1244925" y="1381296"/>
                  <a:pt x="1242097" y="1380962"/>
                </a:cubicBezTo>
                <a:cubicBezTo>
                  <a:pt x="1239269" y="1380627"/>
                  <a:pt x="1236479" y="1380459"/>
                  <a:pt x="1233725" y="1380459"/>
                </a:cubicBezTo>
                <a:close/>
                <a:moveTo>
                  <a:pt x="4360528" y="1371600"/>
                </a:moveTo>
                <a:cubicBezTo>
                  <a:pt x="4405777" y="1371600"/>
                  <a:pt x="4442459" y="1466113"/>
                  <a:pt x="4442459" y="1582702"/>
                </a:cubicBezTo>
                <a:cubicBezTo>
                  <a:pt x="4442459" y="1699291"/>
                  <a:pt x="4405777" y="1793805"/>
                  <a:pt x="4360528" y="1793805"/>
                </a:cubicBezTo>
                <a:cubicBezTo>
                  <a:pt x="4315279" y="1793805"/>
                  <a:pt x="4278597" y="1699291"/>
                  <a:pt x="4278597" y="1582702"/>
                </a:cubicBezTo>
                <a:cubicBezTo>
                  <a:pt x="4278597" y="1466113"/>
                  <a:pt x="4315279" y="1371600"/>
                  <a:pt x="4360528" y="1371600"/>
                </a:cubicBezTo>
                <a:close/>
                <a:moveTo>
                  <a:pt x="3727870" y="1368087"/>
                </a:moveTo>
                <a:lnTo>
                  <a:pt x="3728090" y="1368087"/>
                </a:lnTo>
                <a:lnTo>
                  <a:pt x="3728090" y="1447338"/>
                </a:lnTo>
                <a:lnTo>
                  <a:pt x="3681433" y="1447338"/>
                </a:lnTo>
                <a:close/>
                <a:moveTo>
                  <a:pt x="3828661" y="1365074"/>
                </a:moveTo>
                <a:cubicBezTo>
                  <a:pt x="3833349" y="1365074"/>
                  <a:pt x="3837479" y="1365967"/>
                  <a:pt x="3841051" y="1367753"/>
                </a:cubicBezTo>
                <a:cubicBezTo>
                  <a:pt x="3844623" y="1369539"/>
                  <a:pt x="3847636" y="1372441"/>
                  <a:pt x="3850092" y="1376459"/>
                </a:cubicBezTo>
                <a:cubicBezTo>
                  <a:pt x="3852548" y="1380477"/>
                  <a:pt x="3854408" y="1385742"/>
                  <a:pt x="3855673" y="1392253"/>
                </a:cubicBezTo>
                <a:cubicBezTo>
                  <a:pt x="3856938" y="1398765"/>
                  <a:pt x="3857571" y="1406783"/>
                  <a:pt x="3857571" y="1416308"/>
                </a:cubicBezTo>
                <a:cubicBezTo>
                  <a:pt x="3853776" y="1419061"/>
                  <a:pt x="3849273" y="1421275"/>
                  <a:pt x="3844064" y="1422949"/>
                </a:cubicBezTo>
                <a:cubicBezTo>
                  <a:pt x="3838856" y="1424624"/>
                  <a:pt x="3833460" y="1425461"/>
                  <a:pt x="3827879" y="1425461"/>
                </a:cubicBezTo>
                <a:cubicBezTo>
                  <a:pt x="3822968" y="1425461"/>
                  <a:pt x="3818838" y="1424772"/>
                  <a:pt x="3815490" y="1423396"/>
                </a:cubicBezTo>
                <a:cubicBezTo>
                  <a:pt x="3812141" y="1422019"/>
                  <a:pt x="3809425" y="1420066"/>
                  <a:pt x="3807341" y="1417536"/>
                </a:cubicBezTo>
                <a:cubicBezTo>
                  <a:pt x="3805258" y="1415006"/>
                  <a:pt x="3803751" y="1411917"/>
                  <a:pt x="3802821" y="1408271"/>
                </a:cubicBezTo>
                <a:cubicBezTo>
                  <a:pt x="3801890" y="1404625"/>
                  <a:pt x="3801425" y="1400606"/>
                  <a:pt x="3801425" y="1396216"/>
                </a:cubicBezTo>
                <a:cubicBezTo>
                  <a:pt x="3801425" y="1392272"/>
                  <a:pt x="3801946" y="1388440"/>
                  <a:pt x="3802988" y="1384719"/>
                </a:cubicBezTo>
                <a:cubicBezTo>
                  <a:pt x="3804030" y="1380998"/>
                  <a:pt x="3805648" y="1377668"/>
                  <a:pt x="3807843" y="1374729"/>
                </a:cubicBezTo>
                <a:cubicBezTo>
                  <a:pt x="3810039" y="1371790"/>
                  <a:pt x="3812848" y="1369446"/>
                  <a:pt x="3816271" y="1367697"/>
                </a:cubicBezTo>
                <a:cubicBezTo>
                  <a:pt x="3819694" y="1365948"/>
                  <a:pt x="3823824" y="1365074"/>
                  <a:pt x="3828661" y="1365074"/>
                </a:cubicBezTo>
                <a:close/>
                <a:moveTo>
                  <a:pt x="598789" y="1358168"/>
                </a:moveTo>
                <a:cubicBezTo>
                  <a:pt x="644037" y="1358168"/>
                  <a:pt x="680719" y="1452681"/>
                  <a:pt x="680719" y="1569270"/>
                </a:cubicBezTo>
                <a:cubicBezTo>
                  <a:pt x="680719" y="1685859"/>
                  <a:pt x="644037" y="1780373"/>
                  <a:pt x="598789" y="1780373"/>
                </a:cubicBezTo>
                <a:cubicBezTo>
                  <a:pt x="553540" y="1780373"/>
                  <a:pt x="516858" y="1685859"/>
                  <a:pt x="516858" y="1569270"/>
                </a:cubicBezTo>
                <a:cubicBezTo>
                  <a:pt x="516858" y="1452681"/>
                  <a:pt x="553540" y="1358168"/>
                  <a:pt x="598789" y="1358168"/>
                </a:cubicBezTo>
                <a:close/>
                <a:moveTo>
                  <a:pt x="3732722" y="1351233"/>
                </a:moveTo>
                <a:cubicBezTo>
                  <a:pt x="3730447" y="1351233"/>
                  <a:pt x="3728475" y="1351289"/>
                  <a:pt x="3726806" y="1351400"/>
                </a:cubicBezTo>
                <a:cubicBezTo>
                  <a:pt x="3725137" y="1351512"/>
                  <a:pt x="3723733" y="1351716"/>
                  <a:pt x="3722595" y="1352014"/>
                </a:cubicBezTo>
                <a:cubicBezTo>
                  <a:pt x="3721456" y="1352312"/>
                  <a:pt x="3720527" y="1352684"/>
                  <a:pt x="3719806" y="1353130"/>
                </a:cubicBezTo>
                <a:cubicBezTo>
                  <a:pt x="3719085" y="1353577"/>
                  <a:pt x="3718535" y="1354098"/>
                  <a:pt x="3718156" y="1354693"/>
                </a:cubicBezTo>
                <a:lnTo>
                  <a:pt x="3666671" y="1442427"/>
                </a:lnTo>
                <a:cubicBezTo>
                  <a:pt x="3666154" y="1443395"/>
                  <a:pt x="3665712" y="1444306"/>
                  <a:pt x="3665344" y="1445162"/>
                </a:cubicBezTo>
                <a:cubicBezTo>
                  <a:pt x="3664976" y="1446018"/>
                  <a:pt x="3664682" y="1446911"/>
                  <a:pt x="3664461" y="1447841"/>
                </a:cubicBezTo>
                <a:cubicBezTo>
                  <a:pt x="3664240" y="1448771"/>
                  <a:pt x="3664093" y="1449794"/>
                  <a:pt x="3664019" y="1450910"/>
                </a:cubicBezTo>
                <a:cubicBezTo>
                  <a:pt x="3663945" y="1452027"/>
                  <a:pt x="3663908" y="1453292"/>
                  <a:pt x="3663908" y="1454705"/>
                </a:cubicBezTo>
                <a:cubicBezTo>
                  <a:pt x="3663908" y="1456491"/>
                  <a:pt x="3664000" y="1457942"/>
                  <a:pt x="3664184" y="1459059"/>
                </a:cubicBezTo>
                <a:cubicBezTo>
                  <a:pt x="3664369" y="1460175"/>
                  <a:pt x="3664701" y="1461031"/>
                  <a:pt x="3665180" y="1461626"/>
                </a:cubicBezTo>
                <a:cubicBezTo>
                  <a:pt x="3665660" y="1462221"/>
                  <a:pt x="3666195" y="1462631"/>
                  <a:pt x="3666785" y="1462854"/>
                </a:cubicBezTo>
                <a:cubicBezTo>
                  <a:pt x="3667375" y="1463077"/>
                  <a:pt x="3668113" y="1463189"/>
                  <a:pt x="3668999" y="1463189"/>
                </a:cubicBezTo>
                <a:lnTo>
                  <a:pt x="3728090" y="1463189"/>
                </a:lnTo>
                <a:lnTo>
                  <a:pt x="3728090" y="1493550"/>
                </a:lnTo>
                <a:cubicBezTo>
                  <a:pt x="3728090" y="1494145"/>
                  <a:pt x="3728224" y="1494647"/>
                  <a:pt x="3728492" y="1495056"/>
                </a:cubicBezTo>
                <a:cubicBezTo>
                  <a:pt x="3728760" y="1495466"/>
                  <a:pt x="3729258" y="1495819"/>
                  <a:pt x="3729987" y="1496117"/>
                </a:cubicBezTo>
                <a:cubicBezTo>
                  <a:pt x="3730715" y="1496415"/>
                  <a:pt x="3731693" y="1496638"/>
                  <a:pt x="3732919" y="1496787"/>
                </a:cubicBezTo>
                <a:cubicBezTo>
                  <a:pt x="3734145" y="1496935"/>
                  <a:pt x="3735678" y="1497010"/>
                  <a:pt x="3737517" y="1497010"/>
                </a:cubicBezTo>
                <a:cubicBezTo>
                  <a:pt x="3739433" y="1497010"/>
                  <a:pt x="3741004" y="1496935"/>
                  <a:pt x="3742230" y="1496787"/>
                </a:cubicBezTo>
                <a:cubicBezTo>
                  <a:pt x="3743456" y="1496638"/>
                  <a:pt x="3744453" y="1496415"/>
                  <a:pt x="3745220" y="1496117"/>
                </a:cubicBezTo>
                <a:cubicBezTo>
                  <a:pt x="3745986" y="1495819"/>
                  <a:pt x="3746523" y="1495466"/>
                  <a:pt x="3746829" y="1495056"/>
                </a:cubicBezTo>
                <a:cubicBezTo>
                  <a:pt x="3747136" y="1494647"/>
                  <a:pt x="3747289" y="1494145"/>
                  <a:pt x="3747289" y="1493550"/>
                </a:cubicBezTo>
                <a:lnTo>
                  <a:pt x="3747289" y="1463189"/>
                </a:lnTo>
                <a:lnTo>
                  <a:pt x="3763586" y="1463189"/>
                </a:lnTo>
                <a:cubicBezTo>
                  <a:pt x="3764925" y="1463189"/>
                  <a:pt x="3765967" y="1462482"/>
                  <a:pt x="3766711" y="1461068"/>
                </a:cubicBezTo>
                <a:cubicBezTo>
                  <a:pt x="3767455" y="1459654"/>
                  <a:pt x="3767827" y="1457719"/>
                  <a:pt x="3767827" y="1455264"/>
                </a:cubicBezTo>
                <a:cubicBezTo>
                  <a:pt x="3767827" y="1452585"/>
                  <a:pt x="3767437" y="1450594"/>
                  <a:pt x="3766655" y="1449292"/>
                </a:cubicBezTo>
                <a:cubicBezTo>
                  <a:pt x="3765874" y="1447990"/>
                  <a:pt x="3764851" y="1447338"/>
                  <a:pt x="3763586" y="1447338"/>
                </a:cubicBezTo>
                <a:lnTo>
                  <a:pt x="3747289" y="1447338"/>
                </a:lnTo>
                <a:lnTo>
                  <a:pt x="3747289" y="1355139"/>
                </a:lnTo>
                <a:cubicBezTo>
                  <a:pt x="3747289" y="1354470"/>
                  <a:pt x="3746986" y="1353893"/>
                  <a:pt x="3746379" y="1353409"/>
                </a:cubicBezTo>
                <a:cubicBezTo>
                  <a:pt x="3745772" y="1352926"/>
                  <a:pt x="3744899" y="1352535"/>
                  <a:pt x="3743762" y="1352237"/>
                </a:cubicBezTo>
                <a:cubicBezTo>
                  <a:pt x="3742624" y="1351940"/>
                  <a:pt x="3741125" y="1351698"/>
                  <a:pt x="3739266" y="1351512"/>
                </a:cubicBezTo>
                <a:cubicBezTo>
                  <a:pt x="3737407" y="1351326"/>
                  <a:pt x="3735226" y="1351233"/>
                  <a:pt x="3732722" y="1351233"/>
                </a:cubicBezTo>
                <a:close/>
                <a:moveTo>
                  <a:pt x="3830447" y="1349782"/>
                </a:moveTo>
                <a:cubicBezTo>
                  <a:pt x="3821964" y="1349782"/>
                  <a:pt x="3814671" y="1351084"/>
                  <a:pt x="3808569" y="1353688"/>
                </a:cubicBezTo>
                <a:cubicBezTo>
                  <a:pt x="3802467" y="1356293"/>
                  <a:pt x="3797444" y="1359790"/>
                  <a:pt x="3793500" y="1364181"/>
                </a:cubicBezTo>
                <a:cubicBezTo>
                  <a:pt x="3789556" y="1368571"/>
                  <a:pt x="3786654" y="1373650"/>
                  <a:pt x="3784794" y="1379417"/>
                </a:cubicBezTo>
                <a:cubicBezTo>
                  <a:pt x="3782933" y="1385184"/>
                  <a:pt x="3782003" y="1391267"/>
                  <a:pt x="3782003" y="1397667"/>
                </a:cubicBezTo>
                <a:cubicBezTo>
                  <a:pt x="3782003" y="1403843"/>
                  <a:pt x="3782729" y="1409536"/>
                  <a:pt x="3784180" y="1414745"/>
                </a:cubicBezTo>
                <a:cubicBezTo>
                  <a:pt x="3785631" y="1419954"/>
                  <a:pt x="3788012" y="1424456"/>
                  <a:pt x="3791324" y="1428251"/>
                </a:cubicBezTo>
                <a:cubicBezTo>
                  <a:pt x="3794635" y="1432046"/>
                  <a:pt x="3799025" y="1435042"/>
                  <a:pt x="3804495" y="1437237"/>
                </a:cubicBezTo>
                <a:cubicBezTo>
                  <a:pt x="3809964" y="1439432"/>
                  <a:pt x="3816717" y="1440530"/>
                  <a:pt x="3824754" y="1440530"/>
                </a:cubicBezTo>
                <a:cubicBezTo>
                  <a:pt x="3831898" y="1440530"/>
                  <a:pt x="3838223" y="1439637"/>
                  <a:pt x="3843730" y="1437851"/>
                </a:cubicBezTo>
                <a:cubicBezTo>
                  <a:pt x="3849236" y="1436065"/>
                  <a:pt x="3853962" y="1434018"/>
                  <a:pt x="3857906" y="1431712"/>
                </a:cubicBezTo>
                <a:cubicBezTo>
                  <a:pt x="3857757" y="1438558"/>
                  <a:pt x="3856864" y="1445069"/>
                  <a:pt x="3855227" y="1451245"/>
                </a:cubicBezTo>
                <a:cubicBezTo>
                  <a:pt x="3853589" y="1457422"/>
                  <a:pt x="3851134" y="1462854"/>
                  <a:pt x="3847860" y="1467542"/>
                </a:cubicBezTo>
                <a:cubicBezTo>
                  <a:pt x="3844585" y="1472230"/>
                  <a:pt x="3840362" y="1475969"/>
                  <a:pt x="3835191" y="1478760"/>
                </a:cubicBezTo>
                <a:cubicBezTo>
                  <a:pt x="3830019" y="1481550"/>
                  <a:pt x="3823824" y="1482946"/>
                  <a:pt x="3816606" y="1482946"/>
                </a:cubicBezTo>
                <a:cubicBezTo>
                  <a:pt x="3812811" y="1482946"/>
                  <a:pt x="3809388" y="1482667"/>
                  <a:pt x="3806337" y="1482108"/>
                </a:cubicBezTo>
                <a:cubicBezTo>
                  <a:pt x="3803286" y="1481550"/>
                  <a:pt x="3800625" y="1480936"/>
                  <a:pt x="3798356" y="1480267"/>
                </a:cubicBezTo>
                <a:cubicBezTo>
                  <a:pt x="3796086" y="1479597"/>
                  <a:pt x="3794207" y="1478983"/>
                  <a:pt x="3792719" y="1478425"/>
                </a:cubicBezTo>
                <a:cubicBezTo>
                  <a:pt x="3791231" y="1477867"/>
                  <a:pt x="3790077" y="1477588"/>
                  <a:pt x="3789259" y="1477588"/>
                </a:cubicBezTo>
                <a:cubicBezTo>
                  <a:pt x="3788663" y="1477588"/>
                  <a:pt x="3788161" y="1477681"/>
                  <a:pt x="3787752" y="1477867"/>
                </a:cubicBezTo>
                <a:cubicBezTo>
                  <a:pt x="3787342" y="1478053"/>
                  <a:pt x="3787026" y="1478406"/>
                  <a:pt x="3786803" y="1478927"/>
                </a:cubicBezTo>
                <a:cubicBezTo>
                  <a:pt x="3786580" y="1479448"/>
                  <a:pt x="3786412" y="1480192"/>
                  <a:pt x="3786301" y="1481160"/>
                </a:cubicBezTo>
                <a:cubicBezTo>
                  <a:pt x="3786189" y="1482127"/>
                  <a:pt x="3786133" y="1483429"/>
                  <a:pt x="3786133" y="1485066"/>
                </a:cubicBezTo>
                <a:cubicBezTo>
                  <a:pt x="3786133" y="1487001"/>
                  <a:pt x="3786301" y="1488545"/>
                  <a:pt x="3786635" y="1489699"/>
                </a:cubicBezTo>
                <a:cubicBezTo>
                  <a:pt x="3786970" y="1490852"/>
                  <a:pt x="3787510" y="1491764"/>
                  <a:pt x="3788254" y="1492433"/>
                </a:cubicBezTo>
                <a:cubicBezTo>
                  <a:pt x="3788998" y="1493103"/>
                  <a:pt x="3790189" y="1493773"/>
                  <a:pt x="3791826" y="1494443"/>
                </a:cubicBezTo>
                <a:cubicBezTo>
                  <a:pt x="3793463" y="1495112"/>
                  <a:pt x="3795491" y="1495745"/>
                  <a:pt x="3797909" y="1496340"/>
                </a:cubicBezTo>
                <a:cubicBezTo>
                  <a:pt x="3800328" y="1496935"/>
                  <a:pt x="3803044" y="1497438"/>
                  <a:pt x="3806058" y="1497847"/>
                </a:cubicBezTo>
                <a:cubicBezTo>
                  <a:pt x="3809071" y="1498256"/>
                  <a:pt x="3812178" y="1498461"/>
                  <a:pt x="3815378" y="1498461"/>
                </a:cubicBezTo>
                <a:cubicBezTo>
                  <a:pt x="3823712" y="1498461"/>
                  <a:pt x="3831023" y="1497363"/>
                  <a:pt x="3837311" y="1495168"/>
                </a:cubicBezTo>
                <a:cubicBezTo>
                  <a:pt x="3843599" y="1492973"/>
                  <a:pt x="3849032" y="1489941"/>
                  <a:pt x="3853608" y="1486071"/>
                </a:cubicBezTo>
                <a:cubicBezTo>
                  <a:pt x="3858185" y="1482201"/>
                  <a:pt x="3861980" y="1477681"/>
                  <a:pt x="3864993" y="1472509"/>
                </a:cubicBezTo>
                <a:cubicBezTo>
                  <a:pt x="3868007" y="1467337"/>
                  <a:pt x="3870407" y="1461793"/>
                  <a:pt x="3872193" y="1455877"/>
                </a:cubicBezTo>
                <a:cubicBezTo>
                  <a:pt x="3873979" y="1449962"/>
                  <a:pt x="3875244" y="1443804"/>
                  <a:pt x="3875988" y="1437404"/>
                </a:cubicBezTo>
                <a:cubicBezTo>
                  <a:pt x="3876732" y="1431005"/>
                  <a:pt x="3877104" y="1424679"/>
                  <a:pt x="3877104" y="1418429"/>
                </a:cubicBezTo>
                <a:cubicBezTo>
                  <a:pt x="3877104" y="1411806"/>
                  <a:pt x="3876788" y="1405499"/>
                  <a:pt x="3876156" y="1399509"/>
                </a:cubicBezTo>
                <a:cubicBezTo>
                  <a:pt x="3875523" y="1393518"/>
                  <a:pt x="3874481" y="1387956"/>
                  <a:pt x="3873030" y="1382821"/>
                </a:cubicBezTo>
                <a:cubicBezTo>
                  <a:pt x="3871579" y="1377687"/>
                  <a:pt x="3869663" y="1373092"/>
                  <a:pt x="3867282" y="1369036"/>
                </a:cubicBezTo>
                <a:cubicBezTo>
                  <a:pt x="3864900" y="1364981"/>
                  <a:pt x="3861998" y="1361520"/>
                  <a:pt x="3858575" y="1358656"/>
                </a:cubicBezTo>
                <a:cubicBezTo>
                  <a:pt x="3855152" y="1355791"/>
                  <a:pt x="3851115" y="1353595"/>
                  <a:pt x="3846464" y="1352070"/>
                </a:cubicBezTo>
                <a:cubicBezTo>
                  <a:pt x="3841813" y="1350544"/>
                  <a:pt x="3836474" y="1349782"/>
                  <a:pt x="3830447" y="1349782"/>
                </a:cubicBezTo>
                <a:close/>
                <a:moveTo>
                  <a:pt x="3209908" y="1327602"/>
                </a:moveTo>
                <a:cubicBezTo>
                  <a:pt x="3255157" y="1327602"/>
                  <a:pt x="3291839" y="1422115"/>
                  <a:pt x="3291839" y="1538704"/>
                </a:cubicBezTo>
                <a:cubicBezTo>
                  <a:pt x="3291839" y="1655293"/>
                  <a:pt x="3255157" y="1749807"/>
                  <a:pt x="3209908" y="1749807"/>
                </a:cubicBezTo>
                <a:cubicBezTo>
                  <a:pt x="3164659" y="1749807"/>
                  <a:pt x="3127977" y="1655293"/>
                  <a:pt x="3127977" y="1538704"/>
                </a:cubicBezTo>
                <a:cubicBezTo>
                  <a:pt x="3127977" y="1422115"/>
                  <a:pt x="3164659" y="1327602"/>
                  <a:pt x="3209908" y="1327602"/>
                </a:cubicBezTo>
                <a:close/>
                <a:moveTo>
                  <a:pt x="2690801" y="1320583"/>
                </a:moveTo>
                <a:cubicBezTo>
                  <a:pt x="2686039" y="1320583"/>
                  <a:pt x="2681593" y="1321029"/>
                  <a:pt x="2677463" y="1321922"/>
                </a:cubicBezTo>
                <a:cubicBezTo>
                  <a:pt x="2673333" y="1322815"/>
                  <a:pt x="2669686" y="1323913"/>
                  <a:pt x="2666524" y="1325215"/>
                </a:cubicBezTo>
                <a:cubicBezTo>
                  <a:pt x="2663361" y="1326517"/>
                  <a:pt x="2660701" y="1327838"/>
                  <a:pt x="2658543" y="1329177"/>
                </a:cubicBezTo>
                <a:cubicBezTo>
                  <a:pt x="2656385" y="1330517"/>
                  <a:pt x="2654952" y="1331540"/>
                  <a:pt x="2654246" y="1332247"/>
                </a:cubicBezTo>
                <a:cubicBezTo>
                  <a:pt x="2653539" y="1332954"/>
                  <a:pt x="2653036" y="1333568"/>
                  <a:pt x="2652739" y="1334089"/>
                </a:cubicBezTo>
                <a:cubicBezTo>
                  <a:pt x="2652441" y="1334610"/>
                  <a:pt x="2652181" y="1335186"/>
                  <a:pt x="2651957" y="1335819"/>
                </a:cubicBezTo>
                <a:cubicBezTo>
                  <a:pt x="2651734" y="1336451"/>
                  <a:pt x="2651585" y="1337196"/>
                  <a:pt x="2651511" y="1338051"/>
                </a:cubicBezTo>
                <a:cubicBezTo>
                  <a:pt x="2651436" y="1338907"/>
                  <a:pt x="2651399" y="1339893"/>
                  <a:pt x="2651399" y="1341009"/>
                </a:cubicBezTo>
                <a:cubicBezTo>
                  <a:pt x="2651399" y="1342646"/>
                  <a:pt x="2651455" y="1343967"/>
                  <a:pt x="2651567" y="1344972"/>
                </a:cubicBezTo>
                <a:cubicBezTo>
                  <a:pt x="2651678" y="1345976"/>
                  <a:pt x="2651864" y="1346758"/>
                  <a:pt x="2652125" y="1347316"/>
                </a:cubicBezTo>
                <a:cubicBezTo>
                  <a:pt x="2652385" y="1347874"/>
                  <a:pt x="2652720" y="1348246"/>
                  <a:pt x="2653129" y="1348432"/>
                </a:cubicBezTo>
                <a:cubicBezTo>
                  <a:pt x="2653539" y="1348618"/>
                  <a:pt x="2654004" y="1348711"/>
                  <a:pt x="2654525" y="1348711"/>
                </a:cubicBezTo>
                <a:cubicBezTo>
                  <a:pt x="2655269" y="1348711"/>
                  <a:pt x="2656571" y="1348060"/>
                  <a:pt x="2658431" y="1346758"/>
                </a:cubicBezTo>
                <a:cubicBezTo>
                  <a:pt x="2660292" y="1345456"/>
                  <a:pt x="2662636" y="1344060"/>
                  <a:pt x="2665463" y="1342572"/>
                </a:cubicBezTo>
                <a:cubicBezTo>
                  <a:pt x="2668291" y="1341084"/>
                  <a:pt x="2671510" y="1339688"/>
                  <a:pt x="2675119" y="1338386"/>
                </a:cubicBezTo>
                <a:cubicBezTo>
                  <a:pt x="2678728" y="1337084"/>
                  <a:pt x="2682690" y="1336433"/>
                  <a:pt x="2687006" y="1336433"/>
                </a:cubicBezTo>
                <a:cubicBezTo>
                  <a:pt x="2690950" y="1336433"/>
                  <a:pt x="2694429" y="1337010"/>
                  <a:pt x="2697443" y="1338163"/>
                </a:cubicBezTo>
                <a:cubicBezTo>
                  <a:pt x="2700457" y="1339316"/>
                  <a:pt x="2702931" y="1340898"/>
                  <a:pt x="2704866" y="1342907"/>
                </a:cubicBezTo>
                <a:cubicBezTo>
                  <a:pt x="2706800" y="1344916"/>
                  <a:pt x="2708252" y="1347279"/>
                  <a:pt x="2709219" y="1349995"/>
                </a:cubicBezTo>
                <a:cubicBezTo>
                  <a:pt x="2710186" y="1352711"/>
                  <a:pt x="2710670" y="1355557"/>
                  <a:pt x="2710670" y="1358534"/>
                </a:cubicBezTo>
                <a:cubicBezTo>
                  <a:pt x="2710670" y="1362627"/>
                  <a:pt x="2709944" y="1366329"/>
                  <a:pt x="2708493" y="1369640"/>
                </a:cubicBezTo>
                <a:cubicBezTo>
                  <a:pt x="2707042" y="1372952"/>
                  <a:pt x="2704959" y="1375798"/>
                  <a:pt x="2702243" y="1378179"/>
                </a:cubicBezTo>
                <a:cubicBezTo>
                  <a:pt x="2699526" y="1380560"/>
                  <a:pt x="2696215" y="1382384"/>
                  <a:pt x="2692308" y="1383649"/>
                </a:cubicBezTo>
                <a:cubicBezTo>
                  <a:pt x="2688402" y="1384914"/>
                  <a:pt x="2683993" y="1385546"/>
                  <a:pt x="2679081" y="1385546"/>
                </a:cubicBezTo>
                <a:lnTo>
                  <a:pt x="2666468" y="1385546"/>
                </a:lnTo>
                <a:cubicBezTo>
                  <a:pt x="2665798" y="1385546"/>
                  <a:pt x="2665203" y="1385676"/>
                  <a:pt x="2664682" y="1385937"/>
                </a:cubicBezTo>
                <a:cubicBezTo>
                  <a:pt x="2664161" y="1386197"/>
                  <a:pt x="2663696" y="1386607"/>
                  <a:pt x="2663287" y="1387165"/>
                </a:cubicBezTo>
                <a:cubicBezTo>
                  <a:pt x="2662878" y="1387723"/>
                  <a:pt x="2662561" y="1388467"/>
                  <a:pt x="2662338" y="1389397"/>
                </a:cubicBezTo>
                <a:cubicBezTo>
                  <a:pt x="2662115" y="1390327"/>
                  <a:pt x="2662003" y="1391499"/>
                  <a:pt x="2662003" y="1392913"/>
                </a:cubicBezTo>
                <a:cubicBezTo>
                  <a:pt x="2662003" y="1394476"/>
                  <a:pt x="2662138" y="1395741"/>
                  <a:pt x="2662407" y="1396708"/>
                </a:cubicBezTo>
                <a:cubicBezTo>
                  <a:pt x="2662676" y="1397676"/>
                  <a:pt x="2663022" y="1398457"/>
                  <a:pt x="2663445" y="1399052"/>
                </a:cubicBezTo>
                <a:cubicBezTo>
                  <a:pt x="2663867" y="1399648"/>
                  <a:pt x="2664367" y="1400075"/>
                  <a:pt x="2664943" y="1400336"/>
                </a:cubicBezTo>
                <a:cubicBezTo>
                  <a:pt x="2665519" y="1400596"/>
                  <a:pt x="2666115" y="1400727"/>
                  <a:pt x="2666730" y="1400727"/>
                </a:cubicBezTo>
                <a:lnTo>
                  <a:pt x="2680909" y="1400727"/>
                </a:lnTo>
                <a:cubicBezTo>
                  <a:pt x="2686827" y="1400727"/>
                  <a:pt x="2692111" y="1401359"/>
                  <a:pt x="2696761" y="1402624"/>
                </a:cubicBezTo>
                <a:cubicBezTo>
                  <a:pt x="2701411" y="1403889"/>
                  <a:pt x="2705330" y="1405712"/>
                  <a:pt x="2708520" y="1408094"/>
                </a:cubicBezTo>
                <a:cubicBezTo>
                  <a:pt x="2711709" y="1410475"/>
                  <a:pt x="2714130" y="1413303"/>
                  <a:pt x="2715782" y="1416577"/>
                </a:cubicBezTo>
                <a:cubicBezTo>
                  <a:pt x="2717434" y="1419851"/>
                  <a:pt x="2718260" y="1423534"/>
                  <a:pt x="2718260" y="1427627"/>
                </a:cubicBezTo>
                <a:cubicBezTo>
                  <a:pt x="2718260" y="1431348"/>
                  <a:pt x="2717611" y="1434790"/>
                  <a:pt x="2716314" y="1437952"/>
                </a:cubicBezTo>
                <a:cubicBezTo>
                  <a:pt x="2715016" y="1441115"/>
                  <a:pt x="2713070" y="1443850"/>
                  <a:pt x="2710474" y="1446156"/>
                </a:cubicBezTo>
                <a:cubicBezTo>
                  <a:pt x="2707878" y="1448463"/>
                  <a:pt x="2704672" y="1450249"/>
                  <a:pt x="2700855" y="1451514"/>
                </a:cubicBezTo>
                <a:cubicBezTo>
                  <a:pt x="2697039" y="1452779"/>
                  <a:pt x="2692611" y="1453412"/>
                  <a:pt x="2687573" y="1453412"/>
                </a:cubicBezTo>
                <a:cubicBezTo>
                  <a:pt x="2682382" y="1453412"/>
                  <a:pt x="2677668" y="1452816"/>
                  <a:pt x="2673431" y="1451626"/>
                </a:cubicBezTo>
                <a:cubicBezTo>
                  <a:pt x="2669195" y="1450435"/>
                  <a:pt x="2665493" y="1449152"/>
                  <a:pt x="2662324" y="1447775"/>
                </a:cubicBezTo>
                <a:cubicBezTo>
                  <a:pt x="2659156" y="1446398"/>
                  <a:pt x="2656560" y="1445115"/>
                  <a:pt x="2654538" y="1443924"/>
                </a:cubicBezTo>
                <a:cubicBezTo>
                  <a:pt x="2652515" y="1442733"/>
                  <a:pt x="2651160" y="1442138"/>
                  <a:pt x="2650473" y="1442138"/>
                </a:cubicBezTo>
                <a:cubicBezTo>
                  <a:pt x="2649480" y="1442138"/>
                  <a:pt x="2648717" y="1442659"/>
                  <a:pt x="2648182" y="1443701"/>
                </a:cubicBezTo>
                <a:cubicBezTo>
                  <a:pt x="2647648" y="1444742"/>
                  <a:pt x="2647381" y="1446603"/>
                  <a:pt x="2647381" y="1449282"/>
                </a:cubicBezTo>
                <a:cubicBezTo>
                  <a:pt x="2647381" y="1450844"/>
                  <a:pt x="2647437" y="1452165"/>
                  <a:pt x="2647548" y="1453244"/>
                </a:cubicBezTo>
                <a:cubicBezTo>
                  <a:pt x="2647660" y="1454323"/>
                  <a:pt x="2647827" y="1455235"/>
                  <a:pt x="2648051" y="1455979"/>
                </a:cubicBezTo>
                <a:cubicBezTo>
                  <a:pt x="2648274" y="1456723"/>
                  <a:pt x="2648534" y="1457356"/>
                  <a:pt x="2648832" y="1457877"/>
                </a:cubicBezTo>
                <a:cubicBezTo>
                  <a:pt x="2649130" y="1458397"/>
                  <a:pt x="2649557" y="1458918"/>
                  <a:pt x="2650116" y="1459439"/>
                </a:cubicBezTo>
                <a:cubicBezTo>
                  <a:pt x="2650674" y="1459960"/>
                  <a:pt x="2652032" y="1460797"/>
                  <a:pt x="2654190" y="1461951"/>
                </a:cubicBezTo>
                <a:cubicBezTo>
                  <a:pt x="2656348" y="1463104"/>
                  <a:pt x="2659064" y="1464220"/>
                  <a:pt x="2662338" y="1465299"/>
                </a:cubicBezTo>
                <a:cubicBezTo>
                  <a:pt x="2665612" y="1466378"/>
                  <a:pt x="2669352" y="1467309"/>
                  <a:pt x="2673556" y="1468090"/>
                </a:cubicBezTo>
                <a:cubicBezTo>
                  <a:pt x="2677760" y="1468871"/>
                  <a:pt x="2682281" y="1469262"/>
                  <a:pt x="2687118" y="1469262"/>
                </a:cubicBezTo>
                <a:cubicBezTo>
                  <a:pt x="2695080" y="1469262"/>
                  <a:pt x="2702224" y="1468239"/>
                  <a:pt x="2708549" y="1466192"/>
                </a:cubicBezTo>
                <a:cubicBezTo>
                  <a:pt x="2714874" y="1464146"/>
                  <a:pt x="2720195" y="1461225"/>
                  <a:pt x="2724511" y="1457430"/>
                </a:cubicBezTo>
                <a:cubicBezTo>
                  <a:pt x="2728827" y="1453635"/>
                  <a:pt x="2732138" y="1449077"/>
                  <a:pt x="2734445" y="1443757"/>
                </a:cubicBezTo>
                <a:cubicBezTo>
                  <a:pt x="2736752" y="1438436"/>
                  <a:pt x="2737905" y="1432464"/>
                  <a:pt x="2737905" y="1425841"/>
                </a:cubicBezTo>
                <a:cubicBezTo>
                  <a:pt x="2737905" y="1421302"/>
                  <a:pt x="2737068" y="1417042"/>
                  <a:pt x="2735394" y="1413061"/>
                </a:cubicBezTo>
                <a:cubicBezTo>
                  <a:pt x="2733720" y="1409080"/>
                  <a:pt x="2731394" y="1405601"/>
                  <a:pt x="2728418" y="1402624"/>
                </a:cubicBezTo>
                <a:cubicBezTo>
                  <a:pt x="2725441" y="1399648"/>
                  <a:pt x="2721888" y="1397173"/>
                  <a:pt x="2717758" y="1395201"/>
                </a:cubicBezTo>
                <a:cubicBezTo>
                  <a:pt x="2713628" y="1393229"/>
                  <a:pt x="2709070" y="1391983"/>
                  <a:pt x="2704084" y="1391462"/>
                </a:cubicBezTo>
                <a:lnTo>
                  <a:pt x="2704084" y="1391239"/>
                </a:lnTo>
                <a:cubicBezTo>
                  <a:pt x="2708475" y="1390420"/>
                  <a:pt x="2712344" y="1388951"/>
                  <a:pt x="2715693" y="1386830"/>
                </a:cubicBezTo>
                <a:cubicBezTo>
                  <a:pt x="2719041" y="1384709"/>
                  <a:pt x="2721869" y="1382142"/>
                  <a:pt x="2724176" y="1379128"/>
                </a:cubicBezTo>
                <a:cubicBezTo>
                  <a:pt x="2726483" y="1376114"/>
                  <a:pt x="2728232" y="1372654"/>
                  <a:pt x="2729422" y="1368747"/>
                </a:cubicBezTo>
                <a:cubicBezTo>
                  <a:pt x="2730613" y="1364840"/>
                  <a:pt x="2731208" y="1360617"/>
                  <a:pt x="2731208" y="1356078"/>
                </a:cubicBezTo>
                <a:cubicBezTo>
                  <a:pt x="2731208" y="1350795"/>
                  <a:pt x="2730371" y="1345976"/>
                  <a:pt x="2728697" y="1341623"/>
                </a:cubicBezTo>
                <a:cubicBezTo>
                  <a:pt x="2727022" y="1337270"/>
                  <a:pt x="2724492" y="1333531"/>
                  <a:pt x="2721106" y="1330405"/>
                </a:cubicBezTo>
                <a:cubicBezTo>
                  <a:pt x="2717721" y="1327280"/>
                  <a:pt x="2713498" y="1324861"/>
                  <a:pt x="2708438" y="1323150"/>
                </a:cubicBezTo>
                <a:cubicBezTo>
                  <a:pt x="2703377" y="1321438"/>
                  <a:pt x="2697499" y="1320583"/>
                  <a:pt x="2690801" y="1320583"/>
                </a:cubicBezTo>
                <a:close/>
                <a:moveTo>
                  <a:pt x="2576501" y="1320583"/>
                </a:moveTo>
                <a:cubicBezTo>
                  <a:pt x="2571739" y="1320583"/>
                  <a:pt x="2567293" y="1321029"/>
                  <a:pt x="2563163" y="1321922"/>
                </a:cubicBezTo>
                <a:cubicBezTo>
                  <a:pt x="2559033" y="1322815"/>
                  <a:pt x="2555386" y="1323913"/>
                  <a:pt x="2552224" y="1325215"/>
                </a:cubicBezTo>
                <a:cubicBezTo>
                  <a:pt x="2549061" y="1326517"/>
                  <a:pt x="2546401" y="1327838"/>
                  <a:pt x="2544243" y="1329177"/>
                </a:cubicBezTo>
                <a:cubicBezTo>
                  <a:pt x="2542085" y="1330517"/>
                  <a:pt x="2540652" y="1331540"/>
                  <a:pt x="2539946" y="1332247"/>
                </a:cubicBezTo>
                <a:cubicBezTo>
                  <a:pt x="2539239" y="1332954"/>
                  <a:pt x="2538736" y="1333568"/>
                  <a:pt x="2538439" y="1334089"/>
                </a:cubicBezTo>
                <a:cubicBezTo>
                  <a:pt x="2538141" y="1334610"/>
                  <a:pt x="2537881" y="1335186"/>
                  <a:pt x="2537657" y="1335819"/>
                </a:cubicBezTo>
                <a:cubicBezTo>
                  <a:pt x="2537434" y="1336451"/>
                  <a:pt x="2537285" y="1337196"/>
                  <a:pt x="2537211" y="1338051"/>
                </a:cubicBezTo>
                <a:cubicBezTo>
                  <a:pt x="2537136" y="1338907"/>
                  <a:pt x="2537099" y="1339893"/>
                  <a:pt x="2537099" y="1341009"/>
                </a:cubicBezTo>
                <a:cubicBezTo>
                  <a:pt x="2537099" y="1342646"/>
                  <a:pt x="2537155" y="1343967"/>
                  <a:pt x="2537267" y="1344972"/>
                </a:cubicBezTo>
                <a:cubicBezTo>
                  <a:pt x="2537378" y="1345976"/>
                  <a:pt x="2537564" y="1346758"/>
                  <a:pt x="2537825" y="1347316"/>
                </a:cubicBezTo>
                <a:cubicBezTo>
                  <a:pt x="2538085" y="1347874"/>
                  <a:pt x="2538420" y="1348246"/>
                  <a:pt x="2538829" y="1348432"/>
                </a:cubicBezTo>
                <a:cubicBezTo>
                  <a:pt x="2539239" y="1348618"/>
                  <a:pt x="2539704" y="1348711"/>
                  <a:pt x="2540225" y="1348711"/>
                </a:cubicBezTo>
                <a:cubicBezTo>
                  <a:pt x="2540969" y="1348711"/>
                  <a:pt x="2542271" y="1348060"/>
                  <a:pt x="2544131" y="1346758"/>
                </a:cubicBezTo>
                <a:cubicBezTo>
                  <a:pt x="2545992" y="1345456"/>
                  <a:pt x="2548336" y="1344060"/>
                  <a:pt x="2551163" y="1342572"/>
                </a:cubicBezTo>
                <a:cubicBezTo>
                  <a:pt x="2553991" y="1341084"/>
                  <a:pt x="2557210" y="1339688"/>
                  <a:pt x="2560819" y="1338386"/>
                </a:cubicBezTo>
                <a:cubicBezTo>
                  <a:pt x="2564428" y="1337084"/>
                  <a:pt x="2568390" y="1336433"/>
                  <a:pt x="2572706" y="1336433"/>
                </a:cubicBezTo>
                <a:cubicBezTo>
                  <a:pt x="2576650" y="1336433"/>
                  <a:pt x="2580129" y="1337010"/>
                  <a:pt x="2583143" y="1338163"/>
                </a:cubicBezTo>
                <a:cubicBezTo>
                  <a:pt x="2586157" y="1339316"/>
                  <a:pt x="2588631" y="1340898"/>
                  <a:pt x="2590566" y="1342907"/>
                </a:cubicBezTo>
                <a:cubicBezTo>
                  <a:pt x="2592500" y="1344916"/>
                  <a:pt x="2593952" y="1347279"/>
                  <a:pt x="2594919" y="1349995"/>
                </a:cubicBezTo>
                <a:cubicBezTo>
                  <a:pt x="2595886" y="1352711"/>
                  <a:pt x="2596370" y="1355557"/>
                  <a:pt x="2596370" y="1358534"/>
                </a:cubicBezTo>
                <a:cubicBezTo>
                  <a:pt x="2596370" y="1362627"/>
                  <a:pt x="2595644" y="1366329"/>
                  <a:pt x="2594193" y="1369640"/>
                </a:cubicBezTo>
                <a:cubicBezTo>
                  <a:pt x="2592742" y="1372952"/>
                  <a:pt x="2590659" y="1375798"/>
                  <a:pt x="2587943" y="1378179"/>
                </a:cubicBezTo>
                <a:cubicBezTo>
                  <a:pt x="2585226" y="1380560"/>
                  <a:pt x="2581915" y="1382384"/>
                  <a:pt x="2578008" y="1383649"/>
                </a:cubicBezTo>
                <a:cubicBezTo>
                  <a:pt x="2574102" y="1384914"/>
                  <a:pt x="2569693" y="1385546"/>
                  <a:pt x="2564781" y="1385546"/>
                </a:cubicBezTo>
                <a:lnTo>
                  <a:pt x="2552168" y="1385546"/>
                </a:lnTo>
                <a:cubicBezTo>
                  <a:pt x="2551498" y="1385546"/>
                  <a:pt x="2550903" y="1385676"/>
                  <a:pt x="2550382" y="1385937"/>
                </a:cubicBezTo>
                <a:cubicBezTo>
                  <a:pt x="2549861" y="1386197"/>
                  <a:pt x="2549396" y="1386607"/>
                  <a:pt x="2548987" y="1387165"/>
                </a:cubicBezTo>
                <a:cubicBezTo>
                  <a:pt x="2548578" y="1387723"/>
                  <a:pt x="2548261" y="1388467"/>
                  <a:pt x="2548038" y="1389397"/>
                </a:cubicBezTo>
                <a:cubicBezTo>
                  <a:pt x="2547815" y="1390327"/>
                  <a:pt x="2547703" y="1391499"/>
                  <a:pt x="2547703" y="1392913"/>
                </a:cubicBezTo>
                <a:cubicBezTo>
                  <a:pt x="2547703" y="1394476"/>
                  <a:pt x="2547838" y="1395741"/>
                  <a:pt x="2548107" y="1396708"/>
                </a:cubicBezTo>
                <a:cubicBezTo>
                  <a:pt x="2548376" y="1397676"/>
                  <a:pt x="2548722" y="1398457"/>
                  <a:pt x="2549145" y="1399052"/>
                </a:cubicBezTo>
                <a:cubicBezTo>
                  <a:pt x="2549567" y="1399648"/>
                  <a:pt x="2550067" y="1400075"/>
                  <a:pt x="2550643" y="1400336"/>
                </a:cubicBezTo>
                <a:cubicBezTo>
                  <a:pt x="2551219" y="1400596"/>
                  <a:pt x="2551815" y="1400727"/>
                  <a:pt x="2552430" y="1400727"/>
                </a:cubicBezTo>
                <a:lnTo>
                  <a:pt x="2566609" y="1400727"/>
                </a:lnTo>
                <a:cubicBezTo>
                  <a:pt x="2572527" y="1400727"/>
                  <a:pt x="2577811" y="1401359"/>
                  <a:pt x="2582461" y="1402624"/>
                </a:cubicBezTo>
                <a:cubicBezTo>
                  <a:pt x="2587111" y="1403889"/>
                  <a:pt x="2591030" y="1405712"/>
                  <a:pt x="2594220" y="1408094"/>
                </a:cubicBezTo>
                <a:cubicBezTo>
                  <a:pt x="2597409" y="1410475"/>
                  <a:pt x="2599830" y="1413303"/>
                  <a:pt x="2601482" y="1416577"/>
                </a:cubicBezTo>
                <a:cubicBezTo>
                  <a:pt x="2603134" y="1419851"/>
                  <a:pt x="2603960" y="1423534"/>
                  <a:pt x="2603960" y="1427627"/>
                </a:cubicBezTo>
                <a:cubicBezTo>
                  <a:pt x="2603960" y="1431348"/>
                  <a:pt x="2603311" y="1434790"/>
                  <a:pt x="2602014" y="1437952"/>
                </a:cubicBezTo>
                <a:cubicBezTo>
                  <a:pt x="2600716" y="1441115"/>
                  <a:pt x="2598770" y="1443850"/>
                  <a:pt x="2596174" y="1446156"/>
                </a:cubicBezTo>
                <a:cubicBezTo>
                  <a:pt x="2593578" y="1448463"/>
                  <a:pt x="2590372" y="1450249"/>
                  <a:pt x="2586555" y="1451514"/>
                </a:cubicBezTo>
                <a:cubicBezTo>
                  <a:pt x="2582739" y="1452779"/>
                  <a:pt x="2578311" y="1453412"/>
                  <a:pt x="2573273" y="1453412"/>
                </a:cubicBezTo>
                <a:cubicBezTo>
                  <a:pt x="2568082" y="1453412"/>
                  <a:pt x="2563368" y="1452816"/>
                  <a:pt x="2559131" y="1451626"/>
                </a:cubicBezTo>
                <a:cubicBezTo>
                  <a:pt x="2554895" y="1450435"/>
                  <a:pt x="2551193" y="1449152"/>
                  <a:pt x="2548024" y="1447775"/>
                </a:cubicBezTo>
                <a:cubicBezTo>
                  <a:pt x="2544856" y="1446398"/>
                  <a:pt x="2542260" y="1445115"/>
                  <a:pt x="2540238" y="1443924"/>
                </a:cubicBezTo>
                <a:cubicBezTo>
                  <a:pt x="2538215" y="1442733"/>
                  <a:pt x="2536860" y="1442138"/>
                  <a:pt x="2536173" y="1442138"/>
                </a:cubicBezTo>
                <a:cubicBezTo>
                  <a:pt x="2535180" y="1442138"/>
                  <a:pt x="2534417" y="1442659"/>
                  <a:pt x="2533882" y="1443701"/>
                </a:cubicBezTo>
                <a:cubicBezTo>
                  <a:pt x="2533348" y="1444742"/>
                  <a:pt x="2533081" y="1446603"/>
                  <a:pt x="2533081" y="1449282"/>
                </a:cubicBezTo>
                <a:cubicBezTo>
                  <a:pt x="2533081" y="1450844"/>
                  <a:pt x="2533137" y="1452165"/>
                  <a:pt x="2533248" y="1453244"/>
                </a:cubicBezTo>
                <a:cubicBezTo>
                  <a:pt x="2533360" y="1454323"/>
                  <a:pt x="2533527" y="1455235"/>
                  <a:pt x="2533751" y="1455979"/>
                </a:cubicBezTo>
                <a:cubicBezTo>
                  <a:pt x="2533974" y="1456723"/>
                  <a:pt x="2534234" y="1457356"/>
                  <a:pt x="2534532" y="1457877"/>
                </a:cubicBezTo>
                <a:cubicBezTo>
                  <a:pt x="2534830" y="1458397"/>
                  <a:pt x="2535257" y="1458918"/>
                  <a:pt x="2535816" y="1459439"/>
                </a:cubicBezTo>
                <a:cubicBezTo>
                  <a:pt x="2536374" y="1459960"/>
                  <a:pt x="2537732" y="1460797"/>
                  <a:pt x="2539890" y="1461951"/>
                </a:cubicBezTo>
                <a:cubicBezTo>
                  <a:pt x="2542048" y="1463104"/>
                  <a:pt x="2544764" y="1464220"/>
                  <a:pt x="2548038" y="1465299"/>
                </a:cubicBezTo>
                <a:cubicBezTo>
                  <a:pt x="2551312" y="1466378"/>
                  <a:pt x="2555052" y="1467309"/>
                  <a:pt x="2559256" y="1468090"/>
                </a:cubicBezTo>
                <a:cubicBezTo>
                  <a:pt x="2563460" y="1468871"/>
                  <a:pt x="2567981" y="1469262"/>
                  <a:pt x="2572818" y="1469262"/>
                </a:cubicBezTo>
                <a:cubicBezTo>
                  <a:pt x="2580780" y="1469262"/>
                  <a:pt x="2587924" y="1468239"/>
                  <a:pt x="2594249" y="1466192"/>
                </a:cubicBezTo>
                <a:cubicBezTo>
                  <a:pt x="2600574" y="1464146"/>
                  <a:pt x="2605895" y="1461225"/>
                  <a:pt x="2610211" y="1457430"/>
                </a:cubicBezTo>
                <a:cubicBezTo>
                  <a:pt x="2614527" y="1453635"/>
                  <a:pt x="2617838" y="1449077"/>
                  <a:pt x="2620145" y="1443757"/>
                </a:cubicBezTo>
                <a:cubicBezTo>
                  <a:pt x="2622452" y="1438436"/>
                  <a:pt x="2623606" y="1432464"/>
                  <a:pt x="2623606" y="1425841"/>
                </a:cubicBezTo>
                <a:cubicBezTo>
                  <a:pt x="2623606" y="1421302"/>
                  <a:pt x="2622768" y="1417042"/>
                  <a:pt x="2621094" y="1413061"/>
                </a:cubicBezTo>
                <a:cubicBezTo>
                  <a:pt x="2619420" y="1409080"/>
                  <a:pt x="2617094" y="1405601"/>
                  <a:pt x="2614118" y="1402624"/>
                </a:cubicBezTo>
                <a:cubicBezTo>
                  <a:pt x="2611141" y="1399648"/>
                  <a:pt x="2607588" y="1397173"/>
                  <a:pt x="2603458" y="1395201"/>
                </a:cubicBezTo>
                <a:cubicBezTo>
                  <a:pt x="2599328" y="1393229"/>
                  <a:pt x="2594770" y="1391983"/>
                  <a:pt x="2589784" y="1391462"/>
                </a:cubicBezTo>
                <a:lnTo>
                  <a:pt x="2589784" y="1391239"/>
                </a:lnTo>
                <a:cubicBezTo>
                  <a:pt x="2594175" y="1390420"/>
                  <a:pt x="2598044" y="1388951"/>
                  <a:pt x="2601393" y="1386830"/>
                </a:cubicBezTo>
                <a:cubicBezTo>
                  <a:pt x="2604742" y="1384709"/>
                  <a:pt x="2607569" y="1382142"/>
                  <a:pt x="2609876" y="1379128"/>
                </a:cubicBezTo>
                <a:cubicBezTo>
                  <a:pt x="2612183" y="1376114"/>
                  <a:pt x="2613932" y="1372654"/>
                  <a:pt x="2615122" y="1368747"/>
                </a:cubicBezTo>
                <a:cubicBezTo>
                  <a:pt x="2616313" y="1364840"/>
                  <a:pt x="2616908" y="1360617"/>
                  <a:pt x="2616908" y="1356078"/>
                </a:cubicBezTo>
                <a:cubicBezTo>
                  <a:pt x="2616908" y="1350795"/>
                  <a:pt x="2616071" y="1345976"/>
                  <a:pt x="2614397" y="1341623"/>
                </a:cubicBezTo>
                <a:cubicBezTo>
                  <a:pt x="2612722" y="1337270"/>
                  <a:pt x="2610192" y="1333531"/>
                  <a:pt x="2606807" y="1330405"/>
                </a:cubicBezTo>
                <a:cubicBezTo>
                  <a:pt x="2603421" y="1327280"/>
                  <a:pt x="2599198" y="1324861"/>
                  <a:pt x="2594138" y="1323150"/>
                </a:cubicBezTo>
                <a:cubicBezTo>
                  <a:pt x="2589077" y="1321438"/>
                  <a:pt x="2583199" y="1320583"/>
                  <a:pt x="2576501" y="1320583"/>
                </a:cubicBezTo>
                <a:close/>
                <a:moveTo>
                  <a:pt x="3676931" y="1277637"/>
                </a:moveTo>
                <a:cubicBezTo>
                  <a:pt x="3681991" y="1280093"/>
                  <a:pt x="3686437" y="1282456"/>
                  <a:pt x="3690269" y="1284725"/>
                </a:cubicBezTo>
                <a:cubicBezTo>
                  <a:pt x="3694102" y="1286995"/>
                  <a:pt x="3697301" y="1289339"/>
                  <a:pt x="3699869" y="1291757"/>
                </a:cubicBezTo>
                <a:cubicBezTo>
                  <a:pt x="3702436" y="1294176"/>
                  <a:pt x="3704352" y="1296780"/>
                  <a:pt x="3705617" y="1299571"/>
                </a:cubicBezTo>
                <a:cubicBezTo>
                  <a:pt x="3706882" y="1302361"/>
                  <a:pt x="3707515" y="1305468"/>
                  <a:pt x="3707515" y="1308891"/>
                </a:cubicBezTo>
                <a:cubicBezTo>
                  <a:pt x="3707515" y="1315737"/>
                  <a:pt x="3705078" y="1321151"/>
                  <a:pt x="3700204" y="1325132"/>
                </a:cubicBezTo>
                <a:cubicBezTo>
                  <a:pt x="3695329" y="1329113"/>
                  <a:pt x="3688130" y="1331104"/>
                  <a:pt x="3678605" y="1331104"/>
                </a:cubicBezTo>
                <a:cubicBezTo>
                  <a:pt x="3668782" y="1331104"/>
                  <a:pt x="3661397" y="1329132"/>
                  <a:pt x="3656448" y="1325188"/>
                </a:cubicBezTo>
                <a:cubicBezTo>
                  <a:pt x="3651500" y="1321244"/>
                  <a:pt x="3649025" y="1315663"/>
                  <a:pt x="3649025" y="1308445"/>
                </a:cubicBezTo>
                <a:cubicBezTo>
                  <a:pt x="3649025" y="1305170"/>
                  <a:pt x="3649602" y="1302175"/>
                  <a:pt x="3650755" y="1299459"/>
                </a:cubicBezTo>
                <a:cubicBezTo>
                  <a:pt x="3651909" y="1296743"/>
                  <a:pt x="3653620" y="1294157"/>
                  <a:pt x="3655890" y="1291701"/>
                </a:cubicBezTo>
                <a:cubicBezTo>
                  <a:pt x="3658160" y="1289246"/>
                  <a:pt x="3661062" y="1286865"/>
                  <a:pt x="3664596" y="1284558"/>
                </a:cubicBezTo>
                <a:cubicBezTo>
                  <a:pt x="3668131" y="1282251"/>
                  <a:pt x="3672242" y="1279944"/>
                  <a:pt x="3676931" y="1277637"/>
                </a:cubicBezTo>
                <a:close/>
                <a:moveTo>
                  <a:pt x="1597008" y="1249766"/>
                </a:moveTo>
                <a:cubicBezTo>
                  <a:pt x="1642257" y="1249766"/>
                  <a:pt x="1678939" y="1344279"/>
                  <a:pt x="1678939" y="1460868"/>
                </a:cubicBezTo>
                <a:cubicBezTo>
                  <a:pt x="1678939" y="1577457"/>
                  <a:pt x="1642257" y="1671971"/>
                  <a:pt x="1597008" y="1671971"/>
                </a:cubicBezTo>
                <a:cubicBezTo>
                  <a:pt x="1551759" y="1671971"/>
                  <a:pt x="1515077" y="1577457"/>
                  <a:pt x="1515077" y="1460868"/>
                </a:cubicBezTo>
                <a:cubicBezTo>
                  <a:pt x="1515077" y="1344279"/>
                  <a:pt x="1551759" y="1249766"/>
                  <a:pt x="1597008" y="1249766"/>
                </a:cubicBezTo>
                <a:close/>
                <a:moveTo>
                  <a:pt x="1034668" y="1230068"/>
                </a:moveTo>
                <a:cubicBezTo>
                  <a:pt x="1032510" y="1230068"/>
                  <a:pt x="1030854" y="1230664"/>
                  <a:pt x="1029701" y="1231854"/>
                </a:cubicBezTo>
                <a:cubicBezTo>
                  <a:pt x="1028547" y="1233045"/>
                  <a:pt x="1027971" y="1234868"/>
                  <a:pt x="1027971" y="1237324"/>
                </a:cubicBezTo>
                <a:lnTo>
                  <a:pt x="1027971" y="1296148"/>
                </a:lnTo>
                <a:cubicBezTo>
                  <a:pt x="1027971" y="1298901"/>
                  <a:pt x="1028417" y="1300762"/>
                  <a:pt x="1029310" y="1301729"/>
                </a:cubicBezTo>
                <a:cubicBezTo>
                  <a:pt x="1030203" y="1302697"/>
                  <a:pt x="1031691" y="1303180"/>
                  <a:pt x="1033775" y="1303180"/>
                </a:cubicBezTo>
                <a:cubicBezTo>
                  <a:pt x="1036603" y="1303180"/>
                  <a:pt x="1039654" y="1302957"/>
                  <a:pt x="1042928" y="1302511"/>
                </a:cubicBezTo>
                <a:cubicBezTo>
                  <a:pt x="1046202" y="1302064"/>
                  <a:pt x="1050109" y="1301841"/>
                  <a:pt x="1054648" y="1301841"/>
                </a:cubicBezTo>
                <a:cubicBezTo>
                  <a:pt x="1061048" y="1301841"/>
                  <a:pt x="1066554" y="1302418"/>
                  <a:pt x="1071168" y="1303571"/>
                </a:cubicBezTo>
                <a:cubicBezTo>
                  <a:pt x="1075782" y="1304724"/>
                  <a:pt x="1079595" y="1306473"/>
                  <a:pt x="1082609" y="1308817"/>
                </a:cubicBezTo>
                <a:cubicBezTo>
                  <a:pt x="1085623" y="1311161"/>
                  <a:pt x="1087855" y="1314101"/>
                  <a:pt x="1089306" y="1317635"/>
                </a:cubicBezTo>
                <a:cubicBezTo>
                  <a:pt x="1090757" y="1321170"/>
                  <a:pt x="1091483" y="1325244"/>
                  <a:pt x="1091483" y="1329858"/>
                </a:cubicBezTo>
                <a:cubicBezTo>
                  <a:pt x="1091483" y="1335364"/>
                  <a:pt x="1090627" y="1340034"/>
                  <a:pt x="1088916" y="1343866"/>
                </a:cubicBezTo>
                <a:cubicBezTo>
                  <a:pt x="1087204" y="1347698"/>
                  <a:pt x="1084842" y="1350880"/>
                  <a:pt x="1081828" y="1353410"/>
                </a:cubicBezTo>
                <a:cubicBezTo>
                  <a:pt x="1078814" y="1355940"/>
                  <a:pt x="1075224" y="1357800"/>
                  <a:pt x="1071056" y="1358991"/>
                </a:cubicBezTo>
                <a:cubicBezTo>
                  <a:pt x="1066889" y="1360181"/>
                  <a:pt x="1062313" y="1360777"/>
                  <a:pt x="1057327" y="1360777"/>
                </a:cubicBezTo>
                <a:cubicBezTo>
                  <a:pt x="1051969" y="1360777"/>
                  <a:pt x="1047337" y="1360293"/>
                  <a:pt x="1043430" y="1359326"/>
                </a:cubicBezTo>
                <a:cubicBezTo>
                  <a:pt x="1039523" y="1358358"/>
                  <a:pt x="1036249" y="1357335"/>
                  <a:pt x="1033607" y="1356256"/>
                </a:cubicBezTo>
                <a:cubicBezTo>
                  <a:pt x="1030966" y="1355177"/>
                  <a:pt x="1028864" y="1354172"/>
                  <a:pt x="1027301" y="1353242"/>
                </a:cubicBezTo>
                <a:cubicBezTo>
                  <a:pt x="1025738" y="1352312"/>
                  <a:pt x="1024585" y="1351847"/>
                  <a:pt x="1023841" y="1351847"/>
                </a:cubicBezTo>
                <a:cubicBezTo>
                  <a:pt x="1023320" y="1351847"/>
                  <a:pt x="1022855" y="1351996"/>
                  <a:pt x="1022445" y="1352294"/>
                </a:cubicBezTo>
                <a:cubicBezTo>
                  <a:pt x="1022036" y="1352591"/>
                  <a:pt x="1021683" y="1353056"/>
                  <a:pt x="1021385" y="1353689"/>
                </a:cubicBezTo>
                <a:cubicBezTo>
                  <a:pt x="1021087" y="1354321"/>
                  <a:pt x="1020883" y="1355140"/>
                  <a:pt x="1020771" y="1356144"/>
                </a:cubicBezTo>
                <a:cubicBezTo>
                  <a:pt x="1020659" y="1357149"/>
                  <a:pt x="1020604" y="1358284"/>
                  <a:pt x="1020604" y="1359549"/>
                </a:cubicBezTo>
                <a:cubicBezTo>
                  <a:pt x="1020604" y="1360888"/>
                  <a:pt x="1020641" y="1362042"/>
                  <a:pt x="1020715" y="1363009"/>
                </a:cubicBezTo>
                <a:cubicBezTo>
                  <a:pt x="1020790" y="1363977"/>
                  <a:pt x="1020920" y="1364776"/>
                  <a:pt x="1021106" y="1365409"/>
                </a:cubicBezTo>
                <a:cubicBezTo>
                  <a:pt x="1021292" y="1366042"/>
                  <a:pt x="1021497" y="1366581"/>
                  <a:pt x="1021720" y="1367028"/>
                </a:cubicBezTo>
                <a:cubicBezTo>
                  <a:pt x="1021943" y="1367474"/>
                  <a:pt x="1022334" y="1367958"/>
                  <a:pt x="1022892" y="1368479"/>
                </a:cubicBezTo>
                <a:cubicBezTo>
                  <a:pt x="1023450" y="1368999"/>
                  <a:pt x="1024734" y="1369706"/>
                  <a:pt x="1026743" y="1370599"/>
                </a:cubicBezTo>
                <a:cubicBezTo>
                  <a:pt x="1028752" y="1371492"/>
                  <a:pt x="1031319" y="1372404"/>
                  <a:pt x="1034445" y="1373334"/>
                </a:cubicBezTo>
                <a:cubicBezTo>
                  <a:pt x="1037570" y="1374264"/>
                  <a:pt x="1041142" y="1375046"/>
                  <a:pt x="1045160" y="1375678"/>
                </a:cubicBezTo>
                <a:cubicBezTo>
                  <a:pt x="1049179" y="1376311"/>
                  <a:pt x="1053420" y="1376627"/>
                  <a:pt x="1057885" y="1376627"/>
                </a:cubicBezTo>
                <a:cubicBezTo>
                  <a:pt x="1065922" y="1376627"/>
                  <a:pt x="1073233" y="1375548"/>
                  <a:pt x="1079819" y="1373390"/>
                </a:cubicBezTo>
                <a:cubicBezTo>
                  <a:pt x="1086404" y="1371232"/>
                  <a:pt x="1092078" y="1368088"/>
                  <a:pt x="1096841" y="1363958"/>
                </a:cubicBezTo>
                <a:cubicBezTo>
                  <a:pt x="1101603" y="1359828"/>
                  <a:pt x="1105287" y="1354749"/>
                  <a:pt x="1107891" y="1348722"/>
                </a:cubicBezTo>
                <a:cubicBezTo>
                  <a:pt x="1110496" y="1342694"/>
                  <a:pt x="1111798" y="1335811"/>
                  <a:pt x="1111798" y="1328072"/>
                </a:cubicBezTo>
                <a:cubicBezTo>
                  <a:pt x="1111798" y="1321821"/>
                  <a:pt x="1110777" y="1316128"/>
                  <a:pt x="1108734" y="1310994"/>
                </a:cubicBezTo>
                <a:cubicBezTo>
                  <a:pt x="1106691" y="1305859"/>
                  <a:pt x="1103680" y="1301487"/>
                  <a:pt x="1099701" y="1297878"/>
                </a:cubicBezTo>
                <a:cubicBezTo>
                  <a:pt x="1095722" y="1294269"/>
                  <a:pt x="1090757" y="1291479"/>
                  <a:pt x="1084807" y="1289507"/>
                </a:cubicBezTo>
                <a:cubicBezTo>
                  <a:pt x="1078856" y="1287535"/>
                  <a:pt x="1071902" y="1286549"/>
                  <a:pt x="1063946" y="1286549"/>
                </a:cubicBezTo>
                <a:cubicBezTo>
                  <a:pt x="1060504" y="1286549"/>
                  <a:pt x="1057475" y="1286586"/>
                  <a:pt x="1054858" y="1286660"/>
                </a:cubicBezTo>
                <a:cubicBezTo>
                  <a:pt x="1052241" y="1286735"/>
                  <a:pt x="1049679" y="1286958"/>
                  <a:pt x="1047169" y="1287330"/>
                </a:cubicBezTo>
                <a:lnTo>
                  <a:pt x="1047169" y="1246812"/>
                </a:lnTo>
                <a:lnTo>
                  <a:pt x="1098806" y="1246812"/>
                </a:lnTo>
                <a:cubicBezTo>
                  <a:pt x="1100089" y="1246812"/>
                  <a:pt x="1101086" y="1246067"/>
                  <a:pt x="1101799" y="1244579"/>
                </a:cubicBezTo>
                <a:cubicBezTo>
                  <a:pt x="1102512" y="1243091"/>
                  <a:pt x="1102868" y="1241007"/>
                  <a:pt x="1102868" y="1238328"/>
                </a:cubicBezTo>
                <a:cubicBezTo>
                  <a:pt x="1102868" y="1236915"/>
                  <a:pt x="1102775" y="1235687"/>
                  <a:pt x="1102589" y="1234645"/>
                </a:cubicBezTo>
                <a:cubicBezTo>
                  <a:pt x="1102403" y="1233603"/>
                  <a:pt x="1102124" y="1232747"/>
                  <a:pt x="1101752" y="1232078"/>
                </a:cubicBezTo>
                <a:cubicBezTo>
                  <a:pt x="1101380" y="1231408"/>
                  <a:pt x="1100915" y="1230906"/>
                  <a:pt x="1100357" y="1230571"/>
                </a:cubicBezTo>
                <a:cubicBezTo>
                  <a:pt x="1099799" y="1230236"/>
                  <a:pt x="1099222" y="1230068"/>
                  <a:pt x="1098627" y="1230068"/>
                </a:cubicBezTo>
                <a:close/>
                <a:moveTo>
                  <a:pt x="959435" y="1229064"/>
                </a:moveTo>
                <a:cubicBezTo>
                  <a:pt x="958096" y="1229064"/>
                  <a:pt x="956980" y="1229082"/>
                  <a:pt x="956087" y="1229120"/>
                </a:cubicBezTo>
                <a:cubicBezTo>
                  <a:pt x="955194" y="1229157"/>
                  <a:pt x="954412" y="1229250"/>
                  <a:pt x="953743" y="1229399"/>
                </a:cubicBezTo>
                <a:cubicBezTo>
                  <a:pt x="953073" y="1229548"/>
                  <a:pt x="952515" y="1229696"/>
                  <a:pt x="952068" y="1229845"/>
                </a:cubicBezTo>
                <a:cubicBezTo>
                  <a:pt x="951622" y="1229994"/>
                  <a:pt x="951250" y="1230180"/>
                  <a:pt x="950952" y="1230403"/>
                </a:cubicBezTo>
                <a:lnTo>
                  <a:pt x="917689" y="1251723"/>
                </a:lnTo>
                <a:cubicBezTo>
                  <a:pt x="917019" y="1252169"/>
                  <a:pt x="916480" y="1252616"/>
                  <a:pt x="916070" y="1253062"/>
                </a:cubicBezTo>
                <a:cubicBezTo>
                  <a:pt x="915661" y="1253509"/>
                  <a:pt x="915345" y="1254030"/>
                  <a:pt x="915122" y="1254625"/>
                </a:cubicBezTo>
                <a:cubicBezTo>
                  <a:pt x="914898" y="1255220"/>
                  <a:pt x="914731" y="1255965"/>
                  <a:pt x="914619" y="1256858"/>
                </a:cubicBezTo>
                <a:cubicBezTo>
                  <a:pt x="914508" y="1257750"/>
                  <a:pt x="914452" y="1258829"/>
                  <a:pt x="914452" y="1260095"/>
                </a:cubicBezTo>
                <a:cubicBezTo>
                  <a:pt x="914452" y="1261806"/>
                  <a:pt x="914545" y="1263220"/>
                  <a:pt x="914731" y="1264336"/>
                </a:cubicBezTo>
                <a:cubicBezTo>
                  <a:pt x="914917" y="1265452"/>
                  <a:pt x="915270" y="1266252"/>
                  <a:pt x="915791" y="1266736"/>
                </a:cubicBezTo>
                <a:cubicBezTo>
                  <a:pt x="916312" y="1267220"/>
                  <a:pt x="917001" y="1267387"/>
                  <a:pt x="917856" y="1267238"/>
                </a:cubicBezTo>
                <a:cubicBezTo>
                  <a:pt x="918712" y="1267089"/>
                  <a:pt x="919847" y="1266643"/>
                  <a:pt x="921261" y="1265899"/>
                </a:cubicBezTo>
                <a:lnTo>
                  <a:pt x="949166" y="1249267"/>
                </a:lnTo>
                <a:lnTo>
                  <a:pt x="949166" y="1359102"/>
                </a:lnTo>
                <a:lnTo>
                  <a:pt x="919028" y="1359102"/>
                </a:lnTo>
                <a:cubicBezTo>
                  <a:pt x="918433" y="1359102"/>
                  <a:pt x="917894" y="1359270"/>
                  <a:pt x="917410" y="1359605"/>
                </a:cubicBezTo>
                <a:cubicBezTo>
                  <a:pt x="916926" y="1359940"/>
                  <a:pt x="916517" y="1360423"/>
                  <a:pt x="916182" y="1361056"/>
                </a:cubicBezTo>
                <a:cubicBezTo>
                  <a:pt x="915847" y="1361688"/>
                  <a:pt x="915568" y="1362488"/>
                  <a:pt x="915345" y="1363456"/>
                </a:cubicBezTo>
                <a:cubicBezTo>
                  <a:pt x="915122" y="1364423"/>
                  <a:pt x="915010" y="1365576"/>
                  <a:pt x="915010" y="1366916"/>
                </a:cubicBezTo>
                <a:cubicBezTo>
                  <a:pt x="915010" y="1368330"/>
                  <a:pt x="915122" y="1369520"/>
                  <a:pt x="915345" y="1370488"/>
                </a:cubicBezTo>
                <a:cubicBezTo>
                  <a:pt x="915568" y="1371455"/>
                  <a:pt x="915884" y="1372237"/>
                  <a:pt x="916294" y="1372832"/>
                </a:cubicBezTo>
                <a:cubicBezTo>
                  <a:pt x="916703" y="1373427"/>
                  <a:pt x="917131" y="1373855"/>
                  <a:pt x="917577" y="1374115"/>
                </a:cubicBezTo>
                <a:cubicBezTo>
                  <a:pt x="918024" y="1374376"/>
                  <a:pt x="918508" y="1374506"/>
                  <a:pt x="919028" y="1374506"/>
                </a:cubicBezTo>
                <a:lnTo>
                  <a:pt x="994484" y="1374506"/>
                </a:lnTo>
                <a:cubicBezTo>
                  <a:pt x="995005" y="1374506"/>
                  <a:pt x="995507" y="1374376"/>
                  <a:pt x="995991" y="1374115"/>
                </a:cubicBezTo>
                <a:cubicBezTo>
                  <a:pt x="996475" y="1373855"/>
                  <a:pt x="996903" y="1373427"/>
                  <a:pt x="997275" y="1372832"/>
                </a:cubicBezTo>
                <a:cubicBezTo>
                  <a:pt x="997647" y="1372237"/>
                  <a:pt x="997945" y="1371455"/>
                  <a:pt x="998168" y="1370488"/>
                </a:cubicBezTo>
                <a:cubicBezTo>
                  <a:pt x="998391" y="1369520"/>
                  <a:pt x="998503" y="1368330"/>
                  <a:pt x="998503" y="1366916"/>
                </a:cubicBezTo>
                <a:cubicBezTo>
                  <a:pt x="998503" y="1365576"/>
                  <a:pt x="998410" y="1364423"/>
                  <a:pt x="998224" y="1363456"/>
                </a:cubicBezTo>
                <a:cubicBezTo>
                  <a:pt x="998038" y="1362488"/>
                  <a:pt x="997777" y="1361688"/>
                  <a:pt x="997442" y="1361056"/>
                </a:cubicBezTo>
                <a:cubicBezTo>
                  <a:pt x="997107" y="1360423"/>
                  <a:pt x="996679" y="1359940"/>
                  <a:pt x="996159" y="1359605"/>
                </a:cubicBezTo>
                <a:cubicBezTo>
                  <a:pt x="995638" y="1359270"/>
                  <a:pt x="995080" y="1359102"/>
                  <a:pt x="994484" y="1359102"/>
                </a:cubicBezTo>
                <a:lnTo>
                  <a:pt x="968365" y="1359102"/>
                </a:lnTo>
                <a:lnTo>
                  <a:pt x="968365" y="1232189"/>
                </a:lnTo>
                <a:cubicBezTo>
                  <a:pt x="968365" y="1231743"/>
                  <a:pt x="968253" y="1231315"/>
                  <a:pt x="968030" y="1230906"/>
                </a:cubicBezTo>
                <a:cubicBezTo>
                  <a:pt x="967807" y="1230496"/>
                  <a:pt x="967360" y="1230161"/>
                  <a:pt x="966691" y="1229901"/>
                </a:cubicBezTo>
                <a:cubicBezTo>
                  <a:pt x="966021" y="1229641"/>
                  <a:pt x="965091" y="1229436"/>
                  <a:pt x="963900" y="1229287"/>
                </a:cubicBezTo>
                <a:cubicBezTo>
                  <a:pt x="962709" y="1229138"/>
                  <a:pt x="961221" y="1229064"/>
                  <a:pt x="959435" y="1229064"/>
                </a:cubicBezTo>
                <a:close/>
                <a:moveTo>
                  <a:pt x="4208128" y="1219200"/>
                </a:moveTo>
                <a:cubicBezTo>
                  <a:pt x="4253377" y="1219200"/>
                  <a:pt x="4290059" y="1313713"/>
                  <a:pt x="4290059" y="1430302"/>
                </a:cubicBezTo>
                <a:cubicBezTo>
                  <a:pt x="4290059" y="1546891"/>
                  <a:pt x="4253377" y="1641405"/>
                  <a:pt x="4208128" y="1641405"/>
                </a:cubicBezTo>
                <a:cubicBezTo>
                  <a:pt x="4162879" y="1641405"/>
                  <a:pt x="4126197" y="1546891"/>
                  <a:pt x="4126197" y="1430302"/>
                </a:cubicBezTo>
                <a:cubicBezTo>
                  <a:pt x="4126197" y="1313713"/>
                  <a:pt x="4162879" y="1219200"/>
                  <a:pt x="4208128" y="1219200"/>
                </a:cubicBezTo>
                <a:close/>
                <a:moveTo>
                  <a:pt x="3575470" y="1215688"/>
                </a:moveTo>
                <a:lnTo>
                  <a:pt x="3575690" y="1215688"/>
                </a:lnTo>
                <a:lnTo>
                  <a:pt x="3575690" y="1294938"/>
                </a:lnTo>
                <a:lnTo>
                  <a:pt x="3529033" y="1294938"/>
                </a:lnTo>
                <a:close/>
                <a:moveTo>
                  <a:pt x="1014501" y="1214772"/>
                </a:moveTo>
                <a:cubicBezTo>
                  <a:pt x="1107661" y="1214772"/>
                  <a:pt x="1183183" y="1257858"/>
                  <a:pt x="1183183" y="1311008"/>
                </a:cubicBezTo>
                <a:cubicBezTo>
                  <a:pt x="1183183" y="1324296"/>
                  <a:pt x="1178463" y="1336955"/>
                  <a:pt x="1169927" y="1348469"/>
                </a:cubicBezTo>
                <a:lnTo>
                  <a:pt x="1144820" y="1369715"/>
                </a:lnTo>
                <a:lnTo>
                  <a:pt x="1166901" y="1367171"/>
                </a:lnTo>
                <a:cubicBezTo>
                  <a:pt x="1260061" y="1367171"/>
                  <a:pt x="1335583" y="1410258"/>
                  <a:pt x="1335583" y="1463408"/>
                </a:cubicBezTo>
                <a:cubicBezTo>
                  <a:pt x="1335583" y="1476696"/>
                  <a:pt x="1330863" y="1489355"/>
                  <a:pt x="1322327" y="1500868"/>
                </a:cubicBezTo>
                <a:lnTo>
                  <a:pt x="1297220" y="1522114"/>
                </a:lnTo>
                <a:lnTo>
                  <a:pt x="1319301" y="1519571"/>
                </a:lnTo>
                <a:cubicBezTo>
                  <a:pt x="1342591" y="1519571"/>
                  <a:pt x="1364779" y="1522264"/>
                  <a:pt x="1384959" y="1527134"/>
                </a:cubicBezTo>
                <a:lnTo>
                  <a:pt x="1405067" y="1534868"/>
                </a:lnTo>
                <a:lnTo>
                  <a:pt x="1329422" y="1534868"/>
                </a:lnTo>
                <a:cubicBezTo>
                  <a:pt x="1328752" y="1534868"/>
                  <a:pt x="1328157" y="1535036"/>
                  <a:pt x="1327636" y="1535371"/>
                </a:cubicBezTo>
                <a:cubicBezTo>
                  <a:pt x="1327115" y="1535706"/>
                  <a:pt x="1326669" y="1536226"/>
                  <a:pt x="1326297" y="1536933"/>
                </a:cubicBezTo>
                <a:cubicBezTo>
                  <a:pt x="1325924" y="1537640"/>
                  <a:pt x="1325645" y="1538515"/>
                  <a:pt x="1325459" y="1539557"/>
                </a:cubicBezTo>
                <a:cubicBezTo>
                  <a:pt x="1325273" y="1540598"/>
                  <a:pt x="1325180" y="1541826"/>
                  <a:pt x="1325180" y="1543240"/>
                </a:cubicBezTo>
                <a:cubicBezTo>
                  <a:pt x="1325180" y="1545919"/>
                  <a:pt x="1325534" y="1548003"/>
                  <a:pt x="1326241" y="1549491"/>
                </a:cubicBezTo>
                <a:cubicBezTo>
                  <a:pt x="1326948" y="1550979"/>
                  <a:pt x="1328008" y="1551723"/>
                  <a:pt x="1329422" y="1551723"/>
                </a:cubicBezTo>
                <a:lnTo>
                  <a:pt x="1398739" y="1551723"/>
                </a:lnTo>
                <a:lnTo>
                  <a:pt x="1344044" y="1674283"/>
                </a:lnTo>
                <a:cubicBezTo>
                  <a:pt x="1343598" y="1675251"/>
                  <a:pt x="1343337" y="1676088"/>
                  <a:pt x="1343263" y="1676795"/>
                </a:cubicBezTo>
                <a:cubicBezTo>
                  <a:pt x="1343189" y="1677502"/>
                  <a:pt x="1343468" y="1678097"/>
                  <a:pt x="1344100" y="1678581"/>
                </a:cubicBezTo>
                <a:cubicBezTo>
                  <a:pt x="1344733" y="1679064"/>
                  <a:pt x="1345756" y="1679418"/>
                  <a:pt x="1347170" y="1679641"/>
                </a:cubicBezTo>
                <a:cubicBezTo>
                  <a:pt x="1348584" y="1679864"/>
                  <a:pt x="1350556" y="1679976"/>
                  <a:pt x="1353086" y="1679976"/>
                </a:cubicBezTo>
                <a:cubicBezTo>
                  <a:pt x="1355020" y="1679976"/>
                  <a:pt x="1356658" y="1679920"/>
                  <a:pt x="1357997" y="1679808"/>
                </a:cubicBezTo>
                <a:cubicBezTo>
                  <a:pt x="1359336" y="1679697"/>
                  <a:pt x="1360434" y="1679474"/>
                  <a:pt x="1361290" y="1679139"/>
                </a:cubicBezTo>
                <a:cubicBezTo>
                  <a:pt x="1362146" y="1678804"/>
                  <a:pt x="1362852" y="1678357"/>
                  <a:pt x="1363411" y="1677799"/>
                </a:cubicBezTo>
                <a:cubicBezTo>
                  <a:pt x="1363969" y="1677241"/>
                  <a:pt x="1364434" y="1676516"/>
                  <a:pt x="1364806" y="1675623"/>
                </a:cubicBezTo>
                <a:lnTo>
                  <a:pt x="1416821" y="1555742"/>
                </a:lnTo>
                <a:cubicBezTo>
                  <a:pt x="1417268" y="1554700"/>
                  <a:pt x="1417658" y="1553714"/>
                  <a:pt x="1417993" y="1552784"/>
                </a:cubicBezTo>
                <a:cubicBezTo>
                  <a:pt x="1418328" y="1551853"/>
                  <a:pt x="1418589" y="1550886"/>
                  <a:pt x="1418775" y="1549881"/>
                </a:cubicBezTo>
                <a:cubicBezTo>
                  <a:pt x="1418961" y="1548877"/>
                  <a:pt x="1419109" y="1547835"/>
                  <a:pt x="1419221" y="1546756"/>
                </a:cubicBezTo>
                <a:cubicBezTo>
                  <a:pt x="1419333" y="1545677"/>
                  <a:pt x="1419389" y="1544468"/>
                  <a:pt x="1419389" y="1543128"/>
                </a:cubicBezTo>
                <a:lnTo>
                  <a:pt x="1419152" y="1540286"/>
                </a:lnTo>
                <a:lnTo>
                  <a:pt x="1438577" y="1547758"/>
                </a:lnTo>
                <a:cubicBezTo>
                  <a:pt x="1469102" y="1565174"/>
                  <a:pt x="1487983" y="1589233"/>
                  <a:pt x="1487983" y="1615808"/>
                </a:cubicBezTo>
                <a:cubicBezTo>
                  <a:pt x="1487983" y="1629096"/>
                  <a:pt x="1483263" y="1641755"/>
                  <a:pt x="1474727" y="1653268"/>
                </a:cubicBezTo>
                <a:lnTo>
                  <a:pt x="1449620" y="1674514"/>
                </a:lnTo>
                <a:lnTo>
                  <a:pt x="1471701" y="1671971"/>
                </a:lnTo>
                <a:cubicBezTo>
                  <a:pt x="1564861" y="1671971"/>
                  <a:pt x="1640383" y="1715058"/>
                  <a:pt x="1640383" y="1768208"/>
                </a:cubicBezTo>
                <a:cubicBezTo>
                  <a:pt x="1640383" y="1781496"/>
                  <a:pt x="1635663" y="1794155"/>
                  <a:pt x="1627127" y="1805668"/>
                </a:cubicBezTo>
                <a:lnTo>
                  <a:pt x="1602020" y="1826914"/>
                </a:lnTo>
                <a:lnTo>
                  <a:pt x="1624101" y="1824371"/>
                </a:lnTo>
                <a:cubicBezTo>
                  <a:pt x="1717261" y="1824371"/>
                  <a:pt x="1792783" y="1867458"/>
                  <a:pt x="1792783" y="1920608"/>
                </a:cubicBezTo>
                <a:cubicBezTo>
                  <a:pt x="1792783" y="1933896"/>
                  <a:pt x="1788063" y="1946555"/>
                  <a:pt x="1779527" y="1958068"/>
                </a:cubicBezTo>
                <a:lnTo>
                  <a:pt x="1754420" y="1979314"/>
                </a:lnTo>
                <a:lnTo>
                  <a:pt x="1776501" y="1976771"/>
                </a:lnTo>
                <a:cubicBezTo>
                  <a:pt x="1869661" y="1976771"/>
                  <a:pt x="1945183" y="2019858"/>
                  <a:pt x="1945183" y="2073008"/>
                </a:cubicBezTo>
                <a:cubicBezTo>
                  <a:pt x="1945183" y="2086296"/>
                  <a:pt x="1940463" y="2098955"/>
                  <a:pt x="1931927" y="2110468"/>
                </a:cubicBezTo>
                <a:lnTo>
                  <a:pt x="1906820" y="2131714"/>
                </a:lnTo>
                <a:lnTo>
                  <a:pt x="1928901" y="2129171"/>
                </a:lnTo>
                <a:cubicBezTo>
                  <a:pt x="2022061" y="2129171"/>
                  <a:pt x="2097583" y="2172258"/>
                  <a:pt x="2097583" y="2225408"/>
                </a:cubicBezTo>
                <a:cubicBezTo>
                  <a:pt x="2097583" y="2238696"/>
                  <a:pt x="2092863" y="2251355"/>
                  <a:pt x="2084327" y="2262868"/>
                </a:cubicBezTo>
                <a:lnTo>
                  <a:pt x="2059220" y="2284114"/>
                </a:lnTo>
                <a:lnTo>
                  <a:pt x="2081301" y="2281571"/>
                </a:lnTo>
                <a:cubicBezTo>
                  <a:pt x="2174461" y="2281571"/>
                  <a:pt x="2249983" y="2324658"/>
                  <a:pt x="2249983" y="2377808"/>
                </a:cubicBezTo>
                <a:cubicBezTo>
                  <a:pt x="2249983" y="2391096"/>
                  <a:pt x="2245263" y="2403755"/>
                  <a:pt x="2236727" y="2415269"/>
                </a:cubicBezTo>
                <a:lnTo>
                  <a:pt x="2211620" y="2436514"/>
                </a:lnTo>
                <a:lnTo>
                  <a:pt x="2233701" y="2433971"/>
                </a:lnTo>
                <a:cubicBezTo>
                  <a:pt x="2326861" y="2433971"/>
                  <a:pt x="2402383" y="2477058"/>
                  <a:pt x="2402383" y="2530208"/>
                </a:cubicBezTo>
                <a:cubicBezTo>
                  <a:pt x="2402383" y="2543496"/>
                  <a:pt x="2397663" y="2556155"/>
                  <a:pt x="2389127" y="2567668"/>
                </a:cubicBezTo>
                <a:lnTo>
                  <a:pt x="2364020" y="2588914"/>
                </a:lnTo>
                <a:lnTo>
                  <a:pt x="2386101" y="2586371"/>
                </a:lnTo>
                <a:cubicBezTo>
                  <a:pt x="2479261" y="2586371"/>
                  <a:pt x="2554783" y="2629458"/>
                  <a:pt x="2554783" y="2682608"/>
                </a:cubicBezTo>
                <a:cubicBezTo>
                  <a:pt x="2554783" y="2695896"/>
                  <a:pt x="2550063" y="2708555"/>
                  <a:pt x="2541527" y="2720068"/>
                </a:cubicBezTo>
                <a:lnTo>
                  <a:pt x="2516420" y="2741314"/>
                </a:lnTo>
                <a:lnTo>
                  <a:pt x="2538501" y="2738771"/>
                </a:lnTo>
                <a:cubicBezTo>
                  <a:pt x="2631661" y="2738771"/>
                  <a:pt x="2707183" y="2781858"/>
                  <a:pt x="2707183" y="2835008"/>
                </a:cubicBezTo>
                <a:cubicBezTo>
                  <a:pt x="2707183" y="2848296"/>
                  <a:pt x="2702463" y="2860955"/>
                  <a:pt x="2693927" y="2872469"/>
                </a:cubicBezTo>
                <a:lnTo>
                  <a:pt x="2668820" y="2893714"/>
                </a:lnTo>
                <a:lnTo>
                  <a:pt x="2690901" y="2891171"/>
                </a:lnTo>
                <a:cubicBezTo>
                  <a:pt x="2784061" y="2891171"/>
                  <a:pt x="2859583" y="2934258"/>
                  <a:pt x="2859583" y="2987408"/>
                </a:cubicBezTo>
                <a:cubicBezTo>
                  <a:pt x="2859583" y="3000696"/>
                  <a:pt x="2854863" y="3013355"/>
                  <a:pt x="2846327" y="3024868"/>
                </a:cubicBezTo>
                <a:lnTo>
                  <a:pt x="2821220" y="3046114"/>
                </a:lnTo>
                <a:lnTo>
                  <a:pt x="2843301" y="3043571"/>
                </a:lnTo>
                <a:cubicBezTo>
                  <a:pt x="2936461" y="3043571"/>
                  <a:pt x="3011983" y="3086658"/>
                  <a:pt x="3011983" y="3139808"/>
                </a:cubicBezTo>
                <a:cubicBezTo>
                  <a:pt x="3011983" y="3153096"/>
                  <a:pt x="3007263" y="3165755"/>
                  <a:pt x="2998727" y="3177269"/>
                </a:cubicBezTo>
                <a:lnTo>
                  <a:pt x="2973620" y="3198514"/>
                </a:lnTo>
                <a:lnTo>
                  <a:pt x="2995701" y="3195971"/>
                </a:lnTo>
                <a:cubicBezTo>
                  <a:pt x="3088862" y="3195971"/>
                  <a:pt x="3164383" y="3239058"/>
                  <a:pt x="3164383" y="3292208"/>
                </a:cubicBezTo>
                <a:cubicBezTo>
                  <a:pt x="3164383" y="3345359"/>
                  <a:pt x="3088862" y="3388446"/>
                  <a:pt x="2995701" y="3388446"/>
                </a:cubicBezTo>
                <a:cubicBezTo>
                  <a:pt x="2972411" y="3388446"/>
                  <a:pt x="2950224" y="3385753"/>
                  <a:pt x="2930043" y="3380883"/>
                </a:cubicBezTo>
                <a:lnTo>
                  <a:pt x="2901383" y="3369859"/>
                </a:lnTo>
                <a:lnTo>
                  <a:pt x="2901986" y="3369945"/>
                </a:lnTo>
                <a:lnTo>
                  <a:pt x="2981796" y="3369945"/>
                </a:lnTo>
                <a:cubicBezTo>
                  <a:pt x="2982465" y="3369945"/>
                  <a:pt x="2983079" y="3369778"/>
                  <a:pt x="2983637" y="3369443"/>
                </a:cubicBezTo>
                <a:cubicBezTo>
                  <a:pt x="2984195" y="3369108"/>
                  <a:pt x="2984642" y="3368587"/>
                  <a:pt x="2984977" y="3367880"/>
                </a:cubicBezTo>
                <a:cubicBezTo>
                  <a:pt x="2985312" y="3367173"/>
                  <a:pt x="2985572" y="3366299"/>
                  <a:pt x="2985758" y="3365257"/>
                </a:cubicBezTo>
                <a:cubicBezTo>
                  <a:pt x="2985944" y="3364215"/>
                  <a:pt x="2986037" y="3363025"/>
                  <a:pt x="2986037" y="3361685"/>
                </a:cubicBezTo>
                <a:cubicBezTo>
                  <a:pt x="2986037" y="3360346"/>
                  <a:pt x="2985944" y="3359174"/>
                  <a:pt x="2985758" y="3358169"/>
                </a:cubicBezTo>
                <a:cubicBezTo>
                  <a:pt x="2985572" y="3357165"/>
                  <a:pt x="2985274" y="3356327"/>
                  <a:pt x="2984865" y="3355658"/>
                </a:cubicBezTo>
                <a:cubicBezTo>
                  <a:pt x="2984456" y="3354988"/>
                  <a:pt x="2983972" y="3354486"/>
                  <a:pt x="2983414" y="3354151"/>
                </a:cubicBezTo>
                <a:cubicBezTo>
                  <a:pt x="2982856" y="3353816"/>
                  <a:pt x="2982279" y="3353649"/>
                  <a:pt x="2981684" y="3353649"/>
                </a:cubicBezTo>
                <a:lnTo>
                  <a:pt x="2918841" y="3353649"/>
                </a:lnTo>
                <a:lnTo>
                  <a:pt x="2941724" y="3329762"/>
                </a:lnTo>
                <a:cubicBezTo>
                  <a:pt x="2949984" y="3321278"/>
                  <a:pt x="2956606" y="3313781"/>
                  <a:pt x="2961592" y="3307270"/>
                </a:cubicBezTo>
                <a:cubicBezTo>
                  <a:pt x="2966578" y="3300759"/>
                  <a:pt x="2970392" y="3294843"/>
                  <a:pt x="2973033" y="3289522"/>
                </a:cubicBezTo>
                <a:cubicBezTo>
                  <a:pt x="2975675" y="3284202"/>
                  <a:pt x="2977405" y="3279253"/>
                  <a:pt x="2978224" y="3274677"/>
                </a:cubicBezTo>
                <a:cubicBezTo>
                  <a:pt x="2979042" y="3270100"/>
                  <a:pt x="2979451" y="3265505"/>
                  <a:pt x="2979451" y="3260891"/>
                </a:cubicBezTo>
                <a:cubicBezTo>
                  <a:pt x="2979451" y="3255757"/>
                  <a:pt x="2978596" y="3250920"/>
                  <a:pt x="2976884" y="3246381"/>
                </a:cubicBezTo>
                <a:cubicBezTo>
                  <a:pt x="2975173" y="3241841"/>
                  <a:pt x="2972587" y="3237860"/>
                  <a:pt x="2969127" y="3234437"/>
                </a:cubicBezTo>
                <a:cubicBezTo>
                  <a:pt x="2965666" y="3231014"/>
                  <a:pt x="2961313" y="3228317"/>
                  <a:pt x="2956067" y="3226345"/>
                </a:cubicBezTo>
                <a:cubicBezTo>
                  <a:pt x="2950821" y="3224373"/>
                  <a:pt x="2944700" y="3223387"/>
                  <a:pt x="2937705" y="3223387"/>
                </a:cubicBezTo>
                <a:cubicBezTo>
                  <a:pt x="2933315" y="3223387"/>
                  <a:pt x="2929129" y="3223833"/>
                  <a:pt x="2925148" y="3224726"/>
                </a:cubicBezTo>
                <a:cubicBezTo>
                  <a:pt x="2921167" y="3225619"/>
                  <a:pt x="2917520" y="3226717"/>
                  <a:pt x="2914209" y="3228019"/>
                </a:cubicBezTo>
                <a:cubicBezTo>
                  <a:pt x="2910898" y="3229321"/>
                  <a:pt x="2908144" y="3230642"/>
                  <a:pt x="2905949" y="3231981"/>
                </a:cubicBezTo>
                <a:cubicBezTo>
                  <a:pt x="2903754" y="3233321"/>
                  <a:pt x="2902210" y="3234381"/>
                  <a:pt x="2901317" y="3235163"/>
                </a:cubicBezTo>
                <a:cubicBezTo>
                  <a:pt x="2900424" y="3235944"/>
                  <a:pt x="2899828" y="3236595"/>
                  <a:pt x="2899531" y="3237116"/>
                </a:cubicBezTo>
                <a:cubicBezTo>
                  <a:pt x="2899233" y="3237637"/>
                  <a:pt x="2898991" y="3238195"/>
                  <a:pt x="2898805" y="3238790"/>
                </a:cubicBezTo>
                <a:cubicBezTo>
                  <a:pt x="2898619" y="3239386"/>
                  <a:pt x="2898489" y="3240093"/>
                  <a:pt x="2898415" y="3240911"/>
                </a:cubicBezTo>
                <a:cubicBezTo>
                  <a:pt x="2898340" y="3241730"/>
                  <a:pt x="2898303" y="3242697"/>
                  <a:pt x="2898303" y="3243813"/>
                </a:cubicBezTo>
                <a:cubicBezTo>
                  <a:pt x="2898303" y="3245376"/>
                  <a:pt x="2898380" y="3246715"/>
                  <a:pt x="2898533" y="3247832"/>
                </a:cubicBezTo>
                <a:cubicBezTo>
                  <a:pt x="2898687" y="3248948"/>
                  <a:pt x="2898898" y="3249841"/>
                  <a:pt x="2899166" y="3250511"/>
                </a:cubicBezTo>
                <a:cubicBezTo>
                  <a:pt x="2899435" y="3251180"/>
                  <a:pt x="2899780" y="3251664"/>
                  <a:pt x="2900203" y="3251962"/>
                </a:cubicBezTo>
                <a:cubicBezTo>
                  <a:pt x="2900626" y="3252259"/>
                  <a:pt x="2901106" y="3252408"/>
                  <a:pt x="2901643" y="3252408"/>
                </a:cubicBezTo>
                <a:cubicBezTo>
                  <a:pt x="2902565" y="3252408"/>
                  <a:pt x="2903966" y="3251776"/>
                  <a:pt x="2905847" y="3250511"/>
                </a:cubicBezTo>
                <a:cubicBezTo>
                  <a:pt x="2907728" y="3249246"/>
                  <a:pt x="2910069" y="3247869"/>
                  <a:pt x="2912872" y="3246381"/>
                </a:cubicBezTo>
                <a:cubicBezTo>
                  <a:pt x="2915675" y="3244892"/>
                  <a:pt x="2918938" y="3243516"/>
                  <a:pt x="2922663" y="3242251"/>
                </a:cubicBezTo>
                <a:cubicBezTo>
                  <a:pt x="2926387" y="3240986"/>
                  <a:pt x="2930591" y="3240353"/>
                  <a:pt x="2935274" y="3240353"/>
                </a:cubicBezTo>
                <a:cubicBezTo>
                  <a:pt x="2939267" y="3240353"/>
                  <a:pt x="2942799" y="3240986"/>
                  <a:pt x="2945870" y="3242251"/>
                </a:cubicBezTo>
                <a:cubicBezTo>
                  <a:pt x="2948941" y="3243516"/>
                  <a:pt x="2951494" y="3245227"/>
                  <a:pt x="2953529" y="3247385"/>
                </a:cubicBezTo>
                <a:cubicBezTo>
                  <a:pt x="2955564" y="3249543"/>
                  <a:pt x="2957119" y="3252055"/>
                  <a:pt x="2958194" y="3254920"/>
                </a:cubicBezTo>
                <a:cubicBezTo>
                  <a:pt x="2959269" y="3257785"/>
                  <a:pt x="2959806" y="3260817"/>
                  <a:pt x="2959806" y="3264017"/>
                </a:cubicBezTo>
                <a:cubicBezTo>
                  <a:pt x="2959806" y="3267217"/>
                  <a:pt x="2959461" y="3270640"/>
                  <a:pt x="2958771" y="3274286"/>
                </a:cubicBezTo>
                <a:cubicBezTo>
                  <a:pt x="2958081" y="3277932"/>
                  <a:pt x="2956643" y="3281988"/>
                  <a:pt x="2954458" y="3286453"/>
                </a:cubicBezTo>
                <a:cubicBezTo>
                  <a:pt x="2952273" y="3290917"/>
                  <a:pt x="2949167" y="3295866"/>
                  <a:pt x="2945141" y="3301298"/>
                </a:cubicBezTo>
                <a:cubicBezTo>
                  <a:pt x="2941115" y="3306730"/>
                  <a:pt x="2935766" y="3312870"/>
                  <a:pt x="2929095" y="3319716"/>
                </a:cubicBezTo>
                <a:lnTo>
                  <a:pt x="2900225" y="3349407"/>
                </a:lnTo>
                <a:cubicBezTo>
                  <a:pt x="2899305" y="3350374"/>
                  <a:pt x="2898558" y="3351286"/>
                  <a:pt x="2897982" y="3352142"/>
                </a:cubicBezTo>
                <a:cubicBezTo>
                  <a:pt x="2897407" y="3352997"/>
                  <a:pt x="2896927" y="3353853"/>
                  <a:pt x="2896544" y="3354709"/>
                </a:cubicBezTo>
                <a:cubicBezTo>
                  <a:pt x="2896161" y="3355565"/>
                  <a:pt x="2895912" y="3356551"/>
                  <a:pt x="2895797" y="3357667"/>
                </a:cubicBezTo>
                <a:cubicBezTo>
                  <a:pt x="2895682" y="3358783"/>
                  <a:pt x="2895624" y="3360085"/>
                  <a:pt x="2895624" y="3361574"/>
                </a:cubicBezTo>
                <a:cubicBezTo>
                  <a:pt x="2895624" y="3363211"/>
                  <a:pt x="2895754" y="3364587"/>
                  <a:pt x="2896015" y="3365704"/>
                </a:cubicBezTo>
                <a:lnTo>
                  <a:pt x="2897240" y="3368266"/>
                </a:lnTo>
                <a:lnTo>
                  <a:pt x="2876425" y="3360259"/>
                </a:lnTo>
                <a:cubicBezTo>
                  <a:pt x="2845900" y="3342843"/>
                  <a:pt x="2827019" y="3318784"/>
                  <a:pt x="2827019" y="3292208"/>
                </a:cubicBezTo>
                <a:cubicBezTo>
                  <a:pt x="2827019" y="3278921"/>
                  <a:pt x="2831739" y="3266262"/>
                  <a:pt x="2840275" y="3254748"/>
                </a:cubicBezTo>
                <a:lnTo>
                  <a:pt x="2865382" y="3233503"/>
                </a:lnTo>
                <a:lnTo>
                  <a:pt x="2843301" y="3236046"/>
                </a:lnTo>
                <a:cubicBezTo>
                  <a:pt x="2820011" y="3236046"/>
                  <a:pt x="2797823" y="3233353"/>
                  <a:pt x="2777642" y="3228483"/>
                </a:cubicBezTo>
                <a:lnTo>
                  <a:pt x="2748982" y="3217459"/>
                </a:lnTo>
                <a:lnTo>
                  <a:pt x="2749586" y="3217545"/>
                </a:lnTo>
                <a:lnTo>
                  <a:pt x="2829396" y="3217545"/>
                </a:lnTo>
                <a:cubicBezTo>
                  <a:pt x="2830065" y="3217545"/>
                  <a:pt x="2830679" y="3217378"/>
                  <a:pt x="2831237" y="3217043"/>
                </a:cubicBezTo>
                <a:cubicBezTo>
                  <a:pt x="2831795" y="3216708"/>
                  <a:pt x="2832242" y="3216187"/>
                  <a:pt x="2832577" y="3215480"/>
                </a:cubicBezTo>
                <a:cubicBezTo>
                  <a:pt x="2832912" y="3214773"/>
                  <a:pt x="2833172" y="3213899"/>
                  <a:pt x="2833358" y="3212857"/>
                </a:cubicBezTo>
                <a:cubicBezTo>
                  <a:pt x="2833544" y="3211815"/>
                  <a:pt x="2833637" y="3210625"/>
                  <a:pt x="2833637" y="3209285"/>
                </a:cubicBezTo>
                <a:cubicBezTo>
                  <a:pt x="2833637" y="3207946"/>
                  <a:pt x="2833544" y="3206774"/>
                  <a:pt x="2833358" y="3205769"/>
                </a:cubicBezTo>
                <a:cubicBezTo>
                  <a:pt x="2833172" y="3204765"/>
                  <a:pt x="2832874" y="3203927"/>
                  <a:pt x="2832465" y="3203258"/>
                </a:cubicBezTo>
                <a:cubicBezTo>
                  <a:pt x="2832056" y="3202588"/>
                  <a:pt x="2831572" y="3202086"/>
                  <a:pt x="2831014" y="3201751"/>
                </a:cubicBezTo>
                <a:cubicBezTo>
                  <a:pt x="2830456" y="3201416"/>
                  <a:pt x="2829879" y="3201248"/>
                  <a:pt x="2829284" y="3201248"/>
                </a:cubicBezTo>
                <a:lnTo>
                  <a:pt x="2766441" y="3201248"/>
                </a:lnTo>
                <a:lnTo>
                  <a:pt x="2789323" y="3177362"/>
                </a:lnTo>
                <a:cubicBezTo>
                  <a:pt x="2797583" y="3168878"/>
                  <a:pt x="2804206" y="3161381"/>
                  <a:pt x="2809192" y="3154870"/>
                </a:cubicBezTo>
                <a:cubicBezTo>
                  <a:pt x="2814178" y="3148359"/>
                  <a:pt x="2817992" y="3142443"/>
                  <a:pt x="2820633" y="3137122"/>
                </a:cubicBezTo>
                <a:cubicBezTo>
                  <a:pt x="2823275" y="3131802"/>
                  <a:pt x="2825005" y="3126853"/>
                  <a:pt x="2825824" y="3122277"/>
                </a:cubicBezTo>
                <a:cubicBezTo>
                  <a:pt x="2826642" y="3117700"/>
                  <a:pt x="2827051" y="3113105"/>
                  <a:pt x="2827051" y="3108491"/>
                </a:cubicBezTo>
                <a:cubicBezTo>
                  <a:pt x="2827051" y="3103357"/>
                  <a:pt x="2826196" y="3098520"/>
                  <a:pt x="2824484" y="3093981"/>
                </a:cubicBezTo>
                <a:cubicBezTo>
                  <a:pt x="2822773" y="3089441"/>
                  <a:pt x="2820187" y="3085460"/>
                  <a:pt x="2816727" y="3082037"/>
                </a:cubicBezTo>
                <a:cubicBezTo>
                  <a:pt x="2813266" y="3078614"/>
                  <a:pt x="2808913" y="3075917"/>
                  <a:pt x="2803667" y="3073945"/>
                </a:cubicBezTo>
                <a:cubicBezTo>
                  <a:pt x="2798420" y="3071973"/>
                  <a:pt x="2792300" y="3070987"/>
                  <a:pt x="2785305" y="3070987"/>
                </a:cubicBezTo>
                <a:cubicBezTo>
                  <a:pt x="2780914" y="3070987"/>
                  <a:pt x="2776728" y="3071433"/>
                  <a:pt x="2772747" y="3072326"/>
                </a:cubicBezTo>
                <a:cubicBezTo>
                  <a:pt x="2768766" y="3073219"/>
                  <a:pt x="2765120" y="3074317"/>
                  <a:pt x="2761808" y="3075619"/>
                </a:cubicBezTo>
                <a:cubicBezTo>
                  <a:pt x="2758497" y="3076921"/>
                  <a:pt x="2755744" y="3078242"/>
                  <a:pt x="2753549" y="3079581"/>
                </a:cubicBezTo>
                <a:cubicBezTo>
                  <a:pt x="2751353" y="3080921"/>
                  <a:pt x="2749809" y="3081981"/>
                  <a:pt x="2748916" y="3082763"/>
                </a:cubicBezTo>
                <a:cubicBezTo>
                  <a:pt x="2748023" y="3083544"/>
                  <a:pt x="2747428" y="3084195"/>
                  <a:pt x="2747130" y="3084716"/>
                </a:cubicBezTo>
                <a:cubicBezTo>
                  <a:pt x="2746833" y="3085237"/>
                  <a:pt x="2746591" y="3085795"/>
                  <a:pt x="2746405" y="3086390"/>
                </a:cubicBezTo>
                <a:cubicBezTo>
                  <a:pt x="2746219" y="3086986"/>
                  <a:pt x="2746089" y="3087693"/>
                  <a:pt x="2746014" y="3088511"/>
                </a:cubicBezTo>
                <a:cubicBezTo>
                  <a:pt x="2745940" y="3089330"/>
                  <a:pt x="2745902" y="3090297"/>
                  <a:pt x="2745902" y="3091413"/>
                </a:cubicBezTo>
                <a:cubicBezTo>
                  <a:pt x="2745902" y="3092976"/>
                  <a:pt x="2745979" y="3094315"/>
                  <a:pt x="2746133" y="3095432"/>
                </a:cubicBezTo>
                <a:cubicBezTo>
                  <a:pt x="2746286" y="3096548"/>
                  <a:pt x="2746497" y="3097441"/>
                  <a:pt x="2746766" y="3098111"/>
                </a:cubicBezTo>
                <a:cubicBezTo>
                  <a:pt x="2747034" y="3098780"/>
                  <a:pt x="2747380" y="3099264"/>
                  <a:pt x="2747803" y="3099562"/>
                </a:cubicBezTo>
                <a:cubicBezTo>
                  <a:pt x="2748225" y="3099859"/>
                  <a:pt x="2748705" y="3100008"/>
                  <a:pt x="2749242" y="3100008"/>
                </a:cubicBezTo>
                <a:cubicBezTo>
                  <a:pt x="2750164" y="3100008"/>
                  <a:pt x="2751566" y="3099376"/>
                  <a:pt x="2753446" y="3098111"/>
                </a:cubicBezTo>
                <a:cubicBezTo>
                  <a:pt x="2755327" y="3096846"/>
                  <a:pt x="2757669" y="3095469"/>
                  <a:pt x="2760472" y="3093981"/>
                </a:cubicBezTo>
                <a:cubicBezTo>
                  <a:pt x="2763274" y="3092492"/>
                  <a:pt x="2766538" y="3091116"/>
                  <a:pt x="2770262" y="3089851"/>
                </a:cubicBezTo>
                <a:cubicBezTo>
                  <a:pt x="2773986" y="3088586"/>
                  <a:pt x="2778190" y="3087953"/>
                  <a:pt x="2782873" y="3087953"/>
                </a:cubicBezTo>
                <a:cubicBezTo>
                  <a:pt x="2786866" y="3087953"/>
                  <a:pt x="2790398" y="3088586"/>
                  <a:pt x="2793470" y="3089851"/>
                </a:cubicBezTo>
                <a:cubicBezTo>
                  <a:pt x="2796541" y="3091116"/>
                  <a:pt x="2799094" y="3092827"/>
                  <a:pt x="2801129" y="3094985"/>
                </a:cubicBezTo>
                <a:cubicBezTo>
                  <a:pt x="2803164" y="3097143"/>
                  <a:pt x="2804719" y="3099655"/>
                  <a:pt x="2805794" y="3102520"/>
                </a:cubicBezTo>
                <a:cubicBezTo>
                  <a:pt x="2806869" y="3105385"/>
                  <a:pt x="2807406" y="3108417"/>
                  <a:pt x="2807406" y="3111617"/>
                </a:cubicBezTo>
                <a:cubicBezTo>
                  <a:pt x="2807406" y="3114817"/>
                  <a:pt x="2807061" y="3118240"/>
                  <a:pt x="2806371" y="3121886"/>
                </a:cubicBezTo>
                <a:cubicBezTo>
                  <a:pt x="2805681" y="3125532"/>
                  <a:pt x="2804243" y="3129588"/>
                  <a:pt x="2802058" y="3134053"/>
                </a:cubicBezTo>
                <a:cubicBezTo>
                  <a:pt x="2799872" y="3138517"/>
                  <a:pt x="2796767" y="3143466"/>
                  <a:pt x="2792741" y="3148898"/>
                </a:cubicBezTo>
                <a:cubicBezTo>
                  <a:pt x="2788715" y="3154330"/>
                  <a:pt x="2783366" y="3160470"/>
                  <a:pt x="2776694" y="3167316"/>
                </a:cubicBezTo>
                <a:lnTo>
                  <a:pt x="2747824" y="3197007"/>
                </a:lnTo>
                <a:cubicBezTo>
                  <a:pt x="2746905" y="3197974"/>
                  <a:pt x="2746157" y="3198886"/>
                  <a:pt x="2745582" y="3199742"/>
                </a:cubicBezTo>
                <a:cubicBezTo>
                  <a:pt x="2745006" y="3200597"/>
                  <a:pt x="2744527" y="3201453"/>
                  <a:pt x="2744144" y="3202309"/>
                </a:cubicBezTo>
                <a:cubicBezTo>
                  <a:pt x="2743760" y="3203165"/>
                  <a:pt x="2743511" y="3204151"/>
                  <a:pt x="2743396" y="3205267"/>
                </a:cubicBezTo>
                <a:cubicBezTo>
                  <a:pt x="2743281" y="3206383"/>
                  <a:pt x="2743224" y="3207685"/>
                  <a:pt x="2743224" y="3209174"/>
                </a:cubicBezTo>
                <a:cubicBezTo>
                  <a:pt x="2743224" y="3210811"/>
                  <a:pt x="2743354" y="3212187"/>
                  <a:pt x="2743614" y="3213304"/>
                </a:cubicBezTo>
                <a:lnTo>
                  <a:pt x="2744840" y="3215865"/>
                </a:lnTo>
                <a:lnTo>
                  <a:pt x="2724025" y="3207859"/>
                </a:lnTo>
                <a:cubicBezTo>
                  <a:pt x="2693499" y="3190443"/>
                  <a:pt x="2674619" y="3166384"/>
                  <a:pt x="2674619" y="3139808"/>
                </a:cubicBezTo>
                <a:cubicBezTo>
                  <a:pt x="2674619" y="3126521"/>
                  <a:pt x="2679339" y="3113862"/>
                  <a:pt x="2687875" y="3102348"/>
                </a:cubicBezTo>
                <a:lnTo>
                  <a:pt x="2712982" y="3081103"/>
                </a:lnTo>
                <a:lnTo>
                  <a:pt x="2690901" y="3083646"/>
                </a:lnTo>
                <a:cubicBezTo>
                  <a:pt x="2667611" y="3083646"/>
                  <a:pt x="2645423" y="3080953"/>
                  <a:pt x="2625242" y="3076083"/>
                </a:cubicBezTo>
                <a:lnTo>
                  <a:pt x="2596806" y="3065145"/>
                </a:lnTo>
                <a:lnTo>
                  <a:pt x="2654135" y="3065145"/>
                </a:lnTo>
                <a:cubicBezTo>
                  <a:pt x="2654805" y="3065145"/>
                  <a:pt x="2655419" y="3064978"/>
                  <a:pt x="2655977" y="3064643"/>
                </a:cubicBezTo>
                <a:cubicBezTo>
                  <a:pt x="2656535" y="3064308"/>
                  <a:pt x="2656981" y="3063787"/>
                  <a:pt x="2657316" y="3063080"/>
                </a:cubicBezTo>
                <a:cubicBezTo>
                  <a:pt x="2657651" y="3062373"/>
                  <a:pt x="2657912" y="3061499"/>
                  <a:pt x="2658098" y="3060457"/>
                </a:cubicBezTo>
                <a:cubicBezTo>
                  <a:pt x="2658284" y="3059415"/>
                  <a:pt x="2658377" y="3058225"/>
                  <a:pt x="2658377" y="3056885"/>
                </a:cubicBezTo>
                <a:cubicBezTo>
                  <a:pt x="2658377" y="3055546"/>
                  <a:pt x="2658284" y="3054374"/>
                  <a:pt x="2658098" y="3053369"/>
                </a:cubicBezTo>
                <a:cubicBezTo>
                  <a:pt x="2657912" y="3052365"/>
                  <a:pt x="2657614" y="3051527"/>
                  <a:pt x="2657205" y="3050858"/>
                </a:cubicBezTo>
                <a:cubicBezTo>
                  <a:pt x="2656795" y="3050188"/>
                  <a:pt x="2656312" y="3049686"/>
                  <a:pt x="2655754" y="3049351"/>
                </a:cubicBezTo>
                <a:cubicBezTo>
                  <a:pt x="2655196" y="3049016"/>
                  <a:pt x="2654619" y="3048848"/>
                  <a:pt x="2654024" y="3048848"/>
                </a:cubicBezTo>
                <a:lnTo>
                  <a:pt x="2591181" y="3048848"/>
                </a:lnTo>
                <a:lnTo>
                  <a:pt x="2614063" y="3024962"/>
                </a:lnTo>
                <a:cubicBezTo>
                  <a:pt x="2622323" y="3016478"/>
                  <a:pt x="2628946" y="3008981"/>
                  <a:pt x="2633932" y="3002470"/>
                </a:cubicBezTo>
                <a:cubicBezTo>
                  <a:pt x="2638917" y="2995959"/>
                  <a:pt x="2642731" y="2990043"/>
                  <a:pt x="2645373" y="2984722"/>
                </a:cubicBezTo>
                <a:cubicBezTo>
                  <a:pt x="2648015" y="2979402"/>
                  <a:pt x="2649745" y="2974453"/>
                  <a:pt x="2650563" y="2969877"/>
                </a:cubicBezTo>
                <a:cubicBezTo>
                  <a:pt x="2651382" y="2965300"/>
                  <a:pt x="2651791" y="2960705"/>
                  <a:pt x="2651791" y="2956091"/>
                </a:cubicBezTo>
                <a:cubicBezTo>
                  <a:pt x="2651791" y="2950957"/>
                  <a:pt x="2650935" y="2946120"/>
                  <a:pt x="2649224" y="2941581"/>
                </a:cubicBezTo>
                <a:cubicBezTo>
                  <a:pt x="2647512" y="2937041"/>
                  <a:pt x="2644926" y="2933060"/>
                  <a:pt x="2641466" y="2929637"/>
                </a:cubicBezTo>
                <a:cubicBezTo>
                  <a:pt x="2638006" y="2926214"/>
                  <a:pt x="2633653" y="2923517"/>
                  <a:pt x="2628406" y="2921545"/>
                </a:cubicBezTo>
                <a:cubicBezTo>
                  <a:pt x="2623160" y="2919573"/>
                  <a:pt x="2617040" y="2918587"/>
                  <a:pt x="2610045" y="2918587"/>
                </a:cubicBezTo>
                <a:cubicBezTo>
                  <a:pt x="2605654" y="2918587"/>
                  <a:pt x="2601469" y="2919033"/>
                  <a:pt x="2597487" y="2919926"/>
                </a:cubicBezTo>
                <a:cubicBezTo>
                  <a:pt x="2593506" y="2920819"/>
                  <a:pt x="2589860" y="2921917"/>
                  <a:pt x="2586549" y="2923219"/>
                </a:cubicBezTo>
                <a:cubicBezTo>
                  <a:pt x="2583237" y="2924521"/>
                  <a:pt x="2580484" y="2925842"/>
                  <a:pt x="2578289" y="2927181"/>
                </a:cubicBezTo>
                <a:cubicBezTo>
                  <a:pt x="2576093" y="2928521"/>
                  <a:pt x="2574549" y="2929581"/>
                  <a:pt x="2573656" y="2930363"/>
                </a:cubicBezTo>
                <a:cubicBezTo>
                  <a:pt x="2572763" y="2931144"/>
                  <a:pt x="2572168" y="2931795"/>
                  <a:pt x="2571870" y="2932316"/>
                </a:cubicBezTo>
                <a:cubicBezTo>
                  <a:pt x="2571573" y="2932837"/>
                  <a:pt x="2571331" y="2933395"/>
                  <a:pt x="2571145" y="2933990"/>
                </a:cubicBezTo>
                <a:cubicBezTo>
                  <a:pt x="2570959" y="2934586"/>
                  <a:pt x="2570829" y="2935293"/>
                  <a:pt x="2570754" y="2936111"/>
                </a:cubicBezTo>
                <a:cubicBezTo>
                  <a:pt x="2570680" y="2936930"/>
                  <a:pt x="2570643" y="2937897"/>
                  <a:pt x="2570643" y="2939013"/>
                </a:cubicBezTo>
                <a:cubicBezTo>
                  <a:pt x="2570643" y="2940576"/>
                  <a:pt x="2570719" y="2941915"/>
                  <a:pt x="2570873" y="2943032"/>
                </a:cubicBezTo>
                <a:cubicBezTo>
                  <a:pt x="2571026" y="2944148"/>
                  <a:pt x="2571237" y="2945041"/>
                  <a:pt x="2571506" y="2945711"/>
                </a:cubicBezTo>
                <a:cubicBezTo>
                  <a:pt x="2571774" y="2946380"/>
                  <a:pt x="2572120" y="2946864"/>
                  <a:pt x="2572543" y="2947162"/>
                </a:cubicBezTo>
                <a:cubicBezTo>
                  <a:pt x="2572965" y="2947459"/>
                  <a:pt x="2573445" y="2947608"/>
                  <a:pt x="2573982" y="2947608"/>
                </a:cubicBezTo>
                <a:cubicBezTo>
                  <a:pt x="2574905" y="2947608"/>
                  <a:pt x="2576306" y="2946976"/>
                  <a:pt x="2578187" y="2945711"/>
                </a:cubicBezTo>
                <a:cubicBezTo>
                  <a:pt x="2580067" y="2944446"/>
                  <a:pt x="2582409" y="2943069"/>
                  <a:pt x="2585212" y="2941581"/>
                </a:cubicBezTo>
                <a:cubicBezTo>
                  <a:pt x="2588014" y="2940092"/>
                  <a:pt x="2591278" y="2938716"/>
                  <a:pt x="2595002" y="2937451"/>
                </a:cubicBezTo>
                <a:cubicBezTo>
                  <a:pt x="2598726" y="2936186"/>
                  <a:pt x="2602930" y="2935553"/>
                  <a:pt x="2607614" y="2935553"/>
                </a:cubicBezTo>
                <a:cubicBezTo>
                  <a:pt x="2611606" y="2935553"/>
                  <a:pt x="2615138" y="2936186"/>
                  <a:pt x="2618210" y="2937451"/>
                </a:cubicBezTo>
                <a:cubicBezTo>
                  <a:pt x="2621281" y="2938716"/>
                  <a:pt x="2623834" y="2940427"/>
                  <a:pt x="2625869" y="2942585"/>
                </a:cubicBezTo>
                <a:cubicBezTo>
                  <a:pt x="2627904" y="2944743"/>
                  <a:pt x="2629458" y="2947255"/>
                  <a:pt x="2630533" y="2950120"/>
                </a:cubicBezTo>
                <a:cubicBezTo>
                  <a:pt x="2631608" y="2952985"/>
                  <a:pt x="2632146" y="2956017"/>
                  <a:pt x="2632146" y="2959217"/>
                </a:cubicBezTo>
                <a:cubicBezTo>
                  <a:pt x="2632146" y="2962417"/>
                  <a:pt x="2631801" y="2965840"/>
                  <a:pt x="2631111" y="2969486"/>
                </a:cubicBezTo>
                <a:cubicBezTo>
                  <a:pt x="2630421" y="2973132"/>
                  <a:pt x="2628983" y="2977188"/>
                  <a:pt x="2626798" y="2981653"/>
                </a:cubicBezTo>
                <a:cubicBezTo>
                  <a:pt x="2624612" y="2986117"/>
                  <a:pt x="2621507" y="2991066"/>
                  <a:pt x="2617481" y="2996498"/>
                </a:cubicBezTo>
                <a:cubicBezTo>
                  <a:pt x="2613455" y="3001930"/>
                  <a:pt x="2608106" y="3008070"/>
                  <a:pt x="2601434" y="3014916"/>
                </a:cubicBezTo>
                <a:lnTo>
                  <a:pt x="2572565" y="3044607"/>
                </a:lnTo>
                <a:cubicBezTo>
                  <a:pt x="2571645" y="3045574"/>
                  <a:pt x="2570897" y="3046486"/>
                  <a:pt x="2570322" y="3047342"/>
                </a:cubicBezTo>
                <a:cubicBezTo>
                  <a:pt x="2569746" y="3048197"/>
                  <a:pt x="2569267" y="3049053"/>
                  <a:pt x="2568884" y="3049909"/>
                </a:cubicBezTo>
                <a:lnTo>
                  <a:pt x="2568211" y="3052570"/>
                </a:lnTo>
                <a:lnTo>
                  <a:pt x="2535475" y="3024868"/>
                </a:lnTo>
                <a:cubicBezTo>
                  <a:pt x="2526939" y="3013355"/>
                  <a:pt x="2522219" y="3000696"/>
                  <a:pt x="2522219" y="2987408"/>
                </a:cubicBezTo>
                <a:cubicBezTo>
                  <a:pt x="2522219" y="2974121"/>
                  <a:pt x="2526939" y="2961462"/>
                  <a:pt x="2535475" y="2949948"/>
                </a:cubicBezTo>
                <a:lnTo>
                  <a:pt x="2560582" y="2928703"/>
                </a:lnTo>
                <a:lnTo>
                  <a:pt x="2538501" y="2931246"/>
                </a:lnTo>
                <a:cubicBezTo>
                  <a:pt x="2515211" y="2931246"/>
                  <a:pt x="2493023" y="2928553"/>
                  <a:pt x="2472842" y="2923683"/>
                </a:cubicBezTo>
                <a:lnTo>
                  <a:pt x="2444182" y="2912659"/>
                </a:lnTo>
                <a:lnTo>
                  <a:pt x="2444786" y="2912745"/>
                </a:lnTo>
                <a:lnTo>
                  <a:pt x="2524595" y="2912745"/>
                </a:lnTo>
                <a:cubicBezTo>
                  <a:pt x="2525265" y="2912745"/>
                  <a:pt x="2525879" y="2912578"/>
                  <a:pt x="2526437" y="2912243"/>
                </a:cubicBezTo>
                <a:cubicBezTo>
                  <a:pt x="2526995" y="2911908"/>
                  <a:pt x="2527441" y="2911387"/>
                  <a:pt x="2527776" y="2910680"/>
                </a:cubicBezTo>
                <a:cubicBezTo>
                  <a:pt x="2528111" y="2909973"/>
                  <a:pt x="2528372" y="2909099"/>
                  <a:pt x="2528558" y="2908057"/>
                </a:cubicBezTo>
                <a:cubicBezTo>
                  <a:pt x="2528744" y="2907015"/>
                  <a:pt x="2528837" y="2905825"/>
                  <a:pt x="2528837" y="2904485"/>
                </a:cubicBezTo>
                <a:cubicBezTo>
                  <a:pt x="2528837" y="2903146"/>
                  <a:pt x="2528744" y="2901974"/>
                  <a:pt x="2528558" y="2900969"/>
                </a:cubicBezTo>
                <a:cubicBezTo>
                  <a:pt x="2528372" y="2899965"/>
                  <a:pt x="2528074" y="2899127"/>
                  <a:pt x="2527665" y="2898458"/>
                </a:cubicBezTo>
                <a:cubicBezTo>
                  <a:pt x="2527255" y="2897788"/>
                  <a:pt x="2526772" y="2897286"/>
                  <a:pt x="2526214" y="2896951"/>
                </a:cubicBezTo>
                <a:cubicBezTo>
                  <a:pt x="2525656" y="2896616"/>
                  <a:pt x="2525079" y="2896448"/>
                  <a:pt x="2524484" y="2896448"/>
                </a:cubicBezTo>
                <a:lnTo>
                  <a:pt x="2461641" y="2896448"/>
                </a:lnTo>
                <a:lnTo>
                  <a:pt x="2484523" y="2872562"/>
                </a:lnTo>
                <a:cubicBezTo>
                  <a:pt x="2492783" y="2864078"/>
                  <a:pt x="2499406" y="2856581"/>
                  <a:pt x="2504392" y="2850070"/>
                </a:cubicBezTo>
                <a:cubicBezTo>
                  <a:pt x="2509377" y="2843559"/>
                  <a:pt x="2513191" y="2837643"/>
                  <a:pt x="2515833" y="2832322"/>
                </a:cubicBezTo>
                <a:cubicBezTo>
                  <a:pt x="2518475" y="2827002"/>
                  <a:pt x="2520205" y="2822053"/>
                  <a:pt x="2521023" y="2817477"/>
                </a:cubicBezTo>
                <a:cubicBezTo>
                  <a:pt x="2521842" y="2812900"/>
                  <a:pt x="2522251" y="2808305"/>
                  <a:pt x="2522251" y="2803691"/>
                </a:cubicBezTo>
                <a:cubicBezTo>
                  <a:pt x="2522251" y="2798557"/>
                  <a:pt x="2521395" y="2793720"/>
                  <a:pt x="2519684" y="2789181"/>
                </a:cubicBezTo>
                <a:cubicBezTo>
                  <a:pt x="2517972" y="2784641"/>
                  <a:pt x="2515386" y="2780660"/>
                  <a:pt x="2511926" y="2777237"/>
                </a:cubicBezTo>
                <a:cubicBezTo>
                  <a:pt x="2508466" y="2773814"/>
                  <a:pt x="2504113" y="2771117"/>
                  <a:pt x="2498866" y="2769145"/>
                </a:cubicBezTo>
                <a:cubicBezTo>
                  <a:pt x="2493620" y="2767173"/>
                  <a:pt x="2487500" y="2766187"/>
                  <a:pt x="2480505" y="2766187"/>
                </a:cubicBezTo>
                <a:cubicBezTo>
                  <a:pt x="2476114" y="2766187"/>
                  <a:pt x="2471929" y="2766633"/>
                  <a:pt x="2467947" y="2767526"/>
                </a:cubicBezTo>
                <a:cubicBezTo>
                  <a:pt x="2463966" y="2768419"/>
                  <a:pt x="2460320" y="2769517"/>
                  <a:pt x="2457009" y="2770819"/>
                </a:cubicBezTo>
                <a:cubicBezTo>
                  <a:pt x="2453697" y="2772121"/>
                  <a:pt x="2450944" y="2773442"/>
                  <a:pt x="2448749" y="2774781"/>
                </a:cubicBezTo>
                <a:cubicBezTo>
                  <a:pt x="2446553" y="2776121"/>
                  <a:pt x="2445009" y="2777181"/>
                  <a:pt x="2444116" y="2777963"/>
                </a:cubicBezTo>
                <a:cubicBezTo>
                  <a:pt x="2443223" y="2778744"/>
                  <a:pt x="2442628" y="2779395"/>
                  <a:pt x="2442330" y="2779916"/>
                </a:cubicBezTo>
                <a:cubicBezTo>
                  <a:pt x="2442033" y="2780437"/>
                  <a:pt x="2441791" y="2780995"/>
                  <a:pt x="2441605" y="2781590"/>
                </a:cubicBezTo>
                <a:cubicBezTo>
                  <a:pt x="2441419" y="2782186"/>
                  <a:pt x="2441289" y="2782893"/>
                  <a:pt x="2441214" y="2783711"/>
                </a:cubicBezTo>
                <a:cubicBezTo>
                  <a:pt x="2441140" y="2784530"/>
                  <a:pt x="2441103" y="2785497"/>
                  <a:pt x="2441103" y="2786613"/>
                </a:cubicBezTo>
                <a:cubicBezTo>
                  <a:pt x="2441103" y="2788176"/>
                  <a:pt x="2441179" y="2789515"/>
                  <a:pt x="2441333" y="2790632"/>
                </a:cubicBezTo>
                <a:cubicBezTo>
                  <a:pt x="2441486" y="2791748"/>
                  <a:pt x="2441697" y="2792641"/>
                  <a:pt x="2441966" y="2793311"/>
                </a:cubicBezTo>
                <a:cubicBezTo>
                  <a:pt x="2442234" y="2793980"/>
                  <a:pt x="2442580" y="2794464"/>
                  <a:pt x="2443003" y="2794762"/>
                </a:cubicBezTo>
                <a:cubicBezTo>
                  <a:pt x="2443425" y="2795059"/>
                  <a:pt x="2443905" y="2795208"/>
                  <a:pt x="2444442" y="2795208"/>
                </a:cubicBezTo>
                <a:cubicBezTo>
                  <a:pt x="2445365" y="2795208"/>
                  <a:pt x="2446766" y="2794576"/>
                  <a:pt x="2448647" y="2793311"/>
                </a:cubicBezTo>
                <a:cubicBezTo>
                  <a:pt x="2450527" y="2792046"/>
                  <a:pt x="2452869" y="2790669"/>
                  <a:pt x="2455672" y="2789181"/>
                </a:cubicBezTo>
                <a:cubicBezTo>
                  <a:pt x="2458474" y="2787692"/>
                  <a:pt x="2461738" y="2786316"/>
                  <a:pt x="2465462" y="2785051"/>
                </a:cubicBezTo>
                <a:cubicBezTo>
                  <a:pt x="2469186" y="2783786"/>
                  <a:pt x="2473390" y="2783153"/>
                  <a:pt x="2478074" y="2783153"/>
                </a:cubicBezTo>
                <a:cubicBezTo>
                  <a:pt x="2482066" y="2783153"/>
                  <a:pt x="2485598" y="2783786"/>
                  <a:pt x="2488670" y="2785051"/>
                </a:cubicBezTo>
                <a:cubicBezTo>
                  <a:pt x="2491741" y="2786316"/>
                  <a:pt x="2494294" y="2788027"/>
                  <a:pt x="2496329" y="2790185"/>
                </a:cubicBezTo>
                <a:cubicBezTo>
                  <a:pt x="2498364" y="2792343"/>
                  <a:pt x="2499918" y="2794855"/>
                  <a:pt x="2500993" y="2797720"/>
                </a:cubicBezTo>
                <a:cubicBezTo>
                  <a:pt x="2502068" y="2800585"/>
                  <a:pt x="2502606" y="2803617"/>
                  <a:pt x="2502606" y="2806817"/>
                </a:cubicBezTo>
                <a:cubicBezTo>
                  <a:pt x="2502606" y="2810017"/>
                  <a:pt x="2502261" y="2813440"/>
                  <a:pt x="2501571" y="2817086"/>
                </a:cubicBezTo>
                <a:cubicBezTo>
                  <a:pt x="2500881" y="2820732"/>
                  <a:pt x="2499443" y="2824788"/>
                  <a:pt x="2497258" y="2829253"/>
                </a:cubicBezTo>
                <a:cubicBezTo>
                  <a:pt x="2495072" y="2833717"/>
                  <a:pt x="2491967" y="2838666"/>
                  <a:pt x="2487941" y="2844098"/>
                </a:cubicBezTo>
                <a:cubicBezTo>
                  <a:pt x="2483915" y="2849530"/>
                  <a:pt x="2478566" y="2855670"/>
                  <a:pt x="2471894" y="2862516"/>
                </a:cubicBezTo>
                <a:lnTo>
                  <a:pt x="2443025" y="2892207"/>
                </a:lnTo>
                <a:cubicBezTo>
                  <a:pt x="2442105" y="2893174"/>
                  <a:pt x="2441357" y="2894086"/>
                  <a:pt x="2440782" y="2894942"/>
                </a:cubicBezTo>
                <a:cubicBezTo>
                  <a:pt x="2440206" y="2895797"/>
                  <a:pt x="2439727" y="2896653"/>
                  <a:pt x="2439344" y="2897509"/>
                </a:cubicBezTo>
                <a:cubicBezTo>
                  <a:pt x="2438961" y="2898365"/>
                  <a:pt x="2438711" y="2899351"/>
                  <a:pt x="2438596" y="2900467"/>
                </a:cubicBezTo>
                <a:cubicBezTo>
                  <a:pt x="2438481" y="2901583"/>
                  <a:pt x="2438424" y="2902885"/>
                  <a:pt x="2438424" y="2904374"/>
                </a:cubicBezTo>
                <a:cubicBezTo>
                  <a:pt x="2438424" y="2906011"/>
                  <a:pt x="2438554" y="2907387"/>
                  <a:pt x="2438814" y="2908504"/>
                </a:cubicBezTo>
                <a:lnTo>
                  <a:pt x="2440039" y="2911065"/>
                </a:lnTo>
                <a:lnTo>
                  <a:pt x="2419225" y="2903059"/>
                </a:lnTo>
                <a:cubicBezTo>
                  <a:pt x="2388699" y="2885643"/>
                  <a:pt x="2369819" y="2861584"/>
                  <a:pt x="2369819" y="2835008"/>
                </a:cubicBezTo>
                <a:cubicBezTo>
                  <a:pt x="2369819" y="2821721"/>
                  <a:pt x="2374539" y="2809062"/>
                  <a:pt x="2383075" y="2797548"/>
                </a:cubicBezTo>
                <a:lnTo>
                  <a:pt x="2408182" y="2776303"/>
                </a:lnTo>
                <a:lnTo>
                  <a:pt x="2386101" y="2778846"/>
                </a:lnTo>
                <a:cubicBezTo>
                  <a:pt x="2362811" y="2778846"/>
                  <a:pt x="2340623" y="2776153"/>
                  <a:pt x="2320442" y="2771283"/>
                </a:cubicBezTo>
                <a:lnTo>
                  <a:pt x="2291782" y="2760259"/>
                </a:lnTo>
                <a:lnTo>
                  <a:pt x="2292386" y="2760345"/>
                </a:lnTo>
                <a:lnTo>
                  <a:pt x="2372195" y="2760345"/>
                </a:lnTo>
                <a:cubicBezTo>
                  <a:pt x="2372865" y="2760345"/>
                  <a:pt x="2373479" y="2760178"/>
                  <a:pt x="2374037" y="2759843"/>
                </a:cubicBezTo>
                <a:cubicBezTo>
                  <a:pt x="2374595" y="2759508"/>
                  <a:pt x="2375041" y="2758987"/>
                  <a:pt x="2375376" y="2758280"/>
                </a:cubicBezTo>
                <a:cubicBezTo>
                  <a:pt x="2375711" y="2757573"/>
                  <a:pt x="2375972" y="2756699"/>
                  <a:pt x="2376158" y="2755657"/>
                </a:cubicBezTo>
                <a:cubicBezTo>
                  <a:pt x="2376344" y="2754615"/>
                  <a:pt x="2376437" y="2753425"/>
                  <a:pt x="2376437" y="2752085"/>
                </a:cubicBezTo>
                <a:cubicBezTo>
                  <a:pt x="2376437" y="2750746"/>
                  <a:pt x="2376344" y="2749574"/>
                  <a:pt x="2376158" y="2748569"/>
                </a:cubicBezTo>
                <a:cubicBezTo>
                  <a:pt x="2375972" y="2747565"/>
                  <a:pt x="2375674" y="2746727"/>
                  <a:pt x="2375265" y="2746058"/>
                </a:cubicBezTo>
                <a:cubicBezTo>
                  <a:pt x="2374855" y="2745388"/>
                  <a:pt x="2374372" y="2744886"/>
                  <a:pt x="2373814" y="2744551"/>
                </a:cubicBezTo>
                <a:cubicBezTo>
                  <a:pt x="2373256" y="2744216"/>
                  <a:pt x="2372679" y="2744048"/>
                  <a:pt x="2372084" y="2744048"/>
                </a:cubicBezTo>
                <a:lnTo>
                  <a:pt x="2309241" y="2744048"/>
                </a:lnTo>
                <a:lnTo>
                  <a:pt x="2332123" y="2720162"/>
                </a:lnTo>
                <a:cubicBezTo>
                  <a:pt x="2340383" y="2711678"/>
                  <a:pt x="2347006" y="2704181"/>
                  <a:pt x="2351992" y="2697670"/>
                </a:cubicBezTo>
                <a:cubicBezTo>
                  <a:pt x="2356977" y="2691159"/>
                  <a:pt x="2360791" y="2685243"/>
                  <a:pt x="2363433" y="2679922"/>
                </a:cubicBezTo>
                <a:cubicBezTo>
                  <a:pt x="2366075" y="2674602"/>
                  <a:pt x="2367805" y="2669653"/>
                  <a:pt x="2368623" y="2665077"/>
                </a:cubicBezTo>
                <a:cubicBezTo>
                  <a:pt x="2369442" y="2660500"/>
                  <a:pt x="2369851" y="2655905"/>
                  <a:pt x="2369851" y="2651291"/>
                </a:cubicBezTo>
                <a:cubicBezTo>
                  <a:pt x="2369851" y="2646157"/>
                  <a:pt x="2368995" y="2641320"/>
                  <a:pt x="2367284" y="2636781"/>
                </a:cubicBezTo>
                <a:cubicBezTo>
                  <a:pt x="2365572" y="2632241"/>
                  <a:pt x="2362986" y="2628260"/>
                  <a:pt x="2359526" y="2624837"/>
                </a:cubicBezTo>
                <a:cubicBezTo>
                  <a:pt x="2356066" y="2621414"/>
                  <a:pt x="2351713" y="2618717"/>
                  <a:pt x="2346466" y="2616745"/>
                </a:cubicBezTo>
                <a:cubicBezTo>
                  <a:pt x="2341220" y="2614773"/>
                  <a:pt x="2335100" y="2613787"/>
                  <a:pt x="2328105" y="2613787"/>
                </a:cubicBezTo>
                <a:cubicBezTo>
                  <a:pt x="2323714" y="2613787"/>
                  <a:pt x="2319529" y="2614233"/>
                  <a:pt x="2315547" y="2615126"/>
                </a:cubicBezTo>
                <a:cubicBezTo>
                  <a:pt x="2311566" y="2616019"/>
                  <a:pt x="2307920" y="2617117"/>
                  <a:pt x="2304609" y="2618419"/>
                </a:cubicBezTo>
                <a:cubicBezTo>
                  <a:pt x="2301297" y="2619721"/>
                  <a:pt x="2298544" y="2621042"/>
                  <a:pt x="2296349" y="2622381"/>
                </a:cubicBezTo>
                <a:cubicBezTo>
                  <a:pt x="2294153" y="2623721"/>
                  <a:pt x="2292609" y="2624781"/>
                  <a:pt x="2291716" y="2625563"/>
                </a:cubicBezTo>
                <a:cubicBezTo>
                  <a:pt x="2290823" y="2626344"/>
                  <a:pt x="2290228" y="2626995"/>
                  <a:pt x="2289930" y="2627516"/>
                </a:cubicBezTo>
                <a:cubicBezTo>
                  <a:pt x="2289633" y="2628037"/>
                  <a:pt x="2289391" y="2628595"/>
                  <a:pt x="2289205" y="2629190"/>
                </a:cubicBezTo>
                <a:cubicBezTo>
                  <a:pt x="2289019" y="2629786"/>
                  <a:pt x="2288889" y="2630493"/>
                  <a:pt x="2288814" y="2631311"/>
                </a:cubicBezTo>
                <a:cubicBezTo>
                  <a:pt x="2288740" y="2632130"/>
                  <a:pt x="2288703" y="2633097"/>
                  <a:pt x="2288703" y="2634213"/>
                </a:cubicBezTo>
                <a:cubicBezTo>
                  <a:pt x="2288703" y="2635776"/>
                  <a:pt x="2288779" y="2637115"/>
                  <a:pt x="2288933" y="2638232"/>
                </a:cubicBezTo>
                <a:cubicBezTo>
                  <a:pt x="2289086" y="2639348"/>
                  <a:pt x="2289297" y="2640241"/>
                  <a:pt x="2289566" y="2640911"/>
                </a:cubicBezTo>
                <a:cubicBezTo>
                  <a:pt x="2289834" y="2641580"/>
                  <a:pt x="2290180" y="2642064"/>
                  <a:pt x="2290603" y="2642362"/>
                </a:cubicBezTo>
                <a:cubicBezTo>
                  <a:pt x="2291025" y="2642659"/>
                  <a:pt x="2291505" y="2642808"/>
                  <a:pt x="2292042" y="2642808"/>
                </a:cubicBezTo>
                <a:cubicBezTo>
                  <a:pt x="2292965" y="2642808"/>
                  <a:pt x="2294366" y="2642176"/>
                  <a:pt x="2296247" y="2640911"/>
                </a:cubicBezTo>
                <a:cubicBezTo>
                  <a:pt x="2298127" y="2639646"/>
                  <a:pt x="2300469" y="2638269"/>
                  <a:pt x="2303272" y="2636781"/>
                </a:cubicBezTo>
                <a:cubicBezTo>
                  <a:pt x="2306074" y="2635292"/>
                  <a:pt x="2309338" y="2633916"/>
                  <a:pt x="2313062" y="2632651"/>
                </a:cubicBezTo>
                <a:cubicBezTo>
                  <a:pt x="2316786" y="2631386"/>
                  <a:pt x="2320990" y="2630753"/>
                  <a:pt x="2325674" y="2630753"/>
                </a:cubicBezTo>
                <a:cubicBezTo>
                  <a:pt x="2329666" y="2630753"/>
                  <a:pt x="2333198" y="2631386"/>
                  <a:pt x="2336270" y="2632651"/>
                </a:cubicBezTo>
                <a:cubicBezTo>
                  <a:pt x="2339341" y="2633916"/>
                  <a:pt x="2341894" y="2635627"/>
                  <a:pt x="2343929" y="2637785"/>
                </a:cubicBezTo>
                <a:cubicBezTo>
                  <a:pt x="2345964" y="2639943"/>
                  <a:pt x="2347518" y="2642455"/>
                  <a:pt x="2348593" y="2645320"/>
                </a:cubicBezTo>
                <a:cubicBezTo>
                  <a:pt x="2349668" y="2648185"/>
                  <a:pt x="2350206" y="2651217"/>
                  <a:pt x="2350206" y="2654417"/>
                </a:cubicBezTo>
                <a:cubicBezTo>
                  <a:pt x="2350206" y="2657617"/>
                  <a:pt x="2349861" y="2661040"/>
                  <a:pt x="2349171" y="2664686"/>
                </a:cubicBezTo>
                <a:cubicBezTo>
                  <a:pt x="2348481" y="2668332"/>
                  <a:pt x="2347043" y="2672388"/>
                  <a:pt x="2344858" y="2676853"/>
                </a:cubicBezTo>
                <a:cubicBezTo>
                  <a:pt x="2342672" y="2681317"/>
                  <a:pt x="2339567" y="2686266"/>
                  <a:pt x="2335541" y="2691698"/>
                </a:cubicBezTo>
                <a:cubicBezTo>
                  <a:pt x="2331515" y="2697130"/>
                  <a:pt x="2326166" y="2703270"/>
                  <a:pt x="2319494" y="2710116"/>
                </a:cubicBezTo>
                <a:lnTo>
                  <a:pt x="2290625" y="2739807"/>
                </a:lnTo>
                <a:cubicBezTo>
                  <a:pt x="2289705" y="2740774"/>
                  <a:pt x="2288957" y="2741686"/>
                  <a:pt x="2288382" y="2742542"/>
                </a:cubicBezTo>
                <a:cubicBezTo>
                  <a:pt x="2287806" y="2743397"/>
                  <a:pt x="2287327" y="2744253"/>
                  <a:pt x="2286944" y="2745109"/>
                </a:cubicBezTo>
                <a:cubicBezTo>
                  <a:pt x="2286561" y="2745965"/>
                  <a:pt x="2286311" y="2746951"/>
                  <a:pt x="2286196" y="2748067"/>
                </a:cubicBezTo>
                <a:cubicBezTo>
                  <a:pt x="2286081" y="2749183"/>
                  <a:pt x="2286024" y="2750485"/>
                  <a:pt x="2286024" y="2751974"/>
                </a:cubicBezTo>
                <a:cubicBezTo>
                  <a:pt x="2286024" y="2753611"/>
                  <a:pt x="2286154" y="2754987"/>
                  <a:pt x="2286414" y="2756104"/>
                </a:cubicBezTo>
                <a:lnTo>
                  <a:pt x="2287639" y="2758665"/>
                </a:lnTo>
                <a:lnTo>
                  <a:pt x="2266825" y="2750659"/>
                </a:lnTo>
                <a:cubicBezTo>
                  <a:pt x="2236299" y="2733243"/>
                  <a:pt x="2217419" y="2709184"/>
                  <a:pt x="2217419" y="2682608"/>
                </a:cubicBezTo>
                <a:cubicBezTo>
                  <a:pt x="2217419" y="2669321"/>
                  <a:pt x="2222139" y="2656662"/>
                  <a:pt x="2230675" y="2645148"/>
                </a:cubicBezTo>
                <a:lnTo>
                  <a:pt x="2255782" y="2623903"/>
                </a:lnTo>
                <a:lnTo>
                  <a:pt x="2233701" y="2626446"/>
                </a:lnTo>
                <a:cubicBezTo>
                  <a:pt x="2140541" y="2626446"/>
                  <a:pt x="2065019" y="2583359"/>
                  <a:pt x="2065019" y="2530208"/>
                </a:cubicBezTo>
                <a:cubicBezTo>
                  <a:pt x="2065019" y="2516921"/>
                  <a:pt x="2069739" y="2504262"/>
                  <a:pt x="2078275" y="2492748"/>
                </a:cubicBezTo>
                <a:lnTo>
                  <a:pt x="2103382" y="2471503"/>
                </a:lnTo>
                <a:lnTo>
                  <a:pt x="2081301" y="2474046"/>
                </a:lnTo>
                <a:cubicBezTo>
                  <a:pt x="1988141" y="2474046"/>
                  <a:pt x="1912619" y="2430959"/>
                  <a:pt x="1912619" y="2377808"/>
                </a:cubicBezTo>
                <a:cubicBezTo>
                  <a:pt x="1912619" y="2364521"/>
                  <a:pt x="1917339" y="2351862"/>
                  <a:pt x="1925875" y="2340348"/>
                </a:cubicBezTo>
                <a:lnTo>
                  <a:pt x="1950982" y="2319103"/>
                </a:lnTo>
                <a:lnTo>
                  <a:pt x="1928901" y="2321646"/>
                </a:lnTo>
                <a:cubicBezTo>
                  <a:pt x="1835741" y="2321646"/>
                  <a:pt x="1760219" y="2278559"/>
                  <a:pt x="1760219" y="2225408"/>
                </a:cubicBezTo>
                <a:cubicBezTo>
                  <a:pt x="1760219" y="2212121"/>
                  <a:pt x="1764939" y="2199462"/>
                  <a:pt x="1773475" y="2187948"/>
                </a:cubicBezTo>
                <a:lnTo>
                  <a:pt x="1798582" y="2166703"/>
                </a:lnTo>
                <a:lnTo>
                  <a:pt x="1776501" y="2169246"/>
                </a:lnTo>
                <a:cubicBezTo>
                  <a:pt x="1683341" y="2169246"/>
                  <a:pt x="1607819" y="2126159"/>
                  <a:pt x="1607819" y="2073008"/>
                </a:cubicBezTo>
                <a:cubicBezTo>
                  <a:pt x="1607819" y="2059721"/>
                  <a:pt x="1612539" y="2047062"/>
                  <a:pt x="1621075" y="2035548"/>
                </a:cubicBezTo>
                <a:lnTo>
                  <a:pt x="1646182" y="2014303"/>
                </a:lnTo>
                <a:lnTo>
                  <a:pt x="1624101" y="2016846"/>
                </a:lnTo>
                <a:cubicBezTo>
                  <a:pt x="1530941" y="2016846"/>
                  <a:pt x="1455419" y="1973759"/>
                  <a:pt x="1455419" y="1920608"/>
                </a:cubicBezTo>
                <a:cubicBezTo>
                  <a:pt x="1455419" y="1907321"/>
                  <a:pt x="1460139" y="1894662"/>
                  <a:pt x="1468675" y="1883148"/>
                </a:cubicBezTo>
                <a:lnTo>
                  <a:pt x="1493782" y="1861903"/>
                </a:lnTo>
                <a:lnTo>
                  <a:pt x="1471701" y="1864446"/>
                </a:lnTo>
                <a:cubicBezTo>
                  <a:pt x="1378541" y="1864446"/>
                  <a:pt x="1303019" y="1821359"/>
                  <a:pt x="1303019" y="1768208"/>
                </a:cubicBezTo>
                <a:cubicBezTo>
                  <a:pt x="1303019" y="1754921"/>
                  <a:pt x="1307739" y="1742262"/>
                  <a:pt x="1316275" y="1730748"/>
                </a:cubicBezTo>
                <a:lnTo>
                  <a:pt x="1341382" y="1709503"/>
                </a:lnTo>
                <a:lnTo>
                  <a:pt x="1319301" y="1712046"/>
                </a:lnTo>
                <a:cubicBezTo>
                  <a:pt x="1226141" y="1712046"/>
                  <a:pt x="1150619" y="1668959"/>
                  <a:pt x="1150619" y="1615808"/>
                </a:cubicBezTo>
                <a:cubicBezTo>
                  <a:pt x="1150619" y="1602521"/>
                  <a:pt x="1155339" y="1589862"/>
                  <a:pt x="1163875" y="1578348"/>
                </a:cubicBezTo>
                <a:lnTo>
                  <a:pt x="1188982" y="1557103"/>
                </a:lnTo>
                <a:lnTo>
                  <a:pt x="1166901" y="1559646"/>
                </a:lnTo>
                <a:cubicBezTo>
                  <a:pt x="1073741" y="1559646"/>
                  <a:pt x="998219" y="1516559"/>
                  <a:pt x="998219" y="1463408"/>
                </a:cubicBezTo>
                <a:cubicBezTo>
                  <a:pt x="998219" y="1450121"/>
                  <a:pt x="1002939" y="1437462"/>
                  <a:pt x="1011475" y="1425948"/>
                </a:cubicBezTo>
                <a:lnTo>
                  <a:pt x="1036582" y="1404703"/>
                </a:lnTo>
                <a:lnTo>
                  <a:pt x="1014501" y="1407246"/>
                </a:lnTo>
                <a:cubicBezTo>
                  <a:pt x="921341" y="1407246"/>
                  <a:pt x="845819" y="1364159"/>
                  <a:pt x="845819" y="1311008"/>
                </a:cubicBezTo>
                <a:cubicBezTo>
                  <a:pt x="845819" y="1257858"/>
                  <a:pt x="921341" y="1214772"/>
                  <a:pt x="1014501" y="1214772"/>
                </a:cubicBezTo>
                <a:close/>
                <a:moveTo>
                  <a:pt x="3678158" y="1212339"/>
                </a:moveTo>
                <a:cubicBezTo>
                  <a:pt x="3682102" y="1212339"/>
                  <a:pt x="3685618" y="1212804"/>
                  <a:pt x="3688707" y="1213734"/>
                </a:cubicBezTo>
                <a:cubicBezTo>
                  <a:pt x="3691795" y="1214664"/>
                  <a:pt x="3694381" y="1216022"/>
                  <a:pt x="3696464" y="1217808"/>
                </a:cubicBezTo>
                <a:cubicBezTo>
                  <a:pt x="3698548" y="1219594"/>
                  <a:pt x="3700129" y="1221752"/>
                  <a:pt x="3701208" y="1224282"/>
                </a:cubicBezTo>
                <a:cubicBezTo>
                  <a:pt x="3702287" y="1226812"/>
                  <a:pt x="3702827" y="1229640"/>
                  <a:pt x="3702827" y="1232766"/>
                </a:cubicBezTo>
                <a:cubicBezTo>
                  <a:pt x="3702827" y="1238421"/>
                  <a:pt x="3700817" y="1243593"/>
                  <a:pt x="3696799" y="1248281"/>
                </a:cubicBezTo>
                <a:cubicBezTo>
                  <a:pt x="3692781" y="1252969"/>
                  <a:pt x="3687014" y="1257248"/>
                  <a:pt x="3679498" y="1261117"/>
                </a:cubicBezTo>
                <a:cubicBezTo>
                  <a:pt x="3675033" y="1258810"/>
                  <a:pt x="3671182" y="1256597"/>
                  <a:pt x="3667945" y="1254476"/>
                </a:cubicBezTo>
                <a:cubicBezTo>
                  <a:pt x="3664708" y="1252355"/>
                  <a:pt x="3662029" y="1250178"/>
                  <a:pt x="3659908" y="1247946"/>
                </a:cubicBezTo>
                <a:cubicBezTo>
                  <a:pt x="3657788" y="1245714"/>
                  <a:pt x="3656225" y="1243351"/>
                  <a:pt x="3655220" y="1240858"/>
                </a:cubicBezTo>
                <a:cubicBezTo>
                  <a:pt x="3654216" y="1238365"/>
                  <a:pt x="3653713" y="1235668"/>
                  <a:pt x="3653713" y="1232766"/>
                </a:cubicBezTo>
                <a:cubicBezTo>
                  <a:pt x="3653713" y="1226440"/>
                  <a:pt x="3655778" y="1221455"/>
                  <a:pt x="3659908" y="1217808"/>
                </a:cubicBezTo>
                <a:cubicBezTo>
                  <a:pt x="3664038" y="1214162"/>
                  <a:pt x="3670122" y="1212339"/>
                  <a:pt x="3678158" y="1212339"/>
                </a:cubicBezTo>
                <a:close/>
                <a:moveTo>
                  <a:pt x="446389" y="1205769"/>
                </a:moveTo>
                <a:cubicBezTo>
                  <a:pt x="491637" y="1205769"/>
                  <a:pt x="528320" y="1300281"/>
                  <a:pt x="528320" y="1416870"/>
                </a:cubicBezTo>
                <a:cubicBezTo>
                  <a:pt x="528320" y="1533459"/>
                  <a:pt x="491637" y="1627973"/>
                  <a:pt x="446389" y="1627973"/>
                </a:cubicBezTo>
                <a:cubicBezTo>
                  <a:pt x="401140" y="1627973"/>
                  <a:pt x="364457" y="1533459"/>
                  <a:pt x="364457" y="1416870"/>
                </a:cubicBezTo>
                <a:cubicBezTo>
                  <a:pt x="364457" y="1300281"/>
                  <a:pt x="401140" y="1205769"/>
                  <a:pt x="446389" y="1205769"/>
                </a:cubicBezTo>
                <a:close/>
                <a:moveTo>
                  <a:pt x="3580322" y="1198833"/>
                </a:moveTo>
                <a:cubicBezTo>
                  <a:pt x="3578047" y="1198833"/>
                  <a:pt x="3576075" y="1198889"/>
                  <a:pt x="3574406" y="1199000"/>
                </a:cubicBezTo>
                <a:cubicBezTo>
                  <a:pt x="3572737" y="1199112"/>
                  <a:pt x="3571333" y="1199316"/>
                  <a:pt x="3570195" y="1199614"/>
                </a:cubicBezTo>
                <a:cubicBezTo>
                  <a:pt x="3569056" y="1199912"/>
                  <a:pt x="3568127" y="1200284"/>
                  <a:pt x="3567406" y="1200730"/>
                </a:cubicBezTo>
                <a:cubicBezTo>
                  <a:pt x="3566685" y="1201177"/>
                  <a:pt x="3566135" y="1201698"/>
                  <a:pt x="3565756" y="1202293"/>
                </a:cubicBezTo>
                <a:lnTo>
                  <a:pt x="3514271" y="1290027"/>
                </a:lnTo>
                <a:cubicBezTo>
                  <a:pt x="3513754" y="1290995"/>
                  <a:pt x="3513312" y="1291906"/>
                  <a:pt x="3512944" y="1292762"/>
                </a:cubicBezTo>
                <a:cubicBezTo>
                  <a:pt x="3512576" y="1293618"/>
                  <a:pt x="3512282" y="1294511"/>
                  <a:pt x="3512061" y="1295441"/>
                </a:cubicBezTo>
                <a:cubicBezTo>
                  <a:pt x="3511840" y="1296371"/>
                  <a:pt x="3511693" y="1297394"/>
                  <a:pt x="3511619" y="1298510"/>
                </a:cubicBezTo>
                <a:cubicBezTo>
                  <a:pt x="3511545" y="1299627"/>
                  <a:pt x="3511508" y="1300892"/>
                  <a:pt x="3511508" y="1302305"/>
                </a:cubicBezTo>
                <a:cubicBezTo>
                  <a:pt x="3511508" y="1304091"/>
                  <a:pt x="3511600" y="1305542"/>
                  <a:pt x="3511784" y="1306659"/>
                </a:cubicBezTo>
                <a:cubicBezTo>
                  <a:pt x="3511969" y="1307775"/>
                  <a:pt x="3512301" y="1308631"/>
                  <a:pt x="3512780" y="1309226"/>
                </a:cubicBezTo>
                <a:cubicBezTo>
                  <a:pt x="3513260" y="1309821"/>
                  <a:pt x="3513795" y="1310231"/>
                  <a:pt x="3514385" y="1310454"/>
                </a:cubicBezTo>
                <a:cubicBezTo>
                  <a:pt x="3514975" y="1310677"/>
                  <a:pt x="3515713" y="1310789"/>
                  <a:pt x="3516599" y="1310789"/>
                </a:cubicBezTo>
                <a:lnTo>
                  <a:pt x="3575690" y="1310789"/>
                </a:lnTo>
                <a:lnTo>
                  <a:pt x="3575690" y="1341150"/>
                </a:lnTo>
                <a:cubicBezTo>
                  <a:pt x="3575690" y="1341745"/>
                  <a:pt x="3575824" y="1342247"/>
                  <a:pt x="3576092" y="1342656"/>
                </a:cubicBezTo>
                <a:cubicBezTo>
                  <a:pt x="3576360" y="1343066"/>
                  <a:pt x="3576858" y="1343419"/>
                  <a:pt x="3577587" y="1343717"/>
                </a:cubicBezTo>
                <a:cubicBezTo>
                  <a:pt x="3578315" y="1344015"/>
                  <a:pt x="3579293" y="1344238"/>
                  <a:pt x="3580519" y="1344387"/>
                </a:cubicBezTo>
                <a:cubicBezTo>
                  <a:pt x="3581745" y="1344535"/>
                  <a:pt x="3583278" y="1344610"/>
                  <a:pt x="3585117" y="1344610"/>
                </a:cubicBezTo>
                <a:cubicBezTo>
                  <a:pt x="3587033" y="1344610"/>
                  <a:pt x="3588604" y="1344535"/>
                  <a:pt x="3589830" y="1344387"/>
                </a:cubicBezTo>
                <a:cubicBezTo>
                  <a:pt x="3591056" y="1344238"/>
                  <a:pt x="3592053" y="1344015"/>
                  <a:pt x="3592820" y="1343717"/>
                </a:cubicBezTo>
                <a:cubicBezTo>
                  <a:pt x="3593586" y="1343419"/>
                  <a:pt x="3594123" y="1343066"/>
                  <a:pt x="3594429" y="1342656"/>
                </a:cubicBezTo>
                <a:cubicBezTo>
                  <a:pt x="3594736" y="1342247"/>
                  <a:pt x="3594889" y="1341745"/>
                  <a:pt x="3594889" y="1341150"/>
                </a:cubicBezTo>
                <a:lnTo>
                  <a:pt x="3594889" y="1310789"/>
                </a:lnTo>
                <a:lnTo>
                  <a:pt x="3611186" y="1310789"/>
                </a:lnTo>
                <a:cubicBezTo>
                  <a:pt x="3612525" y="1310789"/>
                  <a:pt x="3613567" y="1310082"/>
                  <a:pt x="3614311" y="1308668"/>
                </a:cubicBezTo>
                <a:cubicBezTo>
                  <a:pt x="3615055" y="1307254"/>
                  <a:pt x="3615427" y="1305319"/>
                  <a:pt x="3615427" y="1302864"/>
                </a:cubicBezTo>
                <a:cubicBezTo>
                  <a:pt x="3615427" y="1300185"/>
                  <a:pt x="3615037" y="1298194"/>
                  <a:pt x="3614255" y="1296892"/>
                </a:cubicBezTo>
                <a:cubicBezTo>
                  <a:pt x="3613474" y="1295590"/>
                  <a:pt x="3612451" y="1294938"/>
                  <a:pt x="3611186" y="1294938"/>
                </a:cubicBezTo>
                <a:lnTo>
                  <a:pt x="3594889" y="1294938"/>
                </a:lnTo>
                <a:lnTo>
                  <a:pt x="3594889" y="1202739"/>
                </a:lnTo>
                <a:cubicBezTo>
                  <a:pt x="3594889" y="1202070"/>
                  <a:pt x="3594586" y="1201493"/>
                  <a:pt x="3593979" y="1201009"/>
                </a:cubicBezTo>
                <a:cubicBezTo>
                  <a:pt x="3593372" y="1200526"/>
                  <a:pt x="3592499" y="1200135"/>
                  <a:pt x="3591362" y="1199837"/>
                </a:cubicBezTo>
                <a:cubicBezTo>
                  <a:pt x="3590224" y="1199540"/>
                  <a:pt x="3588725" y="1199298"/>
                  <a:pt x="3586866" y="1199112"/>
                </a:cubicBezTo>
                <a:cubicBezTo>
                  <a:pt x="3585007" y="1198926"/>
                  <a:pt x="3582826" y="1198833"/>
                  <a:pt x="3580322" y="1198833"/>
                </a:cubicBezTo>
                <a:close/>
                <a:moveTo>
                  <a:pt x="3679609" y="1197382"/>
                </a:moveTo>
                <a:cubicBezTo>
                  <a:pt x="3672019" y="1197382"/>
                  <a:pt x="3665378" y="1198330"/>
                  <a:pt x="3659685" y="1200228"/>
                </a:cubicBezTo>
                <a:cubicBezTo>
                  <a:pt x="3653992" y="1202126"/>
                  <a:pt x="3649304" y="1204711"/>
                  <a:pt x="3645621" y="1207986"/>
                </a:cubicBezTo>
                <a:cubicBezTo>
                  <a:pt x="3641937" y="1211260"/>
                  <a:pt x="3639184" y="1215111"/>
                  <a:pt x="3637361" y="1219538"/>
                </a:cubicBezTo>
                <a:cubicBezTo>
                  <a:pt x="3635538" y="1223966"/>
                  <a:pt x="3634626" y="1228710"/>
                  <a:pt x="3634626" y="1233770"/>
                </a:cubicBezTo>
                <a:cubicBezTo>
                  <a:pt x="3634626" y="1237788"/>
                  <a:pt x="3635240" y="1241509"/>
                  <a:pt x="3636468" y="1244932"/>
                </a:cubicBezTo>
                <a:cubicBezTo>
                  <a:pt x="3637696" y="1248355"/>
                  <a:pt x="3639500" y="1251574"/>
                  <a:pt x="3641881" y="1254587"/>
                </a:cubicBezTo>
                <a:cubicBezTo>
                  <a:pt x="3644263" y="1257601"/>
                  <a:pt x="3647165" y="1260392"/>
                  <a:pt x="3650588" y="1262959"/>
                </a:cubicBezTo>
                <a:cubicBezTo>
                  <a:pt x="3654011" y="1265526"/>
                  <a:pt x="3657955" y="1267963"/>
                  <a:pt x="3662420" y="1270270"/>
                </a:cubicBezTo>
                <a:cubicBezTo>
                  <a:pt x="3657285" y="1272800"/>
                  <a:pt x="3652672" y="1275461"/>
                  <a:pt x="3648579" y="1278251"/>
                </a:cubicBezTo>
                <a:cubicBezTo>
                  <a:pt x="3644486" y="1281042"/>
                  <a:pt x="3641044" y="1284037"/>
                  <a:pt x="3638254" y="1287237"/>
                </a:cubicBezTo>
                <a:cubicBezTo>
                  <a:pt x="3635463" y="1290436"/>
                  <a:pt x="3633324" y="1293934"/>
                  <a:pt x="3631836" y="1297729"/>
                </a:cubicBezTo>
                <a:cubicBezTo>
                  <a:pt x="3630347" y="1301524"/>
                  <a:pt x="3629603" y="1305691"/>
                  <a:pt x="3629603" y="1310231"/>
                </a:cubicBezTo>
                <a:cubicBezTo>
                  <a:pt x="3629603" y="1315960"/>
                  <a:pt x="3630682" y="1321058"/>
                  <a:pt x="3632840" y="1325523"/>
                </a:cubicBezTo>
                <a:cubicBezTo>
                  <a:pt x="3634998" y="1329987"/>
                  <a:pt x="3638124" y="1333745"/>
                  <a:pt x="3642216" y="1336796"/>
                </a:cubicBezTo>
                <a:cubicBezTo>
                  <a:pt x="3646309" y="1339847"/>
                  <a:pt x="3651295" y="1342154"/>
                  <a:pt x="3657174" y="1343717"/>
                </a:cubicBezTo>
                <a:cubicBezTo>
                  <a:pt x="3663052" y="1345280"/>
                  <a:pt x="3669712" y="1346061"/>
                  <a:pt x="3677154" y="1346061"/>
                </a:cubicBezTo>
                <a:cubicBezTo>
                  <a:pt x="3685116" y="1346061"/>
                  <a:pt x="3692185" y="1345205"/>
                  <a:pt x="3698362" y="1343494"/>
                </a:cubicBezTo>
                <a:cubicBezTo>
                  <a:pt x="3704538" y="1341782"/>
                  <a:pt x="3709729" y="1339252"/>
                  <a:pt x="3713933" y="1335903"/>
                </a:cubicBezTo>
                <a:cubicBezTo>
                  <a:pt x="3718137" y="1332555"/>
                  <a:pt x="3721356" y="1328443"/>
                  <a:pt x="3723588" y="1323569"/>
                </a:cubicBezTo>
                <a:cubicBezTo>
                  <a:pt x="3725821" y="1318695"/>
                  <a:pt x="3726937" y="1313133"/>
                  <a:pt x="3726937" y="1306882"/>
                </a:cubicBezTo>
                <a:cubicBezTo>
                  <a:pt x="3726937" y="1302640"/>
                  <a:pt x="3726211" y="1298752"/>
                  <a:pt x="3724760" y="1295218"/>
                </a:cubicBezTo>
                <a:cubicBezTo>
                  <a:pt x="3723309" y="1291683"/>
                  <a:pt x="3721188" y="1288334"/>
                  <a:pt x="3718398" y="1285172"/>
                </a:cubicBezTo>
                <a:cubicBezTo>
                  <a:pt x="3715607" y="1282009"/>
                  <a:pt x="3712147" y="1279051"/>
                  <a:pt x="3708017" y="1276298"/>
                </a:cubicBezTo>
                <a:cubicBezTo>
                  <a:pt x="3703887" y="1273544"/>
                  <a:pt x="3699180" y="1270866"/>
                  <a:pt x="3693897" y="1268261"/>
                </a:cubicBezTo>
                <a:cubicBezTo>
                  <a:pt x="3698362" y="1265880"/>
                  <a:pt x="3702324" y="1263331"/>
                  <a:pt x="3705785" y="1260615"/>
                </a:cubicBezTo>
                <a:cubicBezTo>
                  <a:pt x="3709245" y="1257899"/>
                  <a:pt x="3712166" y="1254978"/>
                  <a:pt x="3714547" y="1251853"/>
                </a:cubicBezTo>
                <a:cubicBezTo>
                  <a:pt x="3716928" y="1248727"/>
                  <a:pt x="3718733" y="1245416"/>
                  <a:pt x="3719960" y="1241918"/>
                </a:cubicBezTo>
                <a:cubicBezTo>
                  <a:pt x="3721188" y="1238421"/>
                  <a:pt x="3721802" y="1234775"/>
                  <a:pt x="3721802" y="1230980"/>
                </a:cubicBezTo>
                <a:cubicBezTo>
                  <a:pt x="3721802" y="1226292"/>
                  <a:pt x="3720984" y="1221901"/>
                  <a:pt x="3719347" y="1217808"/>
                </a:cubicBezTo>
                <a:cubicBezTo>
                  <a:pt x="3717709" y="1213715"/>
                  <a:pt x="3715161" y="1210162"/>
                  <a:pt x="3711700" y="1207148"/>
                </a:cubicBezTo>
                <a:cubicBezTo>
                  <a:pt x="3708240" y="1204135"/>
                  <a:pt x="3703850" y="1201754"/>
                  <a:pt x="3698529" y="1200005"/>
                </a:cubicBezTo>
                <a:cubicBezTo>
                  <a:pt x="3693209" y="1198256"/>
                  <a:pt x="3686902" y="1197382"/>
                  <a:pt x="3679609" y="1197382"/>
                </a:cubicBezTo>
                <a:close/>
                <a:moveTo>
                  <a:pt x="3057508" y="1175203"/>
                </a:moveTo>
                <a:cubicBezTo>
                  <a:pt x="3102757" y="1175203"/>
                  <a:pt x="3139439" y="1269715"/>
                  <a:pt x="3139439" y="1386304"/>
                </a:cubicBezTo>
                <a:cubicBezTo>
                  <a:pt x="3139439" y="1502893"/>
                  <a:pt x="3102757" y="1597407"/>
                  <a:pt x="3057508" y="1597407"/>
                </a:cubicBezTo>
                <a:cubicBezTo>
                  <a:pt x="3012259" y="1597407"/>
                  <a:pt x="2975577" y="1502893"/>
                  <a:pt x="2975577" y="1386304"/>
                </a:cubicBezTo>
                <a:cubicBezTo>
                  <a:pt x="2975577" y="1269715"/>
                  <a:pt x="3012259" y="1175203"/>
                  <a:pt x="3057508" y="1175203"/>
                </a:cubicBezTo>
                <a:close/>
                <a:moveTo>
                  <a:pt x="2538290" y="1168183"/>
                </a:moveTo>
                <a:cubicBezTo>
                  <a:pt x="2533899" y="1168183"/>
                  <a:pt x="2529714" y="1168629"/>
                  <a:pt x="2525732" y="1169522"/>
                </a:cubicBezTo>
                <a:cubicBezTo>
                  <a:pt x="2521751" y="1170415"/>
                  <a:pt x="2518105" y="1171513"/>
                  <a:pt x="2514794" y="1172815"/>
                </a:cubicBezTo>
                <a:cubicBezTo>
                  <a:pt x="2511482" y="1174117"/>
                  <a:pt x="2508729" y="1175438"/>
                  <a:pt x="2506534" y="1176777"/>
                </a:cubicBezTo>
                <a:cubicBezTo>
                  <a:pt x="2504338" y="1178117"/>
                  <a:pt x="2502794" y="1179177"/>
                  <a:pt x="2501901" y="1179959"/>
                </a:cubicBezTo>
                <a:cubicBezTo>
                  <a:pt x="2501008" y="1180740"/>
                  <a:pt x="2500413" y="1181391"/>
                  <a:pt x="2500115" y="1181912"/>
                </a:cubicBezTo>
                <a:cubicBezTo>
                  <a:pt x="2499818" y="1182433"/>
                  <a:pt x="2499576" y="1182991"/>
                  <a:pt x="2499390" y="1183586"/>
                </a:cubicBezTo>
                <a:cubicBezTo>
                  <a:pt x="2499204" y="1184182"/>
                  <a:pt x="2499074" y="1184889"/>
                  <a:pt x="2498999" y="1185707"/>
                </a:cubicBezTo>
                <a:cubicBezTo>
                  <a:pt x="2498925" y="1186526"/>
                  <a:pt x="2498888" y="1187493"/>
                  <a:pt x="2498888" y="1188609"/>
                </a:cubicBezTo>
                <a:cubicBezTo>
                  <a:pt x="2498888" y="1190172"/>
                  <a:pt x="2498964" y="1191511"/>
                  <a:pt x="2499118" y="1192628"/>
                </a:cubicBezTo>
                <a:cubicBezTo>
                  <a:pt x="2499271" y="1193744"/>
                  <a:pt x="2499482" y="1194637"/>
                  <a:pt x="2499751" y="1195307"/>
                </a:cubicBezTo>
                <a:cubicBezTo>
                  <a:pt x="2500019" y="1195976"/>
                  <a:pt x="2500365" y="1196460"/>
                  <a:pt x="2500788" y="1196758"/>
                </a:cubicBezTo>
                <a:cubicBezTo>
                  <a:pt x="2501210" y="1197055"/>
                  <a:pt x="2501690" y="1197204"/>
                  <a:pt x="2502227" y="1197204"/>
                </a:cubicBezTo>
                <a:cubicBezTo>
                  <a:pt x="2503150" y="1197204"/>
                  <a:pt x="2504551" y="1196572"/>
                  <a:pt x="2506432" y="1195307"/>
                </a:cubicBezTo>
                <a:cubicBezTo>
                  <a:pt x="2508312" y="1194042"/>
                  <a:pt x="2510654" y="1192665"/>
                  <a:pt x="2513457" y="1191177"/>
                </a:cubicBezTo>
                <a:cubicBezTo>
                  <a:pt x="2516259" y="1189688"/>
                  <a:pt x="2519523" y="1188312"/>
                  <a:pt x="2523247" y="1187047"/>
                </a:cubicBezTo>
                <a:cubicBezTo>
                  <a:pt x="2526971" y="1185782"/>
                  <a:pt x="2531175" y="1185149"/>
                  <a:pt x="2535859" y="1185149"/>
                </a:cubicBezTo>
                <a:cubicBezTo>
                  <a:pt x="2539851" y="1185149"/>
                  <a:pt x="2543383" y="1185782"/>
                  <a:pt x="2546455" y="1187047"/>
                </a:cubicBezTo>
                <a:cubicBezTo>
                  <a:pt x="2549526" y="1188312"/>
                  <a:pt x="2552079" y="1190023"/>
                  <a:pt x="2554114" y="1192181"/>
                </a:cubicBezTo>
                <a:cubicBezTo>
                  <a:pt x="2556149" y="1194339"/>
                  <a:pt x="2557703" y="1196851"/>
                  <a:pt x="2558778" y="1199716"/>
                </a:cubicBezTo>
                <a:cubicBezTo>
                  <a:pt x="2559853" y="1202580"/>
                  <a:pt x="2560391" y="1205613"/>
                  <a:pt x="2560391" y="1208813"/>
                </a:cubicBezTo>
                <a:cubicBezTo>
                  <a:pt x="2560391" y="1212012"/>
                  <a:pt x="2560046" y="1215436"/>
                  <a:pt x="2559356" y="1219082"/>
                </a:cubicBezTo>
                <a:cubicBezTo>
                  <a:pt x="2558666" y="1222728"/>
                  <a:pt x="2557228" y="1226784"/>
                  <a:pt x="2555043" y="1231249"/>
                </a:cubicBezTo>
                <a:cubicBezTo>
                  <a:pt x="2552857" y="1235713"/>
                  <a:pt x="2549752" y="1240662"/>
                  <a:pt x="2545726" y="1246094"/>
                </a:cubicBezTo>
                <a:cubicBezTo>
                  <a:pt x="2541700" y="1251526"/>
                  <a:pt x="2536351" y="1257666"/>
                  <a:pt x="2529679" y="1264512"/>
                </a:cubicBezTo>
                <a:lnTo>
                  <a:pt x="2500810" y="1294203"/>
                </a:lnTo>
                <a:cubicBezTo>
                  <a:pt x="2499890" y="1295170"/>
                  <a:pt x="2499142" y="1296082"/>
                  <a:pt x="2498567" y="1296938"/>
                </a:cubicBezTo>
                <a:cubicBezTo>
                  <a:pt x="2497991" y="1297793"/>
                  <a:pt x="2497512" y="1298649"/>
                  <a:pt x="2497129" y="1299505"/>
                </a:cubicBezTo>
                <a:cubicBezTo>
                  <a:pt x="2496746" y="1300361"/>
                  <a:pt x="2496496" y="1301347"/>
                  <a:pt x="2496381" y="1302463"/>
                </a:cubicBezTo>
                <a:cubicBezTo>
                  <a:pt x="2496266" y="1303579"/>
                  <a:pt x="2496209" y="1304881"/>
                  <a:pt x="2496209" y="1306370"/>
                </a:cubicBezTo>
                <a:cubicBezTo>
                  <a:pt x="2496209" y="1308007"/>
                  <a:pt x="2496339" y="1309383"/>
                  <a:pt x="2496599" y="1310500"/>
                </a:cubicBezTo>
                <a:cubicBezTo>
                  <a:pt x="2496860" y="1311616"/>
                  <a:pt x="2497269" y="1312472"/>
                  <a:pt x="2497827" y="1313067"/>
                </a:cubicBezTo>
                <a:cubicBezTo>
                  <a:pt x="2498385" y="1313662"/>
                  <a:pt x="2499055" y="1314090"/>
                  <a:pt x="2499836" y="1314350"/>
                </a:cubicBezTo>
                <a:cubicBezTo>
                  <a:pt x="2500618" y="1314611"/>
                  <a:pt x="2501529" y="1314741"/>
                  <a:pt x="2502571" y="1314741"/>
                </a:cubicBezTo>
                <a:lnTo>
                  <a:pt x="2582380" y="1314741"/>
                </a:lnTo>
                <a:cubicBezTo>
                  <a:pt x="2583050" y="1314741"/>
                  <a:pt x="2583664" y="1314574"/>
                  <a:pt x="2584222" y="1314239"/>
                </a:cubicBezTo>
                <a:cubicBezTo>
                  <a:pt x="2584780" y="1313904"/>
                  <a:pt x="2585226" y="1313383"/>
                  <a:pt x="2585561" y="1312676"/>
                </a:cubicBezTo>
                <a:cubicBezTo>
                  <a:pt x="2585896" y="1311969"/>
                  <a:pt x="2586157" y="1311095"/>
                  <a:pt x="2586343" y="1310053"/>
                </a:cubicBezTo>
                <a:cubicBezTo>
                  <a:pt x="2586529" y="1309011"/>
                  <a:pt x="2586622" y="1307821"/>
                  <a:pt x="2586622" y="1306481"/>
                </a:cubicBezTo>
                <a:cubicBezTo>
                  <a:pt x="2586622" y="1305142"/>
                  <a:pt x="2586529" y="1303970"/>
                  <a:pt x="2586343" y="1302965"/>
                </a:cubicBezTo>
                <a:cubicBezTo>
                  <a:pt x="2586157" y="1301961"/>
                  <a:pt x="2585859" y="1301123"/>
                  <a:pt x="2585450" y="1300454"/>
                </a:cubicBezTo>
                <a:cubicBezTo>
                  <a:pt x="2585040" y="1299784"/>
                  <a:pt x="2584557" y="1299282"/>
                  <a:pt x="2583999" y="1298947"/>
                </a:cubicBezTo>
                <a:cubicBezTo>
                  <a:pt x="2583441" y="1298612"/>
                  <a:pt x="2582864" y="1298444"/>
                  <a:pt x="2582269" y="1298444"/>
                </a:cubicBezTo>
                <a:lnTo>
                  <a:pt x="2519426" y="1298444"/>
                </a:lnTo>
                <a:lnTo>
                  <a:pt x="2542308" y="1274558"/>
                </a:lnTo>
                <a:cubicBezTo>
                  <a:pt x="2550568" y="1266074"/>
                  <a:pt x="2557191" y="1258577"/>
                  <a:pt x="2562177" y="1252066"/>
                </a:cubicBezTo>
                <a:cubicBezTo>
                  <a:pt x="2567162" y="1245555"/>
                  <a:pt x="2570976" y="1239639"/>
                  <a:pt x="2573618" y="1234318"/>
                </a:cubicBezTo>
                <a:cubicBezTo>
                  <a:pt x="2576260" y="1228998"/>
                  <a:pt x="2577990" y="1224049"/>
                  <a:pt x="2578808" y="1219473"/>
                </a:cubicBezTo>
                <a:cubicBezTo>
                  <a:pt x="2579627" y="1214896"/>
                  <a:pt x="2580036" y="1210301"/>
                  <a:pt x="2580036" y="1205687"/>
                </a:cubicBezTo>
                <a:cubicBezTo>
                  <a:pt x="2580036" y="1200553"/>
                  <a:pt x="2579180" y="1195716"/>
                  <a:pt x="2577469" y="1191177"/>
                </a:cubicBezTo>
                <a:cubicBezTo>
                  <a:pt x="2575757" y="1186637"/>
                  <a:pt x="2573171" y="1182656"/>
                  <a:pt x="2569711" y="1179233"/>
                </a:cubicBezTo>
                <a:cubicBezTo>
                  <a:pt x="2566251" y="1175810"/>
                  <a:pt x="2561898" y="1173113"/>
                  <a:pt x="2556651" y="1171141"/>
                </a:cubicBezTo>
                <a:cubicBezTo>
                  <a:pt x="2551405" y="1169169"/>
                  <a:pt x="2545285" y="1168183"/>
                  <a:pt x="2538290" y="1168183"/>
                </a:cubicBezTo>
                <a:close/>
                <a:moveTo>
                  <a:pt x="2424101" y="1168183"/>
                </a:moveTo>
                <a:cubicBezTo>
                  <a:pt x="2419339" y="1168183"/>
                  <a:pt x="2414893" y="1168629"/>
                  <a:pt x="2410763" y="1169522"/>
                </a:cubicBezTo>
                <a:cubicBezTo>
                  <a:pt x="2406633" y="1170415"/>
                  <a:pt x="2402986" y="1171513"/>
                  <a:pt x="2399824" y="1172815"/>
                </a:cubicBezTo>
                <a:cubicBezTo>
                  <a:pt x="2396661" y="1174117"/>
                  <a:pt x="2394001" y="1175438"/>
                  <a:pt x="2391843" y="1176777"/>
                </a:cubicBezTo>
                <a:cubicBezTo>
                  <a:pt x="2389685" y="1178117"/>
                  <a:pt x="2388252" y="1179140"/>
                  <a:pt x="2387546" y="1179847"/>
                </a:cubicBezTo>
                <a:cubicBezTo>
                  <a:pt x="2386839" y="1180554"/>
                  <a:pt x="2386336" y="1181168"/>
                  <a:pt x="2386039" y="1181689"/>
                </a:cubicBezTo>
                <a:cubicBezTo>
                  <a:pt x="2385741" y="1182210"/>
                  <a:pt x="2385481" y="1182786"/>
                  <a:pt x="2385257" y="1183419"/>
                </a:cubicBezTo>
                <a:cubicBezTo>
                  <a:pt x="2385034" y="1184051"/>
                  <a:pt x="2384885" y="1184796"/>
                  <a:pt x="2384811" y="1185651"/>
                </a:cubicBezTo>
                <a:cubicBezTo>
                  <a:pt x="2384736" y="1186507"/>
                  <a:pt x="2384699" y="1187493"/>
                  <a:pt x="2384699" y="1188609"/>
                </a:cubicBezTo>
                <a:cubicBezTo>
                  <a:pt x="2384699" y="1190246"/>
                  <a:pt x="2384755" y="1191567"/>
                  <a:pt x="2384867" y="1192572"/>
                </a:cubicBezTo>
                <a:cubicBezTo>
                  <a:pt x="2384978" y="1193576"/>
                  <a:pt x="2385164" y="1194358"/>
                  <a:pt x="2385425" y="1194916"/>
                </a:cubicBezTo>
                <a:cubicBezTo>
                  <a:pt x="2385685" y="1195474"/>
                  <a:pt x="2386020" y="1195846"/>
                  <a:pt x="2386429" y="1196032"/>
                </a:cubicBezTo>
                <a:cubicBezTo>
                  <a:pt x="2386839" y="1196218"/>
                  <a:pt x="2387304" y="1196311"/>
                  <a:pt x="2387825" y="1196311"/>
                </a:cubicBezTo>
                <a:cubicBezTo>
                  <a:pt x="2388569" y="1196311"/>
                  <a:pt x="2389871" y="1195660"/>
                  <a:pt x="2391731" y="1194358"/>
                </a:cubicBezTo>
                <a:cubicBezTo>
                  <a:pt x="2393592" y="1193055"/>
                  <a:pt x="2395936" y="1191660"/>
                  <a:pt x="2398763" y="1190172"/>
                </a:cubicBezTo>
                <a:cubicBezTo>
                  <a:pt x="2401591" y="1188684"/>
                  <a:pt x="2404810" y="1187288"/>
                  <a:pt x="2408419" y="1185986"/>
                </a:cubicBezTo>
                <a:cubicBezTo>
                  <a:pt x="2412028" y="1184684"/>
                  <a:pt x="2415990" y="1184033"/>
                  <a:pt x="2420306" y="1184033"/>
                </a:cubicBezTo>
                <a:cubicBezTo>
                  <a:pt x="2424250" y="1184033"/>
                  <a:pt x="2427729" y="1184609"/>
                  <a:pt x="2430743" y="1185763"/>
                </a:cubicBezTo>
                <a:cubicBezTo>
                  <a:pt x="2433757" y="1186916"/>
                  <a:pt x="2436231" y="1188498"/>
                  <a:pt x="2438166" y="1190507"/>
                </a:cubicBezTo>
                <a:cubicBezTo>
                  <a:pt x="2440100" y="1192516"/>
                  <a:pt x="2441552" y="1194879"/>
                  <a:pt x="2442519" y="1197595"/>
                </a:cubicBezTo>
                <a:cubicBezTo>
                  <a:pt x="2443486" y="1200311"/>
                  <a:pt x="2443970" y="1203157"/>
                  <a:pt x="2443970" y="1206134"/>
                </a:cubicBezTo>
                <a:cubicBezTo>
                  <a:pt x="2443970" y="1210227"/>
                  <a:pt x="2443244" y="1213929"/>
                  <a:pt x="2441793" y="1217240"/>
                </a:cubicBezTo>
                <a:cubicBezTo>
                  <a:pt x="2440342" y="1220552"/>
                  <a:pt x="2438259" y="1223398"/>
                  <a:pt x="2435543" y="1225779"/>
                </a:cubicBezTo>
                <a:cubicBezTo>
                  <a:pt x="2432826" y="1228160"/>
                  <a:pt x="2429515" y="1229984"/>
                  <a:pt x="2425608" y="1231249"/>
                </a:cubicBezTo>
                <a:cubicBezTo>
                  <a:pt x="2421702" y="1232514"/>
                  <a:pt x="2417293" y="1233146"/>
                  <a:pt x="2412381" y="1233146"/>
                </a:cubicBezTo>
                <a:lnTo>
                  <a:pt x="2399768" y="1233146"/>
                </a:lnTo>
                <a:cubicBezTo>
                  <a:pt x="2399098" y="1233146"/>
                  <a:pt x="2398503" y="1233276"/>
                  <a:pt x="2397982" y="1233537"/>
                </a:cubicBezTo>
                <a:cubicBezTo>
                  <a:pt x="2397461" y="1233797"/>
                  <a:pt x="2396996" y="1234207"/>
                  <a:pt x="2396587" y="1234765"/>
                </a:cubicBezTo>
                <a:cubicBezTo>
                  <a:pt x="2396178" y="1235323"/>
                  <a:pt x="2395861" y="1236067"/>
                  <a:pt x="2395638" y="1236997"/>
                </a:cubicBezTo>
                <a:cubicBezTo>
                  <a:pt x="2395415" y="1237927"/>
                  <a:pt x="2395303" y="1239099"/>
                  <a:pt x="2395303" y="1240513"/>
                </a:cubicBezTo>
                <a:cubicBezTo>
                  <a:pt x="2395303" y="1242076"/>
                  <a:pt x="2395438" y="1243341"/>
                  <a:pt x="2395707" y="1244308"/>
                </a:cubicBezTo>
                <a:cubicBezTo>
                  <a:pt x="2395976" y="1245276"/>
                  <a:pt x="2396322" y="1246057"/>
                  <a:pt x="2396745" y="1246652"/>
                </a:cubicBezTo>
                <a:cubicBezTo>
                  <a:pt x="2397167" y="1247248"/>
                  <a:pt x="2397667" y="1247675"/>
                  <a:pt x="2398243" y="1247936"/>
                </a:cubicBezTo>
                <a:cubicBezTo>
                  <a:pt x="2398819" y="1248196"/>
                  <a:pt x="2399415" y="1248327"/>
                  <a:pt x="2400030" y="1248327"/>
                </a:cubicBezTo>
                <a:lnTo>
                  <a:pt x="2414209" y="1248327"/>
                </a:lnTo>
                <a:cubicBezTo>
                  <a:pt x="2420127" y="1248327"/>
                  <a:pt x="2425411" y="1248959"/>
                  <a:pt x="2430061" y="1250224"/>
                </a:cubicBezTo>
                <a:cubicBezTo>
                  <a:pt x="2434711" y="1251489"/>
                  <a:pt x="2438630" y="1253312"/>
                  <a:pt x="2441820" y="1255694"/>
                </a:cubicBezTo>
                <a:cubicBezTo>
                  <a:pt x="2445009" y="1258075"/>
                  <a:pt x="2447430" y="1260903"/>
                  <a:pt x="2449082" y="1264177"/>
                </a:cubicBezTo>
                <a:cubicBezTo>
                  <a:pt x="2450734" y="1267451"/>
                  <a:pt x="2451560" y="1271134"/>
                  <a:pt x="2451560" y="1275227"/>
                </a:cubicBezTo>
                <a:cubicBezTo>
                  <a:pt x="2451560" y="1278948"/>
                  <a:pt x="2450911" y="1282390"/>
                  <a:pt x="2449614" y="1285552"/>
                </a:cubicBezTo>
                <a:cubicBezTo>
                  <a:pt x="2448316" y="1288715"/>
                  <a:pt x="2446370" y="1291450"/>
                  <a:pt x="2443774" y="1293756"/>
                </a:cubicBezTo>
                <a:cubicBezTo>
                  <a:pt x="2441178" y="1296063"/>
                  <a:pt x="2437972" y="1297849"/>
                  <a:pt x="2434155" y="1299114"/>
                </a:cubicBezTo>
                <a:cubicBezTo>
                  <a:pt x="2430339" y="1300379"/>
                  <a:pt x="2425911" y="1301012"/>
                  <a:pt x="2420873" y="1301012"/>
                </a:cubicBezTo>
                <a:cubicBezTo>
                  <a:pt x="2415682" y="1301012"/>
                  <a:pt x="2410968" y="1300416"/>
                  <a:pt x="2406731" y="1299226"/>
                </a:cubicBezTo>
                <a:cubicBezTo>
                  <a:pt x="2402495" y="1298035"/>
                  <a:pt x="2398793" y="1296752"/>
                  <a:pt x="2395624" y="1295375"/>
                </a:cubicBezTo>
                <a:cubicBezTo>
                  <a:pt x="2392456" y="1293998"/>
                  <a:pt x="2389860" y="1292715"/>
                  <a:pt x="2387838" y="1291524"/>
                </a:cubicBezTo>
                <a:cubicBezTo>
                  <a:pt x="2385815" y="1290333"/>
                  <a:pt x="2384460" y="1289738"/>
                  <a:pt x="2383773" y="1289738"/>
                </a:cubicBezTo>
                <a:cubicBezTo>
                  <a:pt x="2382780" y="1289738"/>
                  <a:pt x="2382017" y="1290259"/>
                  <a:pt x="2381482" y="1291301"/>
                </a:cubicBezTo>
                <a:cubicBezTo>
                  <a:pt x="2380948" y="1292342"/>
                  <a:pt x="2380681" y="1294203"/>
                  <a:pt x="2380681" y="1296882"/>
                </a:cubicBezTo>
                <a:cubicBezTo>
                  <a:pt x="2380681" y="1298444"/>
                  <a:pt x="2380737" y="1299765"/>
                  <a:pt x="2380848" y="1300844"/>
                </a:cubicBezTo>
                <a:cubicBezTo>
                  <a:pt x="2380960" y="1301923"/>
                  <a:pt x="2381127" y="1302835"/>
                  <a:pt x="2381351" y="1303579"/>
                </a:cubicBezTo>
                <a:cubicBezTo>
                  <a:pt x="2381574" y="1304323"/>
                  <a:pt x="2381834" y="1304956"/>
                  <a:pt x="2382132" y="1305477"/>
                </a:cubicBezTo>
                <a:cubicBezTo>
                  <a:pt x="2382430" y="1305997"/>
                  <a:pt x="2382857" y="1306518"/>
                  <a:pt x="2383416" y="1307039"/>
                </a:cubicBezTo>
                <a:cubicBezTo>
                  <a:pt x="2383974" y="1307560"/>
                  <a:pt x="2385332" y="1308397"/>
                  <a:pt x="2387490" y="1309551"/>
                </a:cubicBezTo>
                <a:cubicBezTo>
                  <a:pt x="2389648" y="1310704"/>
                  <a:pt x="2392364" y="1311820"/>
                  <a:pt x="2395638" y="1312899"/>
                </a:cubicBezTo>
                <a:cubicBezTo>
                  <a:pt x="2398912" y="1313978"/>
                  <a:pt x="2402652" y="1314909"/>
                  <a:pt x="2406856" y="1315690"/>
                </a:cubicBezTo>
                <a:cubicBezTo>
                  <a:pt x="2411060" y="1316471"/>
                  <a:pt x="2415581" y="1316862"/>
                  <a:pt x="2420418" y="1316862"/>
                </a:cubicBezTo>
                <a:cubicBezTo>
                  <a:pt x="2428380" y="1316862"/>
                  <a:pt x="2435524" y="1315839"/>
                  <a:pt x="2441849" y="1313792"/>
                </a:cubicBezTo>
                <a:cubicBezTo>
                  <a:pt x="2448174" y="1311746"/>
                  <a:pt x="2453495" y="1308825"/>
                  <a:pt x="2457811" y="1305030"/>
                </a:cubicBezTo>
                <a:cubicBezTo>
                  <a:pt x="2462127" y="1301235"/>
                  <a:pt x="2465438" y="1296677"/>
                  <a:pt x="2467745" y="1291357"/>
                </a:cubicBezTo>
                <a:cubicBezTo>
                  <a:pt x="2470052" y="1286036"/>
                  <a:pt x="2471206" y="1280064"/>
                  <a:pt x="2471206" y="1273441"/>
                </a:cubicBezTo>
                <a:cubicBezTo>
                  <a:pt x="2471206" y="1268902"/>
                  <a:pt x="2470368" y="1264642"/>
                  <a:pt x="2468694" y="1260661"/>
                </a:cubicBezTo>
                <a:cubicBezTo>
                  <a:pt x="2467020" y="1256680"/>
                  <a:pt x="2464694" y="1253201"/>
                  <a:pt x="2461718" y="1250224"/>
                </a:cubicBezTo>
                <a:cubicBezTo>
                  <a:pt x="2458741" y="1247248"/>
                  <a:pt x="2455188" y="1244773"/>
                  <a:pt x="2451058" y="1242801"/>
                </a:cubicBezTo>
                <a:cubicBezTo>
                  <a:pt x="2446928" y="1240829"/>
                  <a:pt x="2442370" y="1239583"/>
                  <a:pt x="2437384" y="1239062"/>
                </a:cubicBezTo>
                <a:lnTo>
                  <a:pt x="2437384" y="1238839"/>
                </a:lnTo>
                <a:cubicBezTo>
                  <a:pt x="2441775" y="1238020"/>
                  <a:pt x="2445644" y="1236551"/>
                  <a:pt x="2448993" y="1234430"/>
                </a:cubicBezTo>
                <a:cubicBezTo>
                  <a:pt x="2452342" y="1232309"/>
                  <a:pt x="2455169" y="1229742"/>
                  <a:pt x="2457476" y="1226728"/>
                </a:cubicBezTo>
                <a:cubicBezTo>
                  <a:pt x="2459783" y="1223714"/>
                  <a:pt x="2461532" y="1220254"/>
                  <a:pt x="2462722" y="1216347"/>
                </a:cubicBezTo>
                <a:cubicBezTo>
                  <a:pt x="2463913" y="1212440"/>
                  <a:pt x="2464508" y="1208217"/>
                  <a:pt x="2464508" y="1203678"/>
                </a:cubicBezTo>
                <a:cubicBezTo>
                  <a:pt x="2464508" y="1198395"/>
                  <a:pt x="2463671" y="1193576"/>
                  <a:pt x="2461997" y="1189223"/>
                </a:cubicBezTo>
                <a:cubicBezTo>
                  <a:pt x="2460322" y="1184870"/>
                  <a:pt x="2457792" y="1181131"/>
                  <a:pt x="2454407" y="1178005"/>
                </a:cubicBezTo>
                <a:cubicBezTo>
                  <a:pt x="2451021" y="1174880"/>
                  <a:pt x="2446798" y="1172461"/>
                  <a:pt x="2441738" y="1170750"/>
                </a:cubicBezTo>
                <a:cubicBezTo>
                  <a:pt x="2436677" y="1169038"/>
                  <a:pt x="2430799" y="1168183"/>
                  <a:pt x="2424101" y="1168183"/>
                </a:cubicBezTo>
                <a:close/>
                <a:moveTo>
                  <a:pt x="1444608" y="1097367"/>
                </a:moveTo>
                <a:cubicBezTo>
                  <a:pt x="1489857" y="1097367"/>
                  <a:pt x="1526539" y="1191880"/>
                  <a:pt x="1526539" y="1308468"/>
                </a:cubicBezTo>
                <a:cubicBezTo>
                  <a:pt x="1526539" y="1425057"/>
                  <a:pt x="1489857" y="1519571"/>
                  <a:pt x="1444608" y="1519571"/>
                </a:cubicBezTo>
                <a:cubicBezTo>
                  <a:pt x="1399359" y="1519571"/>
                  <a:pt x="1362677" y="1425057"/>
                  <a:pt x="1362677" y="1308468"/>
                </a:cubicBezTo>
                <a:cubicBezTo>
                  <a:pt x="1362677" y="1191880"/>
                  <a:pt x="1399359" y="1097367"/>
                  <a:pt x="1444608" y="1097367"/>
                </a:cubicBezTo>
                <a:close/>
                <a:moveTo>
                  <a:pt x="4055728" y="1066800"/>
                </a:moveTo>
                <a:cubicBezTo>
                  <a:pt x="4100977" y="1066800"/>
                  <a:pt x="4137659" y="1161314"/>
                  <a:pt x="4137659" y="1277902"/>
                </a:cubicBezTo>
                <a:cubicBezTo>
                  <a:pt x="4137659" y="1394491"/>
                  <a:pt x="4100977" y="1489005"/>
                  <a:pt x="4055728" y="1489005"/>
                </a:cubicBezTo>
                <a:cubicBezTo>
                  <a:pt x="4010479" y="1489005"/>
                  <a:pt x="3973797" y="1394491"/>
                  <a:pt x="3973797" y="1277902"/>
                </a:cubicBezTo>
                <a:cubicBezTo>
                  <a:pt x="3973797" y="1161314"/>
                  <a:pt x="4010479" y="1066800"/>
                  <a:pt x="4055728" y="1066800"/>
                </a:cubicBezTo>
                <a:close/>
                <a:moveTo>
                  <a:pt x="3423070" y="1063287"/>
                </a:moveTo>
                <a:lnTo>
                  <a:pt x="3423290" y="1063287"/>
                </a:lnTo>
                <a:lnTo>
                  <a:pt x="3423290" y="1142539"/>
                </a:lnTo>
                <a:lnTo>
                  <a:pt x="3376633" y="1142539"/>
                </a:lnTo>
                <a:close/>
                <a:moveTo>
                  <a:pt x="293989" y="1053368"/>
                </a:moveTo>
                <a:cubicBezTo>
                  <a:pt x="339237" y="1053368"/>
                  <a:pt x="375920" y="1147882"/>
                  <a:pt x="375920" y="1264470"/>
                </a:cubicBezTo>
                <a:cubicBezTo>
                  <a:pt x="375920" y="1381059"/>
                  <a:pt x="339237" y="1475573"/>
                  <a:pt x="293989" y="1475573"/>
                </a:cubicBezTo>
                <a:cubicBezTo>
                  <a:pt x="248739" y="1475573"/>
                  <a:pt x="212058" y="1381059"/>
                  <a:pt x="212058" y="1264470"/>
                </a:cubicBezTo>
                <a:cubicBezTo>
                  <a:pt x="212058" y="1147882"/>
                  <a:pt x="248739" y="1053368"/>
                  <a:pt x="293989" y="1053368"/>
                </a:cubicBezTo>
                <a:close/>
                <a:moveTo>
                  <a:pt x="3558986" y="1047102"/>
                </a:moveTo>
                <a:lnTo>
                  <a:pt x="3567505" y="1047102"/>
                </a:lnTo>
                <a:cubicBezTo>
                  <a:pt x="3568546" y="1047102"/>
                  <a:pt x="3569458" y="1047214"/>
                  <a:pt x="3570239" y="1047437"/>
                </a:cubicBezTo>
                <a:cubicBezTo>
                  <a:pt x="3571021" y="1047660"/>
                  <a:pt x="3571616" y="1048107"/>
                  <a:pt x="3572025" y="1048777"/>
                </a:cubicBezTo>
                <a:cubicBezTo>
                  <a:pt x="3572435" y="1049446"/>
                  <a:pt x="3572751" y="1050302"/>
                  <a:pt x="3572974" y="1051344"/>
                </a:cubicBezTo>
                <a:lnTo>
                  <a:pt x="3573072" y="1052521"/>
                </a:lnTo>
                <a:close/>
                <a:moveTo>
                  <a:pt x="3427922" y="1046433"/>
                </a:moveTo>
                <a:cubicBezTo>
                  <a:pt x="3425647" y="1046433"/>
                  <a:pt x="3423675" y="1046488"/>
                  <a:pt x="3422006" y="1046600"/>
                </a:cubicBezTo>
                <a:cubicBezTo>
                  <a:pt x="3420337" y="1046712"/>
                  <a:pt x="3418933" y="1046916"/>
                  <a:pt x="3417795" y="1047214"/>
                </a:cubicBezTo>
                <a:cubicBezTo>
                  <a:pt x="3416656" y="1047512"/>
                  <a:pt x="3415727" y="1047884"/>
                  <a:pt x="3415006" y="1048330"/>
                </a:cubicBezTo>
                <a:cubicBezTo>
                  <a:pt x="3414285" y="1048777"/>
                  <a:pt x="3413735" y="1049298"/>
                  <a:pt x="3413356" y="1049893"/>
                </a:cubicBezTo>
                <a:lnTo>
                  <a:pt x="3361871" y="1137627"/>
                </a:lnTo>
                <a:cubicBezTo>
                  <a:pt x="3361354" y="1138594"/>
                  <a:pt x="3360912" y="1139506"/>
                  <a:pt x="3360544" y="1140362"/>
                </a:cubicBezTo>
                <a:cubicBezTo>
                  <a:pt x="3360176" y="1141218"/>
                  <a:pt x="3359882" y="1142111"/>
                  <a:pt x="3359661" y="1143041"/>
                </a:cubicBezTo>
                <a:cubicBezTo>
                  <a:pt x="3359440" y="1143971"/>
                  <a:pt x="3359293" y="1144994"/>
                  <a:pt x="3359219" y="1146110"/>
                </a:cubicBezTo>
                <a:cubicBezTo>
                  <a:pt x="3359145" y="1147226"/>
                  <a:pt x="3359108" y="1148492"/>
                  <a:pt x="3359108" y="1149905"/>
                </a:cubicBezTo>
                <a:cubicBezTo>
                  <a:pt x="3359108" y="1151691"/>
                  <a:pt x="3359200" y="1153142"/>
                  <a:pt x="3359384" y="1154259"/>
                </a:cubicBezTo>
                <a:cubicBezTo>
                  <a:pt x="3359569" y="1155375"/>
                  <a:pt x="3359901" y="1156231"/>
                  <a:pt x="3360380" y="1156826"/>
                </a:cubicBezTo>
                <a:cubicBezTo>
                  <a:pt x="3360860" y="1157421"/>
                  <a:pt x="3361395" y="1157830"/>
                  <a:pt x="3361985" y="1158054"/>
                </a:cubicBezTo>
                <a:cubicBezTo>
                  <a:pt x="3362575" y="1158277"/>
                  <a:pt x="3363313" y="1158389"/>
                  <a:pt x="3364199" y="1158389"/>
                </a:cubicBezTo>
                <a:lnTo>
                  <a:pt x="3423290" y="1158389"/>
                </a:lnTo>
                <a:lnTo>
                  <a:pt x="3423290" y="1188750"/>
                </a:lnTo>
                <a:cubicBezTo>
                  <a:pt x="3423290" y="1189345"/>
                  <a:pt x="3423424" y="1189847"/>
                  <a:pt x="3423692" y="1190256"/>
                </a:cubicBezTo>
                <a:cubicBezTo>
                  <a:pt x="3423960" y="1190666"/>
                  <a:pt x="3424458" y="1191019"/>
                  <a:pt x="3425187" y="1191317"/>
                </a:cubicBezTo>
                <a:cubicBezTo>
                  <a:pt x="3425915" y="1191615"/>
                  <a:pt x="3426893" y="1191838"/>
                  <a:pt x="3428119" y="1191987"/>
                </a:cubicBezTo>
                <a:cubicBezTo>
                  <a:pt x="3429345" y="1192135"/>
                  <a:pt x="3430878" y="1192210"/>
                  <a:pt x="3432717" y="1192210"/>
                </a:cubicBezTo>
                <a:cubicBezTo>
                  <a:pt x="3434633" y="1192210"/>
                  <a:pt x="3436204" y="1192135"/>
                  <a:pt x="3437430" y="1191987"/>
                </a:cubicBezTo>
                <a:cubicBezTo>
                  <a:pt x="3438656" y="1191838"/>
                  <a:pt x="3439653" y="1191615"/>
                  <a:pt x="3440420" y="1191317"/>
                </a:cubicBezTo>
                <a:cubicBezTo>
                  <a:pt x="3441186" y="1191019"/>
                  <a:pt x="3441723" y="1190666"/>
                  <a:pt x="3442029" y="1190256"/>
                </a:cubicBezTo>
                <a:cubicBezTo>
                  <a:pt x="3442336" y="1189847"/>
                  <a:pt x="3442489" y="1189345"/>
                  <a:pt x="3442489" y="1188750"/>
                </a:cubicBezTo>
                <a:lnTo>
                  <a:pt x="3442489" y="1158389"/>
                </a:lnTo>
                <a:lnTo>
                  <a:pt x="3458786" y="1158389"/>
                </a:lnTo>
                <a:cubicBezTo>
                  <a:pt x="3460125" y="1158389"/>
                  <a:pt x="3461167" y="1157682"/>
                  <a:pt x="3461911" y="1156268"/>
                </a:cubicBezTo>
                <a:cubicBezTo>
                  <a:pt x="3462655" y="1154854"/>
                  <a:pt x="3463027" y="1152919"/>
                  <a:pt x="3463027" y="1150464"/>
                </a:cubicBezTo>
                <a:cubicBezTo>
                  <a:pt x="3463027" y="1147785"/>
                  <a:pt x="3462637" y="1145794"/>
                  <a:pt x="3461855" y="1144492"/>
                </a:cubicBezTo>
                <a:cubicBezTo>
                  <a:pt x="3461074" y="1143190"/>
                  <a:pt x="3460051" y="1142539"/>
                  <a:pt x="3458786" y="1142539"/>
                </a:cubicBezTo>
                <a:lnTo>
                  <a:pt x="3442489" y="1142539"/>
                </a:lnTo>
                <a:lnTo>
                  <a:pt x="3442489" y="1050339"/>
                </a:lnTo>
                <a:cubicBezTo>
                  <a:pt x="3442489" y="1049670"/>
                  <a:pt x="3442186" y="1049093"/>
                  <a:pt x="3441579" y="1048609"/>
                </a:cubicBezTo>
                <a:cubicBezTo>
                  <a:pt x="3440972" y="1048126"/>
                  <a:pt x="3440099" y="1047735"/>
                  <a:pt x="3438962" y="1047437"/>
                </a:cubicBezTo>
                <a:cubicBezTo>
                  <a:pt x="3437824" y="1047140"/>
                  <a:pt x="3436325" y="1046898"/>
                  <a:pt x="3434466" y="1046712"/>
                </a:cubicBezTo>
                <a:cubicBezTo>
                  <a:pt x="3432607" y="1046526"/>
                  <a:pt x="3430426" y="1046433"/>
                  <a:pt x="3427922" y="1046433"/>
                </a:cubicBezTo>
                <a:close/>
                <a:moveTo>
                  <a:pt x="2905108" y="1022802"/>
                </a:moveTo>
                <a:cubicBezTo>
                  <a:pt x="2950357" y="1022802"/>
                  <a:pt x="2987039" y="1117316"/>
                  <a:pt x="2987039" y="1233904"/>
                </a:cubicBezTo>
                <a:cubicBezTo>
                  <a:pt x="2987039" y="1350493"/>
                  <a:pt x="2950357" y="1445007"/>
                  <a:pt x="2905108" y="1445007"/>
                </a:cubicBezTo>
                <a:cubicBezTo>
                  <a:pt x="2859859" y="1445007"/>
                  <a:pt x="2823177" y="1350493"/>
                  <a:pt x="2823177" y="1233904"/>
                </a:cubicBezTo>
                <a:cubicBezTo>
                  <a:pt x="2823177" y="1117316"/>
                  <a:pt x="2859859" y="1022802"/>
                  <a:pt x="2905108" y="1022802"/>
                </a:cubicBezTo>
                <a:close/>
                <a:moveTo>
                  <a:pt x="2395489" y="1016899"/>
                </a:moveTo>
                <a:cubicBezTo>
                  <a:pt x="2394150" y="1016899"/>
                  <a:pt x="2393034" y="1016917"/>
                  <a:pt x="2392141" y="1016955"/>
                </a:cubicBezTo>
                <a:cubicBezTo>
                  <a:pt x="2391248" y="1016992"/>
                  <a:pt x="2390466" y="1017085"/>
                  <a:pt x="2389797" y="1017234"/>
                </a:cubicBezTo>
                <a:cubicBezTo>
                  <a:pt x="2389127" y="1017382"/>
                  <a:pt x="2388569" y="1017531"/>
                  <a:pt x="2388122" y="1017680"/>
                </a:cubicBezTo>
                <a:cubicBezTo>
                  <a:pt x="2387676" y="1017829"/>
                  <a:pt x="2387304" y="1018015"/>
                  <a:pt x="2387006" y="1018238"/>
                </a:cubicBezTo>
                <a:lnTo>
                  <a:pt x="2353743" y="1039558"/>
                </a:lnTo>
                <a:cubicBezTo>
                  <a:pt x="2353073" y="1040004"/>
                  <a:pt x="2352534" y="1040451"/>
                  <a:pt x="2352124" y="1040897"/>
                </a:cubicBezTo>
                <a:cubicBezTo>
                  <a:pt x="2351715" y="1041344"/>
                  <a:pt x="2351399" y="1041865"/>
                  <a:pt x="2351176" y="1042460"/>
                </a:cubicBezTo>
                <a:cubicBezTo>
                  <a:pt x="2350952" y="1043055"/>
                  <a:pt x="2350785" y="1043799"/>
                  <a:pt x="2350673" y="1044692"/>
                </a:cubicBezTo>
                <a:cubicBezTo>
                  <a:pt x="2350562" y="1045585"/>
                  <a:pt x="2350506" y="1046664"/>
                  <a:pt x="2350506" y="1047929"/>
                </a:cubicBezTo>
                <a:cubicBezTo>
                  <a:pt x="2350506" y="1049641"/>
                  <a:pt x="2350599" y="1051055"/>
                  <a:pt x="2350785" y="1052171"/>
                </a:cubicBezTo>
                <a:cubicBezTo>
                  <a:pt x="2350971" y="1053287"/>
                  <a:pt x="2351324" y="1054087"/>
                  <a:pt x="2351845" y="1054571"/>
                </a:cubicBezTo>
                <a:cubicBezTo>
                  <a:pt x="2352366" y="1055055"/>
                  <a:pt x="2353055" y="1055222"/>
                  <a:pt x="2353910" y="1055073"/>
                </a:cubicBezTo>
                <a:cubicBezTo>
                  <a:pt x="2354766" y="1054924"/>
                  <a:pt x="2355901" y="1054478"/>
                  <a:pt x="2357315" y="1053734"/>
                </a:cubicBezTo>
                <a:lnTo>
                  <a:pt x="2385220" y="1037102"/>
                </a:lnTo>
                <a:lnTo>
                  <a:pt x="2385220" y="1146937"/>
                </a:lnTo>
                <a:lnTo>
                  <a:pt x="2355082" y="1146937"/>
                </a:lnTo>
                <a:cubicBezTo>
                  <a:pt x="2354487" y="1146937"/>
                  <a:pt x="2353948" y="1147105"/>
                  <a:pt x="2353464" y="1147440"/>
                </a:cubicBezTo>
                <a:cubicBezTo>
                  <a:pt x="2352980" y="1147775"/>
                  <a:pt x="2352571" y="1148258"/>
                  <a:pt x="2352236" y="1148891"/>
                </a:cubicBezTo>
                <a:cubicBezTo>
                  <a:pt x="2351901" y="1149523"/>
                  <a:pt x="2351622" y="1150323"/>
                  <a:pt x="2351399" y="1151291"/>
                </a:cubicBezTo>
                <a:cubicBezTo>
                  <a:pt x="2351176" y="1152258"/>
                  <a:pt x="2351064" y="1153411"/>
                  <a:pt x="2351064" y="1154751"/>
                </a:cubicBezTo>
                <a:cubicBezTo>
                  <a:pt x="2351064" y="1156165"/>
                  <a:pt x="2351176" y="1157355"/>
                  <a:pt x="2351399" y="1158323"/>
                </a:cubicBezTo>
                <a:cubicBezTo>
                  <a:pt x="2351622" y="1159290"/>
                  <a:pt x="2351938" y="1160072"/>
                  <a:pt x="2352348" y="1160667"/>
                </a:cubicBezTo>
                <a:cubicBezTo>
                  <a:pt x="2352757" y="1161262"/>
                  <a:pt x="2353185" y="1161690"/>
                  <a:pt x="2353631" y="1161950"/>
                </a:cubicBezTo>
                <a:cubicBezTo>
                  <a:pt x="2354078" y="1162211"/>
                  <a:pt x="2354562" y="1162341"/>
                  <a:pt x="2355082" y="1162341"/>
                </a:cubicBezTo>
                <a:lnTo>
                  <a:pt x="2430538" y="1162341"/>
                </a:lnTo>
                <a:cubicBezTo>
                  <a:pt x="2431059" y="1162341"/>
                  <a:pt x="2431561" y="1162211"/>
                  <a:pt x="2432045" y="1161950"/>
                </a:cubicBezTo>
                <a:cubicBezTo>
                  <a:pt x="2432529" y="1161690"/>
                  <a:pt x="2432957" y="1161262"/>
                  <a:pt x="2433329" y="1160667"/>
                </a:cubicBezTo>
                <a:cubicBezTo>
                  <a:pt x="2433701" y="1160072"/>
                  <a:pt x="2433998" y="1159290"/>
                  <a:pt x="2434222" y="1158323"/>
                </a:cubicBezTo>
                <a:cubicBezTo>
                  <a:pt x="2434445" y="1157355"/>
                  <a:pt x="2434557" y="1156165"/>
                  <a:pt x="2434557" y="1154751"/>
                </a:cubicBezTo>
                <a:cubicBezTo>
                  <a:pt x="2434557" y="1153411"/>
                  <a:pt x="2434464" y="1152258"/>
                  <a:pt x="2434278" y="1151291"/>
                </a:cubicBezTo>
                <a:cubicBezTo>
                  <a:pt x="2434092" y="1150323"/>
                  <a:pt x="2433831" y="1149523"/>
                  <a:pt x="2433496" y="1148891"/>
                </a:cubicBezTo>
                <a:cubicBezTo>
                  <a:pt x="2433161" y="1148258"/>
                  <a:pt x="2432733" y="1147775"/>
                  <a:pt x="2432213" y="1147440"/>
                </a:cubicBezTo>
                <a:cubicBezTo>
                  <a:pt x="2431692" y="1147105"/>
                  <a:pt x="2431134" y="1146937"/>
                  <a:pt x="2430538" y="1146937"/>
                </a:cubicBezTo>
                <a:lnTo>
                  <a:pt x="2404419" y="1146937"/>
                </a:lnTo>
                <a:lnTo>
                  <a:pt x="2404419" y="1020024"/>
                </a:lnTo>
                <a:cubicBezTo>
                  <a:pt x="2404419" y="1019578"/>
                  <a:pt x="2404307" y="1019150"/>
                  <a:pt x="2404084" y="1018741"/>
                </a:cubicBezTo>
                <a:cubicBezTo>
                  <a:pt x="2403861" y="1018331"/>
                  <a:pt x="2403414" y="1017997"/>
                  <a:pt x="2402745" y="1017736"/>
                </a:cubicBezTo>
                <a:cubicBezTo>
                  <a:pt x="2402075" y="1017476"/>
                  <a:pt x="2401145" y="1017271"/>
                  <a:pt x="2399954" y="1017122"/>
                </a:cubicBezTo>
                <a:cubicBezTo>
                  <a:pt x="2398763" y="1016973"/>
                  <a:pt x="2397275" y="1016899"/>
                  <a:pt x="2395489" y="1016899"/>
                </a:cubicBezTo>
                <a:close/>
                <a:moveTo>
                  <a:pt x="2271701" y="1015783"/>
                </a:moveTo>
                <a:cubicBezTo>
                  <a:pt x="2266939" y="1015783"/>
                  <a:pt x="2262493" y="1016229"/>
                  <a:pt x="2258363" y="1017122"/>
                </a:cubicBezTo>
                <a:cubicBezTo>
                  <a:pt x="2254233" y="1018015"/>
                  <a:pt x="2250586" y="1019113"/>
                  <a:pt x="2247424" y="1020415"/>
                </a:cubicBezTo>
                <a:cubicBezTo>
                  <a:pt x="2244261" y="1021717"/>
                  <a:pt x="2241601" y="1023038"/>
                  <a:pt x="2239443" y="1024378"/>
                </a:cubicBezTo>
                <a:cubicBezTo>
                  <a:pt x="2237285" y="1025717"/>
                  <a:pt x="2235852" y="1026740"/>
                  <a:pt x="2235146" y="1027447"/>
                </a:cubicBezTo>
                <a:cubicBezTo>
                  <a:pt x="2234439" y="1028154"/>
                  <a:pt x="2233936" y="1028768"/>
                  <a:pt x="2233639" y="1029289"/>
                </a:cubicBezTo>
                <a:cubicBezTo>
                  <a:pt x="2233341" y="1029810"/>
                  <a:pt x="2233081" y="1030386"/>
                  <a:pt x="2232857" y="1031019"/>
                </a:cubicBezTo>
                <a:cubicBezTo>
                  <a:pt x="2232634" y="1031651"/>
                  <a:pt x="2232485" y="1032396"/>
                  <a:pt x="2232411" y="1033251"/>
                </a:cubicBezTo>
                <a:cubicBezTo>
                  <a:pt x="2232336" y="1034107"/>
                  <a:pt x="2232299" y="1035093"/>
                  <a:pt x="2232299" y="1036209"/>
                </a:cubicBezTo>
                <a:cubicBezTo>
                  <a:pt x="2232299" y="1037846"/>
                  <a:pt x="2232355" y="1039167"/>
                  <a:pt x="2232467" y="1040172"/>
                </a:cubicBezTo>
                <a:cubicBezTo>
                  <a:pt x="2232578" y="1041176"/>
                  <a:pt x="2232764" y="1041958"/>
                  <a:pt x="2233025" y="1042516"/>
                </a:cubicBezTo>
                <a:cubicBezTo>
                  <a:pt x="2233285" y="1043074"/>
                  <a:pt x="2233620" y="1043446"/>
                  <a:pt x="2234029" y="1043632"/>
                </a:cubicBezTo>
                <a:cubicBezTo>
                  <a:pt x="2234439" y="1043818"/>
                  <a:pt x="2234904" y="1043911"/>
                  <a:pt x="2235425" y="1043911"/>
                </a:cubicBezTo>
                <a:cubicBezTo>
                  <a:pt x="2236169" y="1043911"/>
                  <a:pt x="2237471" y="1043260"/>
                  <a:pt x="2239331" y="1041958"/>
                </a:cubicBezTo>
                <a:cubicBezTo>
                  <a:pt x="2241192" y="1040656"/>
                  <a:pt x="2243536" y="1039260"/>
                  <a:pt x="2246363" y="1037772"/>
                </a:cubicBezTo>
                <a:cubicBezTo>
                  <a:pt x="2249191" y="1036284"/>
                  <a:pt x="2252410" y="1034889"/>
                  <a:pt x="2256019" y="1033586"/>
                </a:cubicBezTo>
                <a:cubicBezTo>
                  <a:pt x="2259628" y="1032284"/>
                  <a:pt x="2263590" y="1031633"/>
                  <a:pt x="2267906" y="1031633"/>
                </a:cubicBezTo>
                <a:cubicBezTo>
                  <a:pt x="2271850" y="1031633"/>
                  <a:pt x="2275329" y="1032210"/>
                  <a:pt x="2278343" y="1033363"/>
                </a:cubicBezTo>
                <a:cubicBezTo>
                  <a:pt x="2281357" y="1034517"/>
                  <a:pt x="2283831" y="1036098"/>
                  <a:pt x="2285766" y="1038107"/>
                </a:cubicBezTo>
                <a:cubicBezTo>
                  <a:pt x="2287700" y="1040116"/>
                  <a:pt x="2289152" y="1042479"/>
                  <a:pt x="2290119" y="1045195"/>
                </a:cubicBezTo>
                <a:cubicBezTo>
                  <a:pt x="2291086" y="1047911"/>
                  <a:pt x="2291570" y="1050757"/>
                  <a:pt x="2291570" y="1053734"/>
                </a:cubicBezTo>
                <a:cubicBezTo>
                  <a:pt x="2291570" y="1057827"/>
                  <a:pt x="2290844" y="1061529"/>
                  <a:pt x="2289393" y="1064840"/>
                </a:cubicBezTo>
                <a:cubicBezTo>
                  <a:pt x="2287942" y="1068151"/>
                  <a:pt x="2285859" y="1070998"/>
                  <a:pt x="2283143" y="1073379"/>
                </a:cubicBezTo>
                <a:cubicBezTo>
                  <a:pt x="2280426" y="1075760"/>
                  <a:pt x="2277115" y="1077583"/>
                  <a:pt x="2273208" y="1078849"/>
                </a:cubicBezTo>
                <a:cubicBezTo>
                  <a:pt x="2269302" y="1080114"/>
                  <a:pt x="2264893" y="1080746"/>
                  <a:pt x="2259981" y="1080746"/>
                </a:cubicBezTo>
                <a:lnTo>
                  <a:pt x="2247368" y="1080746"/>
                </a:lnTo>
                <a:cubicBezTo>
                  <a:pt x="2246698" y="1080746"/>
                  <a:pt x="2246103" y="1080876"/>
                  <a:pt x="2245582" y="1081137"/>
                </a:cubicBezTo>
                <a:cubicBezTo>
                  <a:pt x="2245061" y="1081397"/>
                  <a:pt x="2244596" y="1081807"/>
                  <a:pt x="2244187" y="1082365"/>
                </a:cubicBezTo>
                <a:cubicBezTo>
                  <a:pt x="2243778" y="1082923"/>
                  <a:pt x="2243461" y="1083667"/>
                  <a:pt x="2243238" y="1084597"/>
                </a:cubicBezTo>
                <a:cubicBezTo>
                  <a:pt x="2243015" y="1085527"/>
                  <a:pt x="2242903" y="1086699"/>
                  <a:pt x="2242903" y="1088113"/>
                </a:cubicBezTo>
                <a:cubicBezTo>
                  <a:pt x="2242903" y="1089676"/>
                  <a:pt x="2243038" y="1090941"/>
                  <a:pt x="2243307" y="1091908"/>
                </a:cubicBezTo>
                <a:cubicBezTo>
                  <a:pt x="2243576" y="1092876"/>
                  <a:pt x="2243922" y="1093657"/>
                  <a:pt x="2244345" y="1094252"/>
                </a:cubicBezTo>
                <a:cubicBezTo>
                  <a:pt x="2244767" y="1094848"/>
                  <a:pt x="2245267" y="1095275"/>
                  <a:pt x="2245843" y="1095536"/>
                </a:cubicBezTo>
                <a:cubicBezTo>
                  <a:pt x="2246419" y="1095796"/>
                  <a:pt x="2247015" y="1095927"/>
                  <a:pt x="2247630" y="1095927"/>
                </a:cubicBezTo>
                <a:lnTo>
                  <a:pt x="2261809" y="1095927"/>
                </a:lnTo>
                <a:cubicBezTo>
                  <a:pt x="2267727" y="1095927"/>
                  <a:pt x="2273011" y="1096559"/>
                  <a:pt x="2277661" y="1097824"/>
                </a:cubicBezTo>
                <a:cubicBezTo>
                  <a:pt x="2282311" y="1099089"/>
                  <a:pt x="2286230" y="1100912"/>
                  <a:pt x="2289420" y="1103294"/>
                </a:cubicBezTo>
                <a:cubicBezTo>
                  <a:pt x="2292609" y="1105675"/>
                  <a:pt x="2295030" y="1108502"/>
                  <a:pt x="2296682" y="1111777"/>
                </a:cubicBezTo>
                <a:cubicBezTo>
                  <a:pt x="2298334" y="1115051"/>
                  <a:pt x="2299160" y="1118734"/>
                  <a:pt x="2299160" y="1122827"/>
                </a:cubicBezTo>
                <a:cubicBezTo>
                  <a:pt x="2299160" y="1126548"/>
                  <a:pt x="2298511" y="1129990"/>
                  <a:pt x="2297214" y="1133152"/>
                </a:cubicBezTo>
                <a:cubicBezTo>
                  <a:pt x="2295916" y="1136315"/>
                  <a:pt x="2293970" y="1139050"/>
                  <a:pt x="2291374" y="1141356"/>
                </a:cubicBezTo>
                <a:cubicBezTo>
                  <a:pt x="2288778" y="1143663"/>
                  <a:pt x="2285572" y="1145449"/>
                  <a:pt x="2281755" y="1146714"/>
                </a:cubicBezTo>
                <a:cubicBezTo>
                  <a:pt x="2277939" y="1147979"/>
                  <a:pt x="2273511" y="1148612"/>
                  <a:pt x="2268473" y="1148612"/>
                </a:cubicBezTo>
                <a:cubicBezTo>
                  <a:pt x="2263282" y="1148612"/>
                  <a:pt x="2258568" y="1148016"/>
                  <a:pt x="2254331" y="1146826"/>
                </a:cubicBezTo>
                <a:cubicBezTo>
                  <a:pt x="2250095" y="1145635"/>
                  <a:pt x="2246393" y="1144351"/>
                  <a:pt x="2243224" y="1142975"/>
                </a:cubicBezTo>
                <a:cubicBezTo>
                  <a:pt x="2240056" y="1141598"/>
                  <a:pt x="2237460" y="1140315"/>
                  <a:pt x="2235438" y="1139124"/>
                </a:cubicBezTo>
                <a:cubicBezTo>
                  <a:pt x="2233415" y="1137933"/>
                  <a:pt x="2232060" y="1137338"/>
                  <a:pt x="2231373" y="1137338"/>
                </a:cubicBezTo>
                <a:cubicBezTo>
                  <a:pt x="2230380" y="1137338"/>
                  <a:pt x="2229617" y="1137859"/>
                  <a:pt x="2229082" y="1138901"/>
                </a:cubicBezTo>
                <a:cubicBezTo>
                  <a:pt x="2228548" y="1139943"/>
                  <a:pt x="2228281" y="1141803"/>
                  <a:pt x="2228281" y="1144482"/>
                </a:cubicBezTo>
                <a:cubicBezTo>
                  <a:pt x="2228281" y="1146044"/>
                  <a:pt x="2228337" y="1147365"/>
                  <a:pt x="2228448" y="1148444"/>
                </a:cubicBezTo>
                <a:cubicBezTo>
                  <a:pt x="2228560" y="1149523"/>
                  <a:pt x="2228727" y="1150435"/>
                  <a:pt x="2228951" y="1151179"/>
                </a:cubicBezTo>
                <a:cubicBezTo>
                  <a:pt x="2229174" y="1151923"/>
                  <a:pt x="2229434" y="1152556"/>
                  <a:pt x="2229732" y="1153077"/>
                </a:cubicBezTo>
                <a:cubicBezTo>
                  <a:pt x="2230030" y="1153597"/>
                  <a:pt x="2230457" y="1154118"/>
                  <a:pt x="2231016" y="1154639"/>
                </a:cubicBezTo>
                <a:cubicBezTo>
                  <a:pt x="2231574" y="1155160"/>
                  <a:pt x="2232932" y="1155997"/>
                  <a:pt x="2235090" y="1157151"/>
                </a:cubicBezTo>
                <a:cubicBezTo>
                  <a:pt x="2237248" y="1158304"/>
                  <a:pt x="2239964" y="1159420"/>
                  <a:pt x="2243238" y="1160499"/>
                </a:cubicBezTo>
                <a:cubicBezTo>
                  <a:pt x="2246512" y="1161578"/>
                  <a:pt x="2250252" y="1162509"/>
                  <a:pt x="2254456" y="1163290"/>
                </a:cubicBezTo>
                <a:cubicBezTo>
                  <a:pt x="2258660" y="1164071"/>
                  <a:pt x="2263181" y="1164462"/>
                  <a:pt x="2268018" y="1164462"/>
                </a:cubicBezTo>
                <a:cubicBezTo>
                  <a:pt x="2275980" y="1164462"/>
                  <a:pt x="2283124" y="1163439"/>
                  <a:pt x="2289449" y="1161392"/>
                </a:cubicBezTo>
                <a:cubicBezTo>
                  <a:pt x="2295774" y="1159346"/>
                  <a:pt x="2301095" y="1156425"/>
                  <a:pt x="2305411" y="1152630"/>
                </a:cubicBezTo>
                <a:cubicBezTo>
                  <a:pt x="2309727" y="1148835"/>
                  <a:pt x="2313038" y="1144277"/>
                  <a:pt x="2315345" y="1138956"/>
                </a:cubicBezTo>
                <a:cubicBezTo>
                  <a:pt x="2317652" y="1133636"/>
                  <a:pt x="2318806" y="1127664"/>
                  <a:pt x="2318806" y="1121041"/>
                </a:cubicBezTo>
                <a:cubicBezTo>
                  <a:pt x="2318806" y="1116502"/>
                  <a:pt x="2317968" y="1112242"/>
                  <a:pt x="2316294" y="1108261"/>
                </a:cubicBezTo>
                <a:cubicBezTo>
                  <a:pt x="2314620" y="1104279"/>
                  <a:pt x="2312294" y="1100801"/>
                  <a:pt x="2309318" y="1097824"/>
                </a:cubicBezTo>
                <a:cubicBezTo>
                  <a:pt x="2306341" y="1094848"/>
                  <a:pt x="2302788" y="1092373"/>
                  <a:pt x="2298658" y="1090401"/>
                </a:cubicBezTo>
                <a:cubicBezTo>
                  <a:pt x="2294528" y="1088429"/>
                  <a:pt x="2289970" y="1087183"/>
                  <a:pt x="2284984" y="1086662"/>
                </a:cubicBezTo>
                <a:lnTo>
                  <a:pt x="2284984" y="1086439"/>
                </a:lnTo>
                <a:cubicBezTo>
                  <a:pt x="2289375" y="1085620"/>
                  <a:pt x="2293244" y="1084150"/>
                  <a:pt x="2296593" y="1082030"/>
                </a:cubicBezTo>
                <a:cubicBezTo>
                  <a:pt x="2299942" y="1079909"/>
                  <a:pt x="2302769" y="1077342"/>
                  <a:pt x="2305076" y="1074328"/>
                </a:cubicBezTo>
                <a:cubicBezTo>
                  <a:pt x="2307383" y="1071314"/>
                  <a:pt x="2309132" y="1067854"/>
                  <a:pt x="2310322" y="1063947"/>
                </a:cubicBezTo>
                <a:cubicBezTo>
                  <a:pt x="2311513" y="1060040"/>
                  <a:pt x="2312108" y="1055817"/>
                  <a:pt x="2312108" y="1051278"/>
                </a:cubicBezTo>
                <a:cubicBezTo>
                  <a:pt x="2312108" y="1045995"/>
                  <a:pt x="2311271" y="1041176"/>
                  <a:pt x="2309597" y="1036823"/>
                </a:cubicBezTo>
                <a:cubicBezTo>
                  <a:pt x="2307922" y="1032470"/>
                  <a:pt x="2305392" y="1028731"/>
                  <a:pt x="2302007" y="1025605"/>
                </a:cubicBezTo>
                <a:cubicBezTo>
                  <a:pt x="2298621" y="1022480"/>
                  <a:pt x="2294398" y="1020061"/>
                  <a:pt x="2289338" y="1018350"/>
                </a:cubicBezTo>
                <a:cubicBezTo>
                  <a:pt x="2284277" y="1016638"/>
                  <a:pt x="2278399" y="1015783"/>
                  <a:pt x="2271701" y="1015783"/>
                </a:cubicBezTo>
                <a:close/>
                <a:moveTo>
                  <a:pt x="3377042" y="965693"/>
                </a:moveTo>
                <a:cubicBezTo>
                  <a:pt x="3381953" y="965693"/>
                  <a:pt x="3386083" y="966363"/>
                  <a:pt x="3389432" y="967703"/>
                </a:cubicBezTo>
                <a:cubicBezTo>
                  <a:pt x="3392780" y="969042"/>
                  <a:pt x="3395459" y="970940"/>
                  <a:pt x="3397468" y="973395"/>
                </a:cubicBezTo>
                <a:cubicBezTo>
                  <a:pt x="3399478" y="975851"/>
                  <a:pt x="3400910" y="978846"/>
                  <a:pt x="3401766" y="982381"/>
                </a:cubicBezTo>
                <a:cubicBezTo>
                  <a:pt x="3402622" y="985915"/>
                  <a:pt x="3403050" y="989841"/>
                  <a:pt x="3403050" y="994157"/>
                </a:cubicBezTo>
                <a:cubicBezTo>
                  <a:pt x="3403050" y="998101"/>
                  <a:pt x="3402510" y="1001952"/>
                  <a:pt x="3401431" y="1005710"/>
                </a:cubicBezTo>
                <a:cubicBezTo>
                  <a:pt x="3400352" y="1009467"/>
                  <a:pt x="3398659" y="1012853"/>
                  <a:pt x="3396352" y="1015867"/>
                </a:cubicBezTo>
                <a:cubicBezTo>
                  <a:pt x="3394045" y="1018881"/>
                  <a:pt x="3391143" y="1021281"/>
                  <a:pt x="3387646" y="1023067"/>
                </a:cubicBezTo>
                <a:cubicBezTo>
                  <a:pt x="3384148" y="1024853"/>
                  <a:pt x="3380018" y="1025746"/>
                  <a:pt x="3375256" y="1025746"/>
                </a:cubicBezTo>
                <a:cubicBezTo>
                  <a:pt x="3370568" y="1025746"/>
                  <a:pt x="3366475" y="1024909"/>
                  <a:pt x="3362978" y="1023234"/>
                </a:cubicBezTo>
                <a:cubicBezTo>
                  <a:pt x="3359480" y="1021560"/>
                  <a:pt x="3356559" y="1018769"/>
                  <a:pt x="3354215" y="1014862"/>
                </a:cubicBezTo>
                <a:cubicBezTo>
                  <a:pt x="3351871" y="1010956"/>
                  <a:pt x="3350085" y="1005765"/>
                  <a:pt x="3348858" y="999291"/>
                </a:cubicBezTo>
                <a:cubicBezTo>
                  <a:pt x="3347630" y="992817"/>
                  <a:pt x="3347016" y="984781"/>
                  <a:pt x="3347016" y="975181"/>
                </a:cubicBezTo>
                <a:cubicBezTo>
                  <a:pt x="3348951" y="973842"/>
                  <a:pt x="3351090" y="972595"/>
                  <a:pt x="3353434" y="971442"/>
                </a:cubicBezTo>
                <a:cubicBezTo>
                  <a:pt x="3355778" y="970288"/>
                  <a:pt x="3358234" y="969284"/>
                  <a:pt x="3360801" y="968428"/>
                </a:cubicBezTo>
                <a:cubicBezTo>
                  <a:pt x="3363368" y="967572"/>
                  <a:pt x="3366029" y="966903"/>
                  <a:pt x="3368782" y="966419"/>
                </a:cubicBezTo>
                <a:cubicBezTo>
                  <a:pt x="3371535" y="965935"/>
                  <a:pt x="3374289" y="965693"/>
                  <a:pt x="3377042" y="965693"/>
                </a:cubicBezTo>
                <a:close/>
                <a:moveTo>
                  <a:pt x="1292208" y="944966"/>
                </a:moveTo>
                <a:cubicBezTo>
                  <a:pt x="1337457" y="944966"/>
                  <a:pt x="1374139" y="1039479"/>
                  <a:pt x="1374139" y="1156068"/>
                </a:cubicBezTo>
                <a:cubicBezTo>
                  <a:pt x="1374139" y="1272657"/>
                  <a:pt x="1337457" y="1367171"/>
                  <a:pt x="1292208" y="1367171"/>
                </a:cubicBezTo>
                <a:cubicBezTo>
                  <a:pt x="1246959" y="1367171"/>
                  <a:pt x="1210277" y="1272657"/>
                  <a:pt x="1210277" y="1156068"/>
                </a:cubicBezTo>
                <a:cubicBezTo>
                  <a:pt x="1210277" y="1039479"/>
                  <a:pt x="1246959" y="944966"/>
                  <a:pt x="1292208" y="944966"/>
                </a:cubicBezTo>
                <a:close/>
                <a:moveTo>
                  <a:pt x="3903328" y="914400"/>
                </a:moveTo>
                <a:cubicBezTo>
                  <a:pt x="3948577" y="914400"/>
                  <a:pt x="3985259" y="1008913"/>
                  <a:pt x="3985259" y="1125502"/>
                </a:cubicBezTo>
                <a:cubicBezTo>
                  <a:pt x="3985259" y="1242091"/>
                  <a:pt x="3948577" y="1336605"/>
                  <a:pt x="3903328" y="1336605"/>
                </a:cubicBezTo>
                <a:cubicBezTo>
                  <a:pt x="3858079" y="1336605"/>
                  <a:pt x="3821397" y="1242091"/>
                  <a:pt x="3821397" y="1125502"/>
                </a:cubicBezTo>
                <a:cubicBezTo>
                  <a:pt x="3821397" y="1008913"/>
                  <a:pt x="3858079" y="914400"/>
                  <a:pt x="3903328" y="914400"/>
                </a:cubicBezTo>
                <a:close/>
                <a:moveTo>
                  <a:pt x="3270670" y="910888"/>
                </a:moveTo>
                <a:lnTo>
                  <a:pt x="3270890" y="910888"/>
                </a:lnTo>
                <a:lnTo>
                  <a:pt x="3270890" y="990138"/>
                </a:lnTo>
                <a:lnTo>
                  <a:pt x="3224233" y="990138"/>
                </a:lnTo>
                <a:close/>
                <a:moveTo>
                  <a:pt x="3275522" y="894033"/>
                </a:moveTo>
                <a:cubicBezTo>
                  <a:pt x="3273247" y="894033"/>
                  <a:pt x="3271275" y="894089"/>
                  <a:pt x="3269606" y="894200"/>
                </a:cubicBezTo>
                <a:cubicBezTo>
                  <a:pt x="3267937" y="894312"/>
                  <a:pt x="3266533" y="894516"/>
                  <a:pt x="3265395" y="894814"/>
                </a:cubicBezTo>
                <a:cubicBezTo>
                  <a:pt x="3264256" y="895112"/>
                  <a:pt x="3263327" y="895484"/>
                  <a:pt x="3262606" y="895930"/>
                </a:cubicBezTo>
                <a:cubicBezTo>
                  <a:pt x="3261885" y="896377"/>
                  <a:pt x="3261335" y="896898"/>
                  <a:pt x="3260956" y="897493"/>
                </a:cubicBezTo>
                <a:lnTo>
                  <a:pt x="3209471" y="985227"/>
                </a:lnTo>
                <a:cubicBezTo>
                  <a:pt x="3208954" y="986195"/>
                  <a:pt x="3208512" y="987106"/>
                  <a:pt x="3208144" y="987962"/>
                </a:cubicBezTo>
                <a:cubicBezTo>
                  <a:pt x="3207776" y="988818"/>
                  <a:pt x="3207482" y="989711"/>
                  <a:pt x="3207261" y="990641"/>
                </a:cubicBezTo>
                <a:cubicBezTo>
                  <a:pt x="3207040" y="991571"/>
                  <a:pt x="3206893" y="992594"/>
                  <a:pt x="3206819" y="993710"/>
                </a:cubicBezTo>
                <a:cubicBezTo>
                  <a:pt x="3206745" y="994826"/>
                  <a:pt x="3206708" y="996092"/>
                  <a:pt x="3206708" y="997506"/>
                </a:cubicBezTo>
                <a:cubicBezTo>
                  <a:pt x="3206708" y="999291"/>
                  <a:pt x="3206800" y="1000742"/>
                  <a:pt x="3206984" y="1001859"/>
                </a:cubicBezTo>
                <a:cubicBezTo>
                  <a:pt x="3207169" y="1002975"/>
                  <a:pt x="3207501" y="1003831"/>
                  <a:pt x="3207980" y="1004426"/>
                </a:cubicBezTo>
                <a:cubicBezTo>
                  <a:pt x="3208460" y="1005021"/>
                  <a:pt x="3208995" y="1005431"/>
                  <a:pt x="3209585" y="1005654"/>
                </a:cubicBezTo>
                <a:cubicBezTo>
                  <a:pt x="3210175" y="1005877"/>
                  <a:pt x="3210913" y="1005989"/>
                  <a:pt x="3211799" y="1005989"/>
                </a:cubicBezTo>
                <a:lnTo>
                  <a:pt x="3270890" y="1005989"/>
                </a:lnTo>
                <a:lnTo>
                  <a:pt x="3270890" y="1036350"/>
                </a:lnTo>
                <a:cubicBezTo>
                  <a:pt x="3270890" y="1036945"/>
                  <a:pt x="3271024" y="1037447"/>
                  <a:pt x="3271292" y="1037857"/>
                </a:cubicBezTo>
                <a:cubicBezTo>
                  <a:pt x="3271560" y="1038266"/>
                  <a:pt x="3272058" y="1038619"/>
                  <a:pt x="3272787" y="1038917"/>
                </a:cubicBezTo>
                <a:cubicBezTo>
                  <a:pt x="3273515" y="1039214"/>
                  <a:pt x="3274493" y="1039438"/>
                  <a:pt x="3275719" y="1039587"/>
                </a:cubicBezTo>
                <a:cubicBezTo>
                  <a:pt x="3276945" y="1039735"/>
                  <a:pt x="3278478" y="1039810"/>
                  <a:pt x="3280317" y="1039810"/>
                </a:cubicBezTo>
                <a:cubicBezTo>
                  <a:pt x="3282233" y="1039810"/>
                  <a:pt x="3283804" y="1039735"/>
                  <a:pt x="3285030" y="1039587"/>
                </a:cubicBezTo>
                <a:cubicBezTo>
                  <a:pt x="3286256" y="1039438"/>
                  <a:pt x="3287253" y="1039214"/>
                  <a:pt x="3288020" y="1038917"/>
                </a:cubicBezTo>
                <a:cubicBezTo>
                  <a:pt x="3288786" y="1038619"/>
                  <a:pt x="3289323" y="1038266"/>
                  <a:pt x="3289629" y="1037857"/>
                </a:cubicBezTo>
                <a:cubicBezTo>
                  <a:pt x="3289936" y="1037447"/>
                  <a:pt x="3290089" y="1036945"/>
                  <a:pt x="3290089" y="1036350"/>
                </a:cubicBezTo>
                <a:lnTo>
                  <a:pt x="3290089" y="1005989"/>
                </a:lnTo>
                <a:lnTo>
                  <a:pt x="3306386" y="1005989"/>
                </a:lnTo>
                <a:cubicBezTo>
                  <a:pt x="3307725" y="1005989"/>
                  <a:pt x="3308767" y="1005282"/>
                  <a:pt x="3309511" y="1003868"/>
                </a:cubicBezTo>
                <a:cubicBezTo>
                  <a:pt x="3310255" y="1002454"/>
                  <a:pt x="3310627" y="1000519"/>
                  <a:pt x="3310627" y="998064"/>
                </a:cubicBezTo>
                <a:cubicBezTo>
                  <a:pt x="3310627" y="995385"/>
                  <a:pt x="3310237" y="993394"/>
                  <a:pt x="3309455" y="992092"/>
                </a:cubicBezTo>
                <a:cubicBezTo>
                  <a:pt x="3308674" y="990790"/>
                  <a:pt x="3307651" y="990138"/>
                  <a:pt x="3306386" y="990138"/>
                </a:cubicBezTo>
                <a:lnTo>
                  <a:pt x="3290089" y="990138"/>
                </a:lnTo>
                <a:lnTo>
                  <a:pt x="3290089" y="897940"/>
                </a:lnTo>
                <a:cubicBezTo>
                  <a:pt x="3290089" y="897270"/>
                  <a:pt x="3289786" y="896693"/>
                  <a:pt x="3289179" y="896209"/>
                </a:cubicBezTo>
                <a:cubicBezTo>
                  <a:pt x="3288572" y="895726"/>
                  <a:pt x="3287699" y="895335"/>
                  <a:pt x="3286562" y="895037"/>
                </a:cubicBezTo>
                <a:cubicBezTo>
                  <a:pt x="3285424" y="894740"/>
                  <a:pt x="3283925" y="894498"/>
                  <a:pt x="3282066" y="894312"/>
                </a:cubicBezTo>
                <a:cubicBezTo>
                  <a:pt x="3280207" y="894126"/>
                  <a:pt x="3278026" y="894033"/>
                  <a:pt x="3275522" y="894033"/>
                </a:cubicBezTo>
                <a:close/>
                <a:moveTo>
                  <a:pt x="3387646" y="892693"/>
                </a:moveTo>
                <a:cubicBezTo>
                  <a:pt x="3379460" y="892693"/>
                  <a:pt x="3372279" y="893809"/>
                  <a:pt x="3366103" y="896042"/>
                </a:cubicBezTo>
                <a:cubicBezTo>
                  <a:pt x="3359927" y="898274"/>
                  <a:pt x="3354625" y="901307"/>
                  <a:pt x="3350197" y="905139"/>
                </a:cubicBezTo>
                <a:cubicBezTo>
                  <a:pt x="3345769" y="908972"/>
                  <a:pt x="3342086" y="913473"/>
                  <a:pt x="3339146" y="918645"/>
                </a:cubicBezTo>
                <a:cubicBezTo>
                  <a:pt x="3336207" y="923817"/>
                  <a:pt x="3333882" y="929342"/>
                  <a:pt x="3332170" y="935221"/>
                </a:cubicBezTo>
                <a:cubicBezTo>
                  <a:pt x="3330459" y="941100"/>
                  <a:pt x="3329268" y="947201"/>
                  <a:pt x="3328598" y="953527"/>
                </a:cubicBezTo>
                <a:cubicBezTo>
                  <a:pt x="3327929" y="959852"/>
                  <a:pt x="3327594" y="966103"/>
                  <a:pt x="3327594" y="972279"/>
                </a:cubicBezTo>
                <a:cubicBezTo>
                  <a:pt x="3327594" y="979274"/>
                  <a:pt x="3327891" y="985823"/>
                  <a:pt x="3328487" y="991924"/>
                </a:cubicBezTo>
                <a:cubicBezTo>
                  <a:pt x="3329082" y="998026"/>
                  <a:pt x="3330068" y="1003645"/>
                  <a:pt x="3331445" y="1008779"/>
                </a:cubicBezTo>
                <a:cubicBezTo>
                  <a:pt x="3332821" y="1013914"/>
                  <a:pt x="3334644" y="1018490"/>
                  <a:pt x="3336914" y="1022509"/>
                </a:cubicBezTo>
                <a:cubicBezTo>
                  <a:pt x="3339184" y="1026527"/>
                  <a:pt x="3342030" y="1029913"/>
                  <a:pt x="3345453" y="1032666"/>
                </a:cubicBezTo>
                <a:cubicBezTo>
                  <a:pt x="3348876" y="1035419"/>
                  <a:pt x="3352894" y="1037540"/>
                  <a:pt x="3357508" y="1039029"/>
                </a:cubicBezTo>
                <a:cubicBezTo>
                  <a:pt x="3362122" y="1040517"/>
                  <a:pt x="3367442" y="1041261"/>
                  <a:pt x="3373470" y="1041261"/>
                </a:cubicBezTo>
                <a:cubicBezTo>
                  <a:pt x="3381879" y="1041261"/>
                  <a:pt x="3389171" y="1039903"/>
                  <a:pt x="3395348" y="1037187"/>
                </a:cubicBezTo>
                <a:cubicBezTo>
                  <a:pt x="3401524" y="1034471"/>
                  <a:pt x="3406621" y="1030861"/>
                  <a:pt x="3410640" y="1026359"/>
                </a:cubicBezTo>
                <a:cubicBezTo>
                  <a:pt x="3414658" y="1021858"/>
                  <a:pt x="3417635" y="1016648"/>
                  <a:pt x="3419569" y="1010732"/>
                </a:cubicBezTo>
                <a:cubicBezTo>
                  <a:pt x="3421504" y="1004817"/>
                  <a:pt x="3422472" y="998696"/>
                  <a:pt x="3422472" y="992371"/>
                </a:cubicBezTo>
                <a:cubicBezTo>
                  <a:pt x="3422472" y="986418"/>
                  <a:pt x="3421765" y="980892"/>
                  <a:pt x="3420351" y="975795"/>
                </a:cubicBezTo>
                <a:cubicBezTo>
                  <a:pt x="3418937" y="970698"/>
                  <a:pt x="3416574" y="966270"/>
                  <a:pt x="3413263" y="962512"/>
                </a:cubicBezTo>
                <a:cubicBezTo>
                  <a:pt x="3409951" y="958754"/>
                  <a:pt x="3405617" y="955815"/>
                  <a:pt x="3400259" y="953694"/>
                </a:cubicBezTo>
                <a:cubicBezTo>
                  <a:pt x="3394901" y="951573"/>
                  <a:pt x="3388316" y="950513"/>
                  <a:pt x="3380502" y="950513"/>
                </a:cubicBezTo>
                <a:cubicBezTo>
                  <a:pt x="3376856" y="950513"/>
                  <a:pt x="3373433" y="950792"/>
                  <a:pt x="3370233" y="951350"/>
                </a:cubicBezTo>
                <a:cubicBezTo>
                  <a:pt x="3367033" y="951908"/>
                  <a:pt x="3364001" y="952634"/>
                  <a:pt x="3361136" y="953527"/>
                </a:cubicBezTo>
                <a:cubicBezTo>
                  <a:pt x="3358271" y="954420"/>
                  <a:pt x="3355629" y="955424"/>
                  <a:pt x="3353211" y="956540"/>
                </a:cubicBezTo>
                <a:cubicBezTo>
                  <a:pt x="3350792" y="957657"/>
                  <a:pt x="3348616" y="958773"/>
                  <a:pt x="3346681" y="959889"/>
                </a:cubicBezTo>
                <a:cubicBezTo>
                  <a:pt x="3346904" y="953043"/>
                  <a:pt x="3347779" y="946476"/>
                  <a:pt x="3349304" y="940188"/>
                </a:cubicBezTo>
                <a:cubicBezTo>
                  <a:pt x="3350829" y="933900"/>
                  <a:pt x="3353174" y="928375"/>
                  <a:pt x="3356336" y="923612"/>
                </a:cubicBezTo>
                <a:cubicBezTo>
                  <a:pt x="3359499" y="918850"/>
                  <a:pt x="3363573" y="915055"/>
                  <a:pt x="3368559" y="912227"/>
                </a:cubicBezTo>
                <a:cubicBezTo>
                  <a:pt x="3373544" y="909399"/>
                  <a:pt x="3379498" y="907985"/>
                  <a:pt x="3386418" y="907985"/>
                </a:cubicBezTo>
                <a:cubicBezTo>
                  <a:pt x="3390213" y="907985"/>
                  <a:pt x="3393543" y="908246"/>
                  <a:pt x="3396408" y="908767"/>
                </a:cubicBezTo>
                <a:cubicBezTo>
                  <a:pt x="3399273" y="909288"/>
                  <a:pt x="3401710" y="909864"/>
                  <a:pt x="3403719" y="910497"/>
                </a:cubicBezTo>
                <a:cubicBezTo>
                  <a:pt x="3405728" y="911129"/>
                  <a:pt x="3407440" y="911706"/>
                  <a:pt x="3408854" y="912227"/>
                </a:cubicBezTo>
                <a:cubicBezTo>
                  <a:pt x="3410268" y="912748"/>
                  <a:pt x="3411384" y="913008"/>
                  <a:pt x="3412202" y="913008"/>
                </a:cubicBezTo>
                <a:cubicBezTo>
                  <a:pt x="3412872" y="913008"/>
                  <a:pt x="3413412" y="912859"/>
                  <a:pt x="3413821" y="912562"/>
                </a:cubicBezTo>
                <a:cubicBezTo>
                  <a:pt x="3414230" y="912264"/>
                  <a:pt x="3414565" y="911818"/>
                  <a:pt x="3414826" y="911222"/>
                </a:cubicBezTo>
                <a:cubicBezTo>
                  <a:pt x="3415086" y="910627"/>
                  <a:pt x="3415235" y="909846"/>
                  <a:pt x="3415272" y="908878"/>
                </a:cubicBezTo>
                <a:cubicBezTo>
                  <a:pt x="3415309" y="907911"/>
                  <a:pt x="3415328" y="906758"/>
                  <a:pt x="3415328" y="905418"/>
                </a:cubicBezTo>
                <a:cubicBezTo>
                  <a:pt x="3415328" y="904376"/>
                  <a:pt x="3415291" y="903502"/>
                  <a:pt x="3415216" y="902795"/>
                </a:cubicBezTo>
                <a:cubicBezTo>
                  <a:pt x="3415142" y="902088"/>
                  <a:pt x="3415030" y="901455"/>
                  <a:pt x="3414881" y="900897"/>
                </a:cubicBezTo>
                <a:cubicBezTo>
                  <a:pt x="3414733" y="900339"/>
                  <a:pt x="3414528" y="899818"/>
                  <a:pt x="3414267" y="899335"/>
                </a:cubicBezTo>
                <a:cubicBezTo>
                  <a:pt x="3414007" y="898851"/>
                  <a:pt x="3413616" y="898404"/>
                  <a:pt x="3413095" y="897995"/>
                </a:cubicBezTo>
                <a:cubicBezTo>
                  <a:pt x="3412575" y="897586"/>
                  <a:pt x="3411496" y="897047"/>
                  <a:pt x="3409858" y="896377"/>
                </a:cubicBezTo>
                <a:cubicBezTo>
                  <a:pt x="3408221" y="895707"/>
                  <a:pt x="3406212" y="895093"/>
                  <a:pt x="3403831" y="894535"/>
                </a:cubicBezTo>
                <a:cubicBezTo>
                  <a:pt x="3401450" y="893977"/>
                  <a:pt x="3398845" y="893530"/>
                  <a:pt x="3396017" y="893196"/>
                </a:cubicBezTo>
                <a:cubicBezTo>
                  <a:pt x="3393190" y="892861"/>
                  <a:pt x="3390399" y="892693"/>
                  <a:pt x="3387646" y="892693"/>
                </a:cubicBezTo>
                <a:close/>
                <a:moveTo>
                  <a:pt x="2236950" y="879121"/>
                </a:moveTo>
                <a:cubicBezTo>
                  <a:pt x="2240522" y="879121"/>
                  <a:pt x="2243740" y="879586"/>
                  <a:pt x="2246605" y="880517"/>
                </a:cubicBezTo>
                <a:cubicBezTo>
                  <a:pt x="2249470" y="881447"/>
                  <a:pt x="2252019" y="882935"/>
                  <a:pt x="2254251" y="884981"/>
                </a:cubicBezTo>
                <a:cubicBezTo>
                  <a:pt x="2256484" y="887028"/>
                  <a:pt x="2258400" y="889632"/>
                  <a:pt x="2260000" y="892795"/>
                </a:cubicBezTo>
                <a:cubicBezTo>
                  <a:pt x="2261600" y="895957"/>
                  <a:pt x="2262902" y="899734"/>
                  <a:pt x="2263907" y="904124"/>
                </a:cubicBezTo>
                <a:cubicBezTo>
                  <a:pt x="2264911" y="908515"/>
                  <a:pt x="2265674" y="913575"/>
                  <a:pt x="2266195" y="919305"/>
                </a:cubicBezTo>
                <a:cubicBezTo>
                  <a:pt x="2266716" y="925035"/>
                  <a:pt x="2266976" y="931509"/>
                  <a:pt x="2266976" y="938727"/>
                </a:cubicBezTo>
                <a:cubicBezTo>
                  <a:pt x="2266976" y="944085"/>
                  <a:pt x="2266809" y="949238"/>
                  <a:pt x="2266474" y="954186"/>
                </a:cubicBezTo>
                <a:cubicBezTo>
                  <a:pt x="2266139" y="959135"/>
                  <a:pt x="2265525" y="963730"/>
                  <a:pt x="2264632" y="967972"/>
                </a:cubicBezTo>
                <a:cubicBezTo>
                  <a:pt x="2263739" y="972213"/>
                  <a:pt x="2262549" y="976083"/>
                  <a:pt x="2261060" y="979580"/>
                </a:cubicBezTo>
                <a:cubicBezTo>
                  <a:pt x="2259572" y="983078"/>
                  <a:pt x="2257693" y="986073"/>
                  <a:pt x="2255423" y="988566"/>
                </a:cubicBezTo>
                <a:cubicBezTo>
                  <a:pt x="2253154" y="991059"/>
                  <a:pt x="2250438" y="992975"/>
                  <a:pt x="2247275" y="994314"/>
                </a:cubicBezTo>
                <a:cubicBezTo>
                  <a:pt x="2244112" y="995654"/>
                  <a:pt x="2240448" y="996323"/>
                  <a:pt x="2236280" y="996323"/>
                </a:cubicBezTo>
                <a:cubicBezTo>
                  <a:pt x="2230923" y="996323"/>
                  <a:pt x="2226365" y="995244"/>
                  <a:pt x="2222607" y="993086"/>
                </a:cubicBezTo>
                <a:cubicBezTo>
                  <a:pt x="2218849" y="990928"/>
                  <a:pt x="2215761" y="987468"/>
                  <a:pt x="2213342" y="982706"/>
                </a:cubicBezTo>
                <a:cubicBezTo>
                  <a:pt x="2210924" y="977943"/>
                  <a:pt x="2209156" y="971785"/>
                  <a:pt x="2208040" y="964232"/>
                </a:cubicBezTo>
                <a:cubicBezTo>
                  <a:pt x="2206924" y="956679"/>
                  <a:pt x="2206366" y="947508"/>
                  <a:pt x="2206366" y="936718"/>
                </a:cubicBezTo>
                <a:cubicBezTo>
                  <a:pt x="2206366" y="928681"/>
                  <a:pt x="2206775" y="921165"/>
                  <a:pt x="2207594" y="914170"/>
                </a:cubicBezTo>
                <a:cubicBezTo>
                  <a:pt x="2208412" y="907175"/>
                  <a:pt x="2209956" y="901073"/>
                  <a:pt x="2212226" y="895864"/>
                </a:cubicBezTo>
                <a:cubicBezTo>
                  <a:pt x="2214496" y="890655"/>
                  <a:pt x="2217602" y="886563"/>
                  <a:pt x="2221546" y="883586"/>
                </a:cubicBezTo>
                <a:cubicBezTo>
                  <a:pt x="2225490" y="880609"/>
                  <a:pt x="2230625" y="879121"/>
                  <a:pt x="2236950" y="879121"/>
                </a:cubicBezTo>
                <a:close/>
                <a:moveTo>
                  <a:pt x="2752708" y="870402"/>
                </a:moveTo>
                <a:cubicBezTo>
                  <a:pt x="2797957" y="870402"/>
                  <a:pt x="2834639" y="964916"/>
                  <a:pt x="2834639" y="1081505"/>
                </a:cubicBezTo>
                <a:cubicBezTo>
                  <a:pt x="2834639" y="1198094"/>
                  <a:pt x="2797957" y="1292607"/>
                  <a:pt x="2752708" y="1292607"/>
                </a:cubicBezTo>
                <a:cubicBezTo>
                  <a:pt x="2707459" y="1292607"/>
                  <a:pt x="2670777" y="1198094"/>
                  <a:pt x="2670777" y="1081505"/>
                </a:cubicBezTo>
                <a:cubicBezTo>
                  <a:pt x="2670777" y="964916"/>
                  <a:pt x="2707459" y="870402"/>
                  <a:pt x="2752708" y="870402"/>
                </a:cubicBezTo>
                <a:close/>
                <a:moveTo>
                  <a:pt x="2238066" y="863383"/>
                </a:moveTo>
                <a:cubicBezTo>
                  <a:pt x="2228541" y="863383"/>
                  <a:pt x="2220505" y="865187"/>
                  <a:pt x="2213956" y="868796"/>
                </a:cubicBezTo>
                <a:cubicBezTo>
                  <a:pt x="2207408" y="872405"/>
                  <a:pt x="2202124" y="877503"/>
                  <a:pt x="2198106" y="884088"/>
                </a:cubicBezTo>
                <a:cubicBezTo>
                  <a:pt x="2194088" y="890674"/>
                  <a:pt x="2191185" y="898562"/>
                  <a:pt x="2189399" y="907752"/>
                </a:cubicBezTo>
                <a:cubicBezTo>
                  <a:pt x="2187614" y="916942"/>
                  <a:pt x="2186721" y="927044"/>
                  <a:pt x="2186721" y="938057"/>
                </a:cubicBezTo>
                <a:cubicBezTo>
                  <a:pt x="2186721" y="949963"/>
                  <a:pt x="2187521" y="960512"/>
                  <a:pt x="2189120" y="969702"/>
                </a:cubicBezTo>
                <a:cubicBezTo>
                  <a:pt x="2190720" y="978892"/>
                  <a:pt x="2193418" y="986631"/>
                  <a:pt x="2197213" y="992919"/>
                </a:cubicBezTo>
                <a:cubicBezTo>
                  <a:pt x="2201008" y="999207"/>
                  <a:pt x="2206012" y="1003969"/>
                  <a:pt x="2212226" y="1007206"/>
                </a:cubicBezTo>
                <a:cubicBezTo>
                  <a:pt x="2218440" y="1010443"/>
                  <a:pt x="2226086" y="1012062"/>
                  <a:pt x="2235164" y="1012062"/>
                </a:cubicBezTo>
                <a:cubicBezTo>
                  <a:pt x="2244764" y="1012062"/>
                  <a:pt x="2252837" y="1010257"/>
                  <a:pt x="2259386" y="1006648"/>
                </a:cubicBezTo>
                <a:cubicBezTo>
                  <a:pt x="2265934" y="1003039"/>
                  <a:pt x="2271236" y="997942"/>
                  <a:pt x="2275292" y="991356"/>
                </a:cubicBezTo>
                <a:cubicBezTo>
                  <a:pt x="2279347" y="984771"/>
                  <a:pt x="2282250" y="976901"/>
                  <a:pt x="2283998" y="967748"/>
                </a:cubicBezTo>
                <a:cubicBezTo>
                  <a:pt x="2285747" y="958595"/>
                  <a:pt x="2286621" y="948475"/>
                  <a:pt x="2286621" y="937388"/>
                </a:cubicBezTo>
                <a:cubicBezTo>
                  <a:pt x="2286621" y="925481"/>
                  <a:pt x="2285821" y="914933"/>
                  <a:pt x="2284222" y="905743"/>
                </a:cubicBezTo>
                <a:cubicBezTo>
                  <a:pt x="2282622" y="896553"/>
                  <a:pt x="2279924" y="888814"/>
                  <a:pt x="2276129" y="882526"/>
                </a:cubicBezTo>
                <a:cubicBezTo>
                  <a:pt x="2272334" y="876238"/>
                  <a:pt x="2267330" y="871475"/>
                  <a:pt x="2261116" y="868238"/>
                </a:cubicBezTo>
                <a:cubicBezTo>
                  <a:pt x="2254902" y="865001"/>
                  <a:pt x="2247219" y="863383"/>
                  <a:pt x="2238066" y="863383"/>
                </a:cubicBezTo>
                <a:close/>
                <a:moveTo>
                  <a:pt x="2119301" y="863383"/>
                </a:moveTo>
                <a:cubicBezTo>
                  <a:pt x="2114539" y="863383"/>
                  <a:pt x="2110093" y="863829"/>
                  <a:pt x="2105963" y="864722"/>
                </a:cubicBezTo>
                <a:cubicBezTo>
                  <a:pt x="2101833" y="865615"/>
                  <a:pt x="2098186" y="866713"/>
                  <a:pt x="2095024" y="868015"/>
                </a:cubicBezTo>
                <a:cubicBezTo>
                  <a:pt x="2091861" y="869317"/>
                  <a:pt x="2089201" y="870638"/>
                  <a:pt x="2087043" y="871977"/>
                </a:cubicBezTo>
                <a:cubicBezTo>
                  <a:pt x="2084885" y="873317"/>
                  <a:pt x="2083452" y="874340"/>
                  <a:pt x="2082746" y="875047"/>
                </a:cubicBezTo>
                <a:cubicBezTo>
                  <a:pt x="2082039" y="875754"/>
                  <a:pt x="2081536" y="876368"/>
                  <a:pt x="2081239" y="876889"/>
                </a:cubicBezTo>
                <a:cubicBezTo>
                  <a:pt x="2080941" y="877410"/>
                  <a:pt x="2080681" y="877986"/>
                  <a:pt x="2080457" y="878619"/>
                </a:cubicBezTo>
                <a:cubicBezTo>
                  <a:pt x="2080234" y="879251"/>
                  <a:pt x="2080085" y="879996"/>
                  <a:pt x="2080011" y="880851"/>
                </a:cubicBezTo>
                <a:cubicBezTo>
                  <a:pt x="2079936" y="881707"/>
                  <a:pt x="2079899" y="882693"/>
                  <a:pt x="2079899" y="883809"/>
                </a:cubicBezTo>
                <a:cubicBezTo>
                  <a:pt x="2079899" y="885446"/>
                  <a:pt x="2079955" y="886767"/>
                  <a:pt x="2080067" y="887772"/>
                </a:cubicBezTo>
                <a:cubicBezTo>
                  <a:pt x="2080178" y="888776"/>
                  <a:pt x="2080364" y="889558"/>
                  <a:pt x="2080625" y="890116"/>
                </a:cubicBezTo>
                <a:cubicBezTo>
                  <a:pt x="2080885" y="890674"/>
                  <a:pt x="2081220" y="891046"/>
                  <a:pt x="2081629" y="891232"/>
                </a:cubicBezTo>
                <a:cubicBezTo>
                  <a:pt x="2082039" y="891418"/>
                  <a:pt x="2082504" y="891511"/>
                  <a:pt x="2083025" y="891511"/>
                </a:cubicBezTo>
                <a:cubicBezTo>
                  <a:pt x="2083769" y="891511"/>
                  <a:pt x="2085071" y="890860"/>
                  <a:pt x="2086931" y="889558"/>
                </a:cubicBezTo>
                <a:cubicBezTo>
                  <a:pt x="2088792" y="888255"/>
                  <a:pt x="2091136" y="886860"/>
                  <a:pt x="2093963" y="885372"/>
                </a:cubicBezTo>
                <a:cubicBezTo>
                  <a:pt x="2096791" y="883884"/>
                  <a:pt x="2100010" y="882488"/>
                  <a:pt x="2103619" y="881186"/>
                </a:cubicBezTo>
                <a:cubicBezTo>
                  <a:pt x="2107228" y="879884"/>
                  <a:pt x="2111190" y="879233"/>
                  <a:pt x="2115506" y="879233"/>
                </a:cubicBezTo>
                <a:cubicBezTo>
                  <a:pt x="2119450" y="879233"/>
                  <a:pt x="2122929" y="879809"/>
                  <a:pt x="2125943" y="880963"/>
                </a:cubicBezTo>
                <a:cubicBezTo>
                  <a:pt x="2128957" y="882116"/>
                  <a:pt x="2131431" y="883698"/>
                  <a:pt x="2133366" y="885707"/>
                </a:cubicBezTo>
                <a:cubicBezTo>
                  <a:pt x="2135300" y="887716"/>
                  <a:pt x="2136752" y="890079"/>
                  <a:pt x="2137719" y="892795"/>
                </a:cubicBezTo>
                <a:cubicBezTo>
                  <a:pt x="2138686" y="895511"/>
                  <a:pt x="2139170" y="898357"/>
                  <a:pt x="2139170" y="901334"/>
                </a:cubicBezTo>
                <a:cubicBezTo>
                  <a:pt x="2139170" y="905427"/>
                  <a:pt x="2138444" y="909129"/>
                  <a:pt x="2136993" y="912440"/>
                </a:cubicBezTo>
                <a:cubicBezTo>
                  <a:pt x="2135542" y="915752"/>
                  <a:pt x="2133459" y="918598"/>
                  <a:pt x="2130743" y="920979"/>
                </a:cubicBezTo>
                <a:cubicBezTo>
                  <a:pt x="2128026" y="923360"/>
                  <a:pt x="2124715" y="925183"/>
                  <a:pt x="2120808" y="926448"/>
                </a:cubicBezTo>
                <a:cubicBezTo>
                  <a:pt x="2116902" y="927714"/>
                  <a:pt x="2112493" y="928346"/>
                  <a:pt x="2107581" y="928346"/>
                </a:cubicBezTo>
                <a:lnTo>
                  <a:pt x="2094968" y="928346"/>
                </a:lnTo>
                <a:cubicBezTo>
                  <a:pt x="2094298" y="928346"/>
                  <a:pt x="2093703" y="928476"/>
                  <a:pt x="2093182" y="928737"/>
                </a:cubicBezTo>
                <a:cubicBezTo>
                  <a:pt x="2092661" y="928997"/>
                  <a:pt x="2092196" y="929406"/>
                  <a:pt x="2091787" y="929965"/>
                </a:cubicBezTo>
                <a:cubicBezTo>
                  <a:pt x="2091378" y="930523"/>
                  <a:pt x="2091061" y="931267"/>
                  <a:pt x="2090838" y="932197"/>
                </a:cubicBezTo>
                <a:cubicBezTo>
                  <a:pt x="2090615" y="933127"/>
                  <a:pt x="2090503" y="934299"/>
                  <a:pt x="2090503" y="935713"/>
                </a:cubicBezTo>
                <a:cubicBezTo>
                  <a:pt x="2090503" y="937276"/>
                  <a:pt x="2090638" y="938541"/>
                  <a:pt x="2090907" y="939508"/>
                </a:cubicBezTo>
                <a:cubicBezTo>
                  <a:pt x="2091176" y="940476"/>
                  <a:pt x="2091522" y="941257"/>
                  <a:pt x="2091945" y="941852"/>
                </a:cubicBezTo>
                <a:cubicBezTo>
                  <a:pt x="2092367" y="942448"/>
                  <a:pt x="2092867" y="942875"/>
                  <a:pt x="2093443" y="943136"/>
                </a:cubicBezTo>
                <a:cubicBezTo>
                  <a:pt x="2094019" y="943396"/>
                  <a:pt x="2094615" y="943527"/>
                  <a:pt x="2095230" y="943527"/>
                </a:cubicBezTo>
                <a:lnTo>
                  <a:pt x="2109409" y="943527"/>
                </a:lnTo>
                <a:cubicBezTo>
                  <a:pt x="2115327" y="943527"/>
                  <a:pt x="2120611" y="944159"/>
                  <a:pt x="2125261" y="945424"/>
                </a:cubicBezTo>
                <a:cubicBezTo>
                  <a:pt x="2129911" y="946689"/>
                  <a:pt x="2133830" y="948512"/>
                  <a:pt x="2137020" y="950894"/>
                </a:cubicBezTo>
                <a:cubicBezTo>
                  <a:pt x="2140209" y="953275"/>
                  <a:pt x="2142630" y="956103"/>
                  <a:pt x="2144282" y="959377"/>
                </a:cubicBezTo>
                <a:cubicBezTo>
                  <a:pt x="2145934" y="962651"/>
                  <a:pt x="2146760" y="966335"/>
                  <a:pt x="2146760" y="970427"/>
                </a:cubicBezTo>
                <a:cubicBezTo>
                  <a:pt x="2146760" y="974148"/>
                  <a:pt x="2146111" y="977590"/>
                  <a:pt x="2144814" y="980752"/>
                </a:cubicBezTo>
                <a:cubicBezTo>
                  <a:pt x="2143516" y="983915"/>
                  <a:pt x="2141570" y="986649"/>
                  <a:pt x="2138974" y="988956"/>
                </a:cubicBezTo>
                <a:cubicBezTo>
                  <a:pt x="2136378" y="991263"/>
                  <a:pt x="2133172" y="993049"/>
                  <a:pt x="2129355" y="994314"/>
                </a:cubicBezTo>
                <a:cubicBezTo>
                  <a:pt x="2125539" y="995579"/>
                  <a:pt x="2121111" y="996212"/>
                  <a:pt x="2116073" y="996212"/>
                </a:cubicBezTo>
                <a:cubicBezTo>
                  <a:pt x="2110882" y="996212"/>
                  <a:pt x="2106168" y="995616"/>
                  <a:pt x="2101931" y="994426"/>
                </a:cubicBezTo>
                <a:cubicBezTo>
                  <a:pt x="2097695" y="993235"/>
                  <a:pt x="2093993" y="991952"/>
                  <a:pt x="2090824" y="990575"/>
                </a:cubicBezTo>
                <a:cubicBezTo>
                  <a:pt x="2087656" y="989198"/>
                  <a:pt x="2085060" y="987915"/>
                  <a:pt x="2083038" y="986724"/>
                </a:cubicBezTo>
                <a:cubicBezTo>
                  <a:pt x="2081015" y="985533"/>
                  <a:pt x="2079660" y="984938"/>
                  <a:pt x="2078973" y="984938"/>
                </a:cubicBezTo>
                <a:cubicBezTo>
                  <a:pt x="2077980" y="984938"/>
                  <a:pt x="2077217" y="985459"/>
                  <a:pt x="2076682" y="986501"/>
                </a:cubicBezTo>
                <a:cubicBezTo>
                  <a:pt x="2076148" y="987542"/>
                  <a:pt x="2075881" y="989403"/>
                  <a:pt x="2075881" y="992082"/>
                </a:cubicBezTo>
                <a:cubicBezTo>
                  <a:pt x="2075881" y="993644"/>
                  <a:pt x="2075937" y="994965"/>
                  <a:pt x="2076048" y="996044"/>
                </a:cubicBezTo>
                <a:cubicBezTo>
                  <a:pt x="2076160" y="997123"/>
                  <a:pt x="2076327" y="998035"/>
                  <a:pt x="2076551" y="998779"/>
                </a:cubicBezTo>
                <a:cubicBezTo>
                  <a:pt x="2076774" y="999523"/>
                  <a:pt x="2077034" y="1000156"/>
                  <a:pt x="2077332" y="1000677"/>
                </a:cubicBezTo>
                <a:cubicBezTo>
                  <a:pt x="2077630" y="1001198"/>
                  <a:pt x="2078057" y="1001718"/>
                  <a:pt x="2078616" y="1002239"/>
                </a:cubicBezTo>
                <a:cubicBezTo>
                  <a:pt x="2079174" y="1002760"/>
                  <a:pt x="2080532" y="1003597"/>
                  <a:pt x="2082690" y="1004751"/>
                </a:cubicBezTo>
                <a:cubicBezTo>
                  <a:pt x="2084848" y="1005904"/>
                  <a:pt x="2087564" y="1007020"/>
                  <a:pt x="2090838" y="1008099"/>
                </a:cubicBezTo>
                <a:cubicBezTo>
                  <a:pt x="2094112" y="1009178"/>
                  <a:pt x="2097852" y="1010109"/>
                  <a:pt x="2102056" y="1010890"/>
                </a:cubicBezTo>
                <a:cubicBezTo>
                  <a:pt x="2106260" y="1011671"/>
                  <a:pt x="2110781" y="1012062"/>
                  <a:pt x="2115618" y="1012062"/>
                </a:cubicBezTo>
                <a:cubicBezTo>
                  <a:pt x="2123580" y="1012062"/>
                  <a:pt x="2130724" y="1011039"/>
                  <a:pt x="2137049" y="1008992"/>
                </a:cubicBezTo>
                <a:cubicBezTo>
                  <a:pt x="2143374" y="1006946"/>
                  <a:pt x="2148695" y="1004025"/>
                  <a:pt x="2153011" y="1000230"/>
                </a:cubicBezTo>
                <a:cubicBezTo>
                  <a:pt x="2157327" y="996435"/>
                  <a:pt x="2160638" y="991877"/>
                  <a:pt x="2162945" y="986556"/>
                </a:cubicBezTo>
                <a:cubicBezTo>
                  <a:pt x="2165252" y="981236"/>
                  <a:pt x="2166406" y="975264"/>
                  <a:pt x="2166406" y="968641"/>
                </a:cubicBezTo>
                <a:cubicBezTo>
                  <a:pt x="2166406" y="964102"/>
                  <a:pt x="2165568" y="959842"/>
                  <a:pt x="2163894" y="955861"/>
                </a:cubicBezTo>
                <a:cubicBezTo>
                  <a:pt x="2162220" y="951880"/>
                  <a:pt x="2159894" y="948401"/>
                  <a:pt x="2156918" y="945424"/>
                </a:cubicBezTo>
                <a:cubicBezTo>
                  <a:pt x="2153941" y="942448"/>
                  <a:pt x="2150388" y="939973"/>
                  <a:pt x="2146258" y="938001"/>
                </a:cubicBezTo>
                <a:cubicBezTo>
                  <a:pt x="2142128" y="936029"/>
                  <a:pt x="2137570" y="934783"/>
                  <a:pt x="2132584" y="934262"/>
                </a:cubicBezTo>
                <a:lnTo>
                  <a:pt x="2132584" y="934039"/>
                </a:lnTo>
                <a:cubicBezTo>
                  <a:pt x="2136975" y="933220"/>
                  <a:pt x="2140844" y="931751"/>
                  <a:pt x="2144193" y="929630"/>
                </a:cubicBezTo>
                <a:cubicBezTo>
                  <a:pt x="2147542" y="927509"/>
                  <a:pt x="2150369" y="924942"/>
                  <a:pt x="2152676" y="921928"/>
                </a:cubicBezTo>
                <a:cubicBezTo>
                  <a:pt x="2154983" y="918914"/>
                  <a:pt x="2156732" y="915454"/>
                  <a:pt x="2157922" y="911547"/>
                </a:cubicBezTo>
                <a:cubicBezTo>
                  <a:pt x="2159113" y="907640"/>
                  <a:pt x="2159708" y="903417"/>
                  <a:pt x="2159708" y="898878"/>
                </a:cubicBezTo>
                <a:cubicBezTo>
                  <a:pt x="2159708" y="893595"/>
                  <a:pt x="2158871" y="888776"/>
                  <a:pt x="2157197" y="884423"/>
                </a:cubicBezTo>
                <a:cubicBezTo>
                  <a:pt x="2155522" y="880070"/>
                  <a:pt x="2152992" y="876331"/>
                  <a:pt x="2149607" y="873205"/>
                </a:cubicBezTo>
                <a:cubicBezTo>
                  <a:pt x="2146221" y="870080"/>
                  <a:pt x="2141998" y="867661"/>
                  <a:pt x="2136938" y="865950"/>
                </a:cubicBezTo>
                <a:cubicBezTo>
                  <a:pt x="2131877" y="864238"/>
                  <a:pt x="2125999" y="863383"/>
                  <a:pt x="2119301" y="863383"/>
                </a:cubicBezTo>
                <a:close/>
                <a:moveTo>
                  <a:pt x="1139808" y="792566"/>
                </a:moveTo>
                <a:cubicBezTo>
                  <a:pt x="1185057" y="792566"/>
                  <a:pt x="1221739" y="887079"/>
                  <a:pt x="1221739" y="1003668"/>
                </a:cubicBezTo>
                <a:cubicBezTo>
                  <a:pt x="1221739" y="1120257"/>
                  <a:pt x="1185057" y="1214772"/>
                  <a:pt x="1139808" y="1214772"/>
                </a:cubicBezTo>
                <a:cubicBezTo>
                  <a:pt x="1094559" y="1214772"/>
                  <a:pt x="1057877" y="1120257"/>
                  <a:pt x="1057877" y="1003668"/>
                </a:cubicBezTo>
                <a:cubicBezTo>
                  <a:pt x="1057877" y="887079"/>
                  <a:pt x="1094559" y="792566"/>
                  <a:pt x="1139808" y="792566"/>
                </a:cubicBezTo>
                <a:close/>
                <a:moveTo>
                  <a:pt x="3750928" y="762000"/>
                </a:moveTo>
                <a:cubicBezTo>
                  <a:pt x="3796177" y="762000"/>
                  <a:pt x="3832859" y="856513"/>
                  <a:pt x="3832859" y="973103"/>
                </a:cubicBezTo>
                <a:cubicBezTo>
                  <a:pt x="3832859" y="1089691"/>
                  <a:pt x="3796177" y="1184206"/>
                  <a:pt x="3750928" y="1184206"/>
                </a:cubicBezTo>
                <a:cubicBezTo>
                  <a:pt x="3705679" y="1184206"/>
                  <a:pt x="3668997" y="1089691"/>
                  <a:pt x="3668997" y="973103"/>
                </a:cubicBezTo>
                <a:cubicBezTo>
                  <a:pt x="3668997" y="856513"/>
                  <a:pt x="3705679" y="762000"/>
                  <a:pt x="3750928" y="762000"/>
                </a:cubicBezTo>
                <a:close/>
                <a:moveTo>
                  <a:pt x="3118270" y="758487"/>
                </a:moveTo>
                <a:lnTo>
                  <a:pt x="3118490" y="758487"/>
                </a:lnTo>
                <a:lnTo>
                  <a:pt x="3118490" y="837739"/>
                </a:lnTo>
                <a:lnTo>
                  <a:pt x="3071833" y="837739"/>
                </a:lnTo>
                <a:close/>
                <a:moveTo>
                  <a:pt x="3188588" y="742302"/>
                </a:moveTo>
                <a:cubicBezTo>
                  <a:pt x="3186430" y="742302"/>
                  <a:pt x="3184775" y="742898"/>
                  <a:pt x="3183621" y="744088"/>
                </a:cubicBezTo>
                <a:cubicBezTo>
                  <a:pt x="3182468" y="745279"/>
                  <a:pt x="3181891" y="747102"/>
                  <a:pt x="3181891" y="749558"/>
                </a:cubicBezTo>
                <a:lnTo>
                  <a:pt x="3181891" y="808382"/>
                </a:lnTo>
                <a:cubicBezTo>
                  <a:pt x="3181891" y="811135"/>
                  <a:pt x="3182337" y="812996"/>
                  <a:pt x="3183230" y="813963"/>
                </a:cubicBezTo>
                <a:cubicBezTo>
                  <a:pt x="3184123" y="814930"/>
                  <a:pt x="3185612" y="815414"/>
                  <a:pt x="3187695" y="815414"/>
                </a:cubicBezTo>
                <a:cubicBezTo>
                  <a:pt x="3190523" y="815414"/>
                  <a:pt x="3193574" y="815191"/>
                  <a:pt x="3196848" y="814744"/>
                </a:cubicBezTo>
                <a:cubicBezTo>
                  <a:pt x="3200122" y="814298"/>
                  <a:pt x="3204029" y="814075"/>
                  <a:pt x="3208568" y="814075"/>
                </a:cubicBezTo>
                <a:cubicBezTo>
                  <a:pt x="3214968" y="814075"/>
                  <a:pt x="3220475" y="814652"/>
                  <a:pt x="3225088" y="815805"/>
                </a:cubicBezTo>
                <a:cubicBezTo>
                  <a:pt x="3229702" y="816958"/>
                  <a:pt x="3233516" y="818707"/>
                  <a:pt x="3236529" y="821051"/>
                </a:cubicBezTo>
                <a:cubicBezTo>
                  <a:pt x="3239543" y="823395"/>
                  <a:pt x="3241776" y="826335"/>
                  <a:pt x="3243227" y="829869"/>
                </a:cubicBezTo>
                <a:cubicBezTo>
                  <a:pt x="3244678" y="833404"/>
                  <a:pt x="3245403" y="837478"/>
                  <a:pt x="3245403" y="842092"/>
                </a:cubicBezTo>
                <a:cubicBezTo>
                  <a:pt x="3245403" y="847599"/>
                  <a:pt x="3244548" y="852268"/>
                  <a:pt x="3242836" y="856100"/>
                </a:cubicBezTo>
                <a:cubicBezTo>
                  <a:pt x="3241125" y="859932"/>
                  <a:pt x="3238762" y="863114"/>
                  <a:pt x="3235748" y="865644"/>
                </a:cubicBezTo>
                <a:cubicBezTo>
                  <a:pt x="3232734" y="868174"/>
                  <a:pt x="3229144" y="870034"/>
                  <a:pt x="3224977" y="871225"/>
                </a:cubicBezTo>
                <a:cubicBezTo>
                  <a:pt x="3220810" y="872415"/>
                  <a:pt x="3216233" y="873011"/>
                  <a:pt x="3211247" y="873011"/>
                </a:cubicBezTo>
                <a:cubicBezTo>
                  <a:pt x="3205890" y="873011"/>
                  <a:pt x="3201257" y="872527"/>
                  <a:pt x="3197350" y="871560"/>
                </a:cubicBezTo>
                <a:cubicBezTo>
                  <a:pt x="3193444" y="870592"/>
                  <a:pt x="3190170" y="869569"/>
                  <a:pt x="3187528" y="868490"/>
                </a:cubicBezTo>
                <a:cubicBezTo>
                  <a:pt x="3184886" y="867411"/>
                  <a:pt x="3182784" y="866407"/>
                  <a:pt x="3181221" y="865476"/>
                </a:cubicBezTo>
                <a:cubicBezTo>
                  <a:pt x="3179659" y="864546"/>
                  <a:pt x="3178505" y="864081"/>
                  <a:pt x="3177761" y="864081"/>
                </a:cubicBezTo>
                <a:cubicBezTo>
                  <a:pt x="3177240" y="864081"/>
                  <a:pt x="3176775" y="864230"/>
                  <a:pt x="3176366" y="864527"/>
                </a:cubicBezTo>
                <a:cubicBezTo>
                  <a:pt x="3175956" y="864825"/>
                  <a:pt x="3175603" y="865290"/>
                  <a:pt x="3175305" y="865923"/>
                </a:cubicBezTo>
                <a:cubicBezTo>
                  <a:pt x="3175008" y="866555"/>
                  <a:pt x="3174803" y="867374"/>
                  <a:pt x="3174691" y="868378"/>
                </a:cubicBezTo>
                <a:cubicBezTo>
                  <a:pt x="3174580" y="869383"/>
                  <a:pt x="3174524" y="870518"/>
                  <a:pt x="3174524" y="871783"/>
                </a:cubicBezTo>
                <a:cubicBezTo>
                  <a:pt x="3174524" y="873122"/>
                  <a:pt x="3174561" y="874276"/>
                  <a:pt x="3174636" y="875243"/>
                </a:cubicBezTo>
                <a:cubicBezTo>
                  <a:pt x="3174710" y="876210"/>
                  <a:pt x="3174840" y="877010"/>
                  <a:pt x="3175026" y="877643"/>
                </a:cubicBezTo>
                <a:cubicBezTo>
                  <a:pt x="3175212" y="878275"/>
                  <a:pt x="3175417" y="878815"/>
                  <a:pt x="3175640" y="879261"/>
                </a:cubicBezTo>
                <a:cubicBezTo>
                  <a:pt x="3175863" y="879708"/>
                  <a:pt x="3176254" y="880192"/>
                  <a:pt x="3176812" y="880713"/>
                </a:cubicBezTo>
                <a:cubicBezTo>
                  <a:pt x="3177370" y="881233"/>
                  <a:pt x="3178654" y="881940"/>
                  <a:pt x="3180663" y="882833"/>
                </a:cubicBezTo>
                <a:cubicBezTo>
                  <a:pt x="3182672" y="883727"/>
                  <a:pt x="3185240" y="884638"/>
                  <a:pt x="3188365" y="885568"/>
                </a:cubicBezTo>
                <a:cubicBezTo>
                  <a:pt x="3191490" y="886498"/>
                  <a:pt x="3195062" y="887280"/>
                  <a:pt x="3199081" y="887912"/>
                </a:cubicBezTo>
                <a:cubicBezTo>
                  <a:pt x="3203099" y="888545"/>
                  <a:pt x="3207341" y="888861"/>
                  <a:pt x="3211805" y="888861"/>
                </a:cubicBezTo>
                <a:cubicBezTo>
                  <a:pt x="3219842" y="888861"/>
                  <a:pt x="3227153" y="887782"/>
                  <a:pt x="3233739" y="885624"/>
                </a:cubicBezTo>
                <a:cubicBezTo>
                  <a:pt x="3240325" y="883466"/>
                  <a:pt x="3245999" y="880322"/>
                  <a:pt x="3250761" y="876192"/>
                </a:cubicBezTo>
                <a:cubicBezTo>
                  <a:pt x="3255524" y="872062"/>
                  <a:pt x="3259207" y="866983"/>
                  <a:pt x="3261812" y="860956"/>
                </a:cubicBezTo>
                <a:cubicBezTo>
                  <a:pt x="3264416" y="854928"/>
                  <a:pt x="3265718" y="848045"/>
                  <a:pt x="3265718" y="840306"/>
                </a:cubicBezTo>
                <a:cubicBezTo>
                  <a:pt x="3265718" y="834055"/>
                  <a:pt x="3264697" y="828362"/>
                  <a:pt x="3262654" y="823228"/>
                </a:cubicBezTo>
                <a:cubicBezTo>
                  <a:pt x="3260611" y="818093"/>
                  <a:pt x="3257600" y="813721"/>
                  <a:pt x="3253621" y="810112"/>
                </a:cubicBezTo>
                <a:cubicBezTo>
                  <a:pt x="3249643" y="806503"/>
                  <a:pt x="3244678" y="803713"/>
                  <a:pt x="3238727" y="801741"/>
                </a:cubicBezTo>
                <a:cubicBezTo>
                  <a:pt x="3232776" y="799769"/>
                  <a:pt x="3225823" y="798783"/>
                  <a:pt x="3217866" y="798783"/>
                </a:cubicBezTo>
                <a:cubicBezTo>
                  <a:pt x="3214424" y="798783"/>
                  <a:pt x="3211395" y="798820"/>
                  <a:pt x="3208779" y="798894"/>
                </a:cubicBezTo>
                <a:cubicBezTo>
                  <a:pt x="3206162" y="798969"/>
                  <a:pt x="3203599" y="799192"/>
                  <a:pt x="3201090" y="799564"/>
                </a:cubicBezTo>
                <a:lnTo>
                  <a:pt x="3201090" y="759046"/>
                </a:lnTo>
                <a:lnTo>
                  <a:pt x="3252727" y="759046"/>
                </a:lnTo>
                <a:cubicBezTo>
                  <a:pt x="3254009" y="759046"/>
                  <a:pt x="3255007" y="758302"/>
                  <a:pt x="3255720" y="756813"/>
                </a:cubicBezTo>
                <a:cubicBezTo>
                  <a:pt x="3256432" y="755325"/>
                  <a:pt x="3256789" y="753241"/>
                  <a:pt x="3256789" y="750562"/>
                </a:cubicBezTo>
                <a:cubicBezTo>
                  <a:pt x="3256789" y="749148"/>
                  <a:pt x="3256696" y="747921"/>
                  <a:pt x="3256510" y="746879"/>
                </a:cubicBezTo>
                <a:cubicBezTo>
                  <a:pt x="3256324" y="745837"/>
                  <a:pt x="3256045" y="744981"/>
                  <a:pt x="3255673" y="744312"/>
                </a:cubicBezTo>
                <a:cubicBezTo>
                  <a:pt x="3255300" y="743642"/>
                  <a:pt x="3254835" y="743140"/>
                  <a:pt x="3254277" y="742805"/>
                </a:cubicBezTo>
                <a:cubicBezTo>
                  <a:pt x="3253719" y="742470"/>
                  <a:pt x="3253142" y="742302"/>
                  <a:pt x="3252547" y="742302"/>
                </a:cubicBezTo>
                <a:close/>
                <a:moveTo>
                  <a:pt x="3123122" y="741633"/>
                </a:moveTo>
                <a:cubicBezTo>
                  <a:pt x="3120847" y="741633"/>
                  <a:pt x="3118875" y="741688"/>
                  <a:pt x="3117206" y="741800"/>
                </a:cubicBezTo>
                <a:cubicBezTo>
                  <a:pt x="3115537" y="741912"/>
                  <a:pt x="3114133" y="742116"/>
                  <a:pt x="3112995" y="742414"/>
                </a:cubicBezTo>
                <a:cubicBezTo>
                  <a:pt x="3111856" y="742712"/>
                  <a:pt x="3110927" y="743084"/>
                  <a:pt x="3110206" y="743530"/>
                </a:cubicBezTo>
                <a:cubicBezTo>
                  <a:pt x="3109485" y="743977"/>
                  <a:pt x="3108935" y="744498"/>
                  <a:pt x="3108556" y="745093"/>
                </a:cubicBezTo>
                <a:lnTo>
                  <a:pt x="3057071" y="832827"/>
                </a:lnTo>
                <a:cubicBezTo>
                  <a:pt x="3056554" y="833794"/>
                  <a:pt x="3056112" y="834706"/>
                  <a:pt x="3055744" y="835562"/>
                </a:cubicBezTo>
                <a:cubicBezTo>
                  <a:pt x="3055376" y="836418"/>
                  <a:pt x="3055082" y="837311"/>
                  <a:pt x="3054861" y="838241"/>
                </a:cubicBezTo>
                <a:cubicBezTo>
                  <a:pt x="3054640" y="839171"/>
                  <a:pt x="3054493" y="840194"/>
                  <a:pt x="3054419" y="841310"/>
                </a:cubicBezTo>
                <a:cubicBezTo>
                  <a:pt x="3054345" y="842426"/>
                  <a:pt x="3054308" y="843692"/>
                  <a:pt x="3054308" y="845105"/>
                </a:cubicBezTo>
                <a:cubicBezTo>
                  <a:pt x="3054308" y="846891"/>
                  <a:pt x="3054400" y="848343"/>
                  <a:pt x="3054584" y="849459"/>
                </a:cubicBezTo>
                <a:cubicBezTo>
                  <a:pt x="3054769" y="850575"/>
                  <a:pt x="3055101" y="851431"/>
                  <a:pt x="3055580" y="852026"/>
                </a:cubicBezTo>
                <a:cubicBezTo>
                  <a:pt x="3056060" y="852621"/>
                  <a:pt x="3056595" y="853030"/>
                  <a:pt x="3057185" y="853254"/>
                </a:cubicBezTo>
                <a:cubicBezTo>
                  <a:pt x="3057775" y="853477"/>
                  <a:pt x="3058513" y="853589"/>
                  <a:pt x="3059399" y="853589"/>
                </a:cubicBezTo>
                <a:lnTo>
                  <a:pt x="3118490" y="853589"/>
                </a:lnTo>
                <a:lnTo>
                  <a:pt x="3118490" y="883950"/>
                </a:lnTo>
                <a:cubicBezTo>
                  <a:pt x="3118490" y="884545"/>
                  <a:pt x="3118624" y="885047"/>
                  <a:pt x="3118892" y="885456"/>
                </a:cubicBezTo>
                <a:cubicBezTo>
                  <a:pt x="3119160" y="885866"/>
                  <a:pt x="3119658" y="886219"/>
                  <a:pt x="3120387" y="886517"/>
                </a:cubicBezTo>
                <a:cubicBezTo>
                  <a:pt x="3121115" y="886814"/>
                  <a:pt x="3122093" y="887038"/>
                  <a:pt x="3123319" y="887187"/>
                </a:cubicBezTo>
                <a:cubicBezTo>
                  <a:pt x="3124545" y="887335"/>
                  <a:pt x="3126078" y="887410"/>
                  <a:pt x="3127917" y="887410"/>
                </a:cubicBezTo>
                <a:cubicBezTo>
                  <a:pt x="3129833" y="887410"/>
                  <a:pt x="3131404" y="887335"/>
                  <a:pt x="3132630" y="887187"/>
                </a:cubicBezTo>
                <a:cubicBezTo>
                  <a:pt x="3133856" y="887038"/>
                  <a:pt x="3134853" y="886814"/>
                  <a:pt x="3135620" y="886517"/>
                </a:cubicBezTo>
                <a:cubicBezTo>
                  <a:pt x="3136386" y="886219"/>
                  <a:pt x="3136923" y="885866"/>
                  <a:pt x="3137229" y="885456"/>
                </a:cubicBezTo>
                <a:cubicBezTo>
                  <a:pt x="3137536" y="885047"/>
                  <a:pt x="3137689" y="884545"/>
                  <a:pt x="3137689" y="883950"/>
                </a:cubicBezTo>
                <a:lnTo>
                  <a:pt x="3137689" y="853589"/>
                </a:lnTo>
                <a:lnTo>
                  <a:pt x="3153986" y="853589"/>
                </a:lnTo>
                <a:cubicBezTo>
                  <a:pt x="3155325" y="853589"/>
                  <a:pt x="3156367" y="852882"/>
                  <a:pt x="3157111" y="851468"/>
                </a:cubicBezTo>
                <a:cubicBezTo>
                  <a:pt x="3157855" y="850054"/>
                  <a:pt x="3158227" y="848119"/>
                  <a:pt x="3158227" y="845664"/>
                </a:cubicBezTo>
                <a:cubicBezTo>
                  <a:pt x="3158227" y="842985"/>
                  <a:pt x="3157837" y="840994"/>
                  <a:pt x="3157055" y="839692"/>
                </a:cubicBezTo>
                <a:cubicBezTo>
                  <a:pt x="3156274" y="838390"/>
                  <a:pt x="3155251" y="837739"/>
                  <a:pt x="3153986" y="837739"/>
                </a:cubicBezTo>
                <a:lnTo>
                  <a:pt x="3137689" y="837739"/>
                </a:lnTo>
                <a:lnTo>
                  <a:pt x="3137689" y="745539"/>
                </a:lnTo>
                <a:cubicBezTo>
                  <a:pt x="3137689" y="744870"/>
                  <a:pt x="3137386" y="744293"/>
                  <a:pt x="3136779" y="743809"/>
                </a:cubicBezTo>
                <a:cubicBezTo>
                  <a:pt x="3136172" y="743326"/>
                  <a:pt x="3135299" y="742935"/>
                  <a:pt x="3134162" y="742637"/>
                </a:cubicBezTo>
                <a:cubicBezTo>
                  <a:pt x="3133024" y="742340"/>
                  <a:pt x="3131525" y="742098"/>
                  <a:pt x="3129666" y="741912"/>
                </a:cubicBezTo>
                <a:cubicBezTo>
                  <a:pt x="3127807" y="741726"/>
                  <a:pt x="3125626" y="741633"/>
                  <a:pt x="3123122" y="741633"/>
                </a:cubicBezTo>
                <a:close/>
                <a:moveTo>
                  <a:pt x="2082094" y="726275"/>
                </a:moveTo>
                <a:cubicBezTo>
                  <a:pt x="2086782" y="726275"/>
                  <a:pt x="2090912" y="727168"/>
                  <a:pt x="2094484" y="728954"/>
                </a:cubicBezTo>
                <a:cubicBezTo>
                  <a:pt x="2098056" y="730740"/>
                  <a:pt x="2101070" y="733642"/>
                  <a:pt x="2103526" y="737660"/>
                </a:cubicBezTo>
                <a:cubicBezTo>
                  <a:pt x="2105981" y="741678"/>
                  <a:pt x="2107842" y="746943"/>
                  <a:pt x="2109107" y="753455"/>
                </a:cubicBezTo>
                <a:cubicBezTo>
                  <a:pt x="2110372" y="759966"/>
                  <a:pt x="2111004" y="767984"/>
                  <a:pt x="2111004" y="777509"/>
                </a:cubicBezTo>
                <a:cubicBezTo>
                  <a:pt x="2107209" y="780262"/>
                  <a:pt x="2102707" y="782476"/>
                  <a:pt x="2097498" y="784151"/>
                </a:cubicBezTo>
                <a:cubicBezTo>
                  <a:pt x="2092289" y="785825"/>
                  <a:pt x="2086894" y="786662"/>
                  <a:pt x="2081313" y="786662"/>
                </a:cubicBezTo>
                <a:cubicBezTo>
                  <a:pt x="2076402" y="786662"/>
                  <a:pt x="2072272" y="785974"/>
                  <a:pt x="2068923" y="784597"/>
                </a:cubicBezTo>
                <a:cubicBezTo>
                  <a:pt x="2065574" y="783220"/>
                  <a:pt x="2062858" y="781267"/>
                  <a:pt x="2060775" y="778737"/>
                </a:cubicBezTo>
                <a:cubicBezTo>
                  <a:pt x="2058691" y="776207"/>
                  <a:pt x="2057184" y="773118"/>
                  <a:pt x="2056254" y="769472"/>
                </a:cubicBezTo>
                <a:cubicBezTo>
                  <a:pt x="2055324" y="765826"/>
                  <a:pt x="2054859" y="761808"/>
                  <a:pt x="2054859" y="757417"/>
                </a:cubicBezTo>
                <a:cubicBezTo>
                  <a:pt x="2054859" y="753473"/>
                  <a:pt x="2055380" y="749641"/>
                  <a:pt x="2056422" y="745920"/>
                </a:cubicBezTo>
                <a:cubicBezTo>
                  <a:pt x="2057463" y="742200"/>
                  <a:pt x="2059082" y="738869"/>
                  <a:pt x="2061277" y="735930"/>
                </a:cubicBezTo>
                <a:cubicBezTo>
                  <a:pt x="2063472" y="732991"/>
                  <a:pt x="2066281" y="730647"/>
                  <a:pt x="2069704" y="728898"/>
                </a:cubicBezTo>
                <a:cubicBezTo>
                  <a:pt x="2073128" y="727150"/>
                  <a:pt x="2077258" y="726275"/>
                  <a:pt x="2082094" y="726275"/>
                </a:cubicBezTo>
                <a:close/>
                <a:moveTo>
                  <a:pt x="2600308" y="718002"/>
                </a:moveTo>
                <a:cubicBezTo>
                  <a:pt x="2645557" y="718002"/>
                  <a:pt x="2682239" y="812515"/>
                  <a:pt x="2682239" y="929105"/>
                </a:cubicBezTo>
                <a:cubicBezTo>
                  <a:pt x="2682239" y="1045693"/>
                  <a:pt x="2645557" y="1140207"/>
                  <a:pt x="2600308" y="1140207"/>
                </a:cubicBezTo>
                <a:cubicBezTo>
                  <a:pt x="2555059" y="1140207"/>
                  <a:pt x="2518377" y="1045693"/>
                  <a:pt x="2518377" y="929105"/>
                </a:cubicBezTo>
                <a:cubicBezTo>
                  <a:pt x="2518377" y="812515"/>
                  <a:pt x="2555059" y="718002"/>
                  <a:pt x="2600308" y="718002"/>
                </a:cubicBezTo>
                <a:close/>
                <a:moveTo>
                  <a:pt x="2083880" y="710983"/>
                </a:moveTo>
                <a:cubicBezTo>
                  <a:pt x="2075397" y="710983"/>
                  <a:pt x="2068105" y="712285"/>
                  <a:pt x="2062003" y="714889"/>
                </a:cubicBezTo>
                <a:cubicBezTo>
                  <a:pt x="2055901" y="717494"/>
                  <a:pt x="2050878" y="720991"/>
                  <a:pt x="2046934" y="725382"/>
                </a:cubicBezTo>
                <a:cubicBezTo>
                  <a:pt x="2042990" y="729772"/>
                  <a:pt x="2040088" y="734851"/>
                  <a:pt x="2038227" y="740618"/>
                </a:cubicBezTo>
                <a:cubicBezTo>
                  <a:pt x="2036367" y="746385"/>
                  <a:pt x="2035437" y="752468"/>
                  <a:pt x="2035437" y="758868"/>
                </a:cubicBezTo>
                <a:cubicBezTo>
                  <a:pt x="2035437" y="765045"/>
                  <a:pt x="2036162" y="770737"/>
                  <a:pt x="2037613" y="775946"/>
                </a:cubicBezTo>
                <a:cubicBezTo>
                  <a:pt x="2039064" y="781155"/>
                  <a:pt x="2041446" y="785657"/>
                  <a:pt x="2044757" y="789453"/>
                </a:cubicBezTo>
                <a:cubicBezTo>
                  <a:pt x="2048069" y="793247"/>
                  <a:pt x="2052459" y="796243"/>
                  <a:pt x="2057928" y="798438"/>
                </a:cubicBezTo>
                <a:cubicBezTo>
                  <a:pt x="2063398" y="800633"/>
                  <a:pt x="2070151" y="801731"/>
                  <a:pt x="2078188" y="801731"/>
                </a:cubicBezTo>
                <a:cubicBezTo>
                  <a:pt x="2085331" y="801731"/>
                  <a:pt x="2091657" y="800838"/>
                  <a:pt x="2097163" y="799052"/>
                </a:cubicBezTo>
                <a:cubicBezTo>
                  <a:pt x="2102670" y="797266"/>
                  <a:pt x="2107395" y="795220"/>
                  <a:pt x="2111339" y="792913"/>
                </a:cubicBezTo>
                <a:cubicBezTo>
                  <a:pt x="2111190" y="799759"/>
                  <a:pt x="2110297" y="806270"/>
                  <a:pt x="2108660" y="812447"/>
                </a:cubicBezTo>
                <a:cubicBezTo>
                  <a:pt x="2107023" y="818623"/>
                  <a:pt x="2104567" y="824055"/>
                  <a:pt x="2101293" y="828743"/>
                </a:cubicBezTo>
                <a:cubicBezTo>
                  <a:pt x="2098019" y="833431"/>
                  <a:pt x="2093796" y="837170"/>
                  <a:pt x="2088624" y="839961"/>
                </a:cubicBezTo>
                <a:cubicBezTo>
                  <a:pt x="2083452" y="842752"/>
                  <a:pt x="2077258" y="844147"/>
                  <a:pt x="2070039" y="844147"/>
                </a:cubicBezTo>
                <a:cubicBezTo>
                  <a:pt x="2066244" y="844147"/>
                  <a:pt x="2062821" y="843868"/>
                  <a:pt x="2059770" y="843310"/>
                </a:cubicBezTo>
                <a:cubicBezTo>
                  <a:pt x="2056719" y="842752"/>
                  <a:pt x="2054059" y="842138"/>
                  <a:pt x="2051789" y="841468"/>
                </a:cubicBezTo>
                <a:cubicBezTo>
                  <a:pt x="2049520" y="840798"/>
                  <a:pt x="2047641" y="840184"/>
                  <a:pt x="2046152" y="839626"/>
                </a:cubicBezTo>
                <a:cubicBezTo>
                  <a:pt x="2044664" y="839068"/>
                  <a:pt x="2043511" y="838789"/>
                  <a:pt x="2042692" y="838789"/>
                </a:cubicBezTo>
                <a:cubicBezTo>
                  <a:pt x="2042097" y="838789"/>
                  <a:pt x="2041595" y="838882"/>
                  <a:pt x="2041185" y="839068"/>
                </a:cubicBezTo>
                <a:cubicBezTo>
                  <a:pt x="2040776" y="839254"/>
                  <a:pt x="2040460" y="839608"/>
                  <a:pt x="2040237" y="840128"/>
                </a:cubicBezTo>
                <a:cubicBezTo>
                  <a:pt x="2040013" y="840649"/>
                  <a:pt x="2039846" y="841393"/>
                  <a:pt x="2039734" y="842361"/>
                </a:cubicBezTo>
                <a:cubicBezTo>
                  <a:pt x="2039623" y="843328"/>
                  <a:pt x="2039567" y="844630"/>
                  <a:pt x="2039567" y="846267"/>
                </a:cubicBezTo>
                <a:cubicBezTo>
                  <a:pt x="2039567" y="848202"/>
                  <a:pt x="2039734" y="849747"/>
                  <a:pt x="2040069" y="850900"/>
                </a:cubicBezTo>
                <a:cubicBezTo>
                  <a:pt x="2040404" y="852053"/>
                  <a:pt x="2040943" y="852965"/>
                  <a:pt x="2041688" y="853635"/>
                </a:cubicBezTo>
                <a:cubicBezTo>
                  <a:pt x="2042432" y="854304"/>
                  <a:pt x="2043622" y="854974"/>
                  <a:pt x="2045259" y="855644"/>
                </a:cubicBezTo>
                <a:cubicBezTo>
                  <a:pt x="2046897" y="856313"/>
                  <a:pt x="2048924" y="856946"/>
                  <a:pt x="2051343" y="857541"/>
                </a:cubicBezTo>
                <a:cubicBezTo>
                  <a:pt x="2053761" y="858137"/>
                  <a:pt x="2056477" y="858639"/>
                  <a:pt x="2059491" y="859049"/>
                </a:cubicBezTo>
                <a:cubicBezTo>
                  <a:pt x="2062505" y="859457"/>
                  <a:pt x="2065612" y="859662"/>
                  <a:pt x="2068812" y="859662"/>
                </a:cubicBezTo>
                <a:cubicBezTo>
                  <a:pt x="2077146" y="859662"/>
                  <a:pt x="2084457" y="858565"/>
                  <a:pt x="2090745" y="856369"/>
                </a:cubicBezTo>
                <a:cubicBezTo>
                  <a:pt x="2097033" y="854174"/>
                  <a:pt x="2102465" y="851142"/>
                  <a:pt x="2107042" y="847272"/>
                </a:cubicBezTo>
                <a:cubicBezTo>
                  <a:pt x="2111618" y="843403"/>
                  <a:pt x="2115413" y="838882"/>
                  <a:pt x="2118427" y="833710"/>
                </a:cubicBezTo>
                <a:cubicBezTo>
                  <a:pt x="2121441" y="828538"/>
                  <a:pt x="2123841" y="822995"/>
                  <a:pt x="2125627" y="817079"/>
                </a:cubicBezTo>
                <a:cubicBezTo>
                  <a:pt x="2127413" y="811163"/>
                  <a:pt x="2128678" y="805005"/>
                  <a:pt x="2129422" y="798605"/>
                </a:cubicBezTo>
                <a:cubicBezTo>
                  <a:pt x="2130166" y="792206"/>
                  <a:pt x="2130538" y="785880"/>
                  <a:pt x="2130538" y="779630"/>
                </a:cubicBezTo>
                <a:cubicBezTo>
                  <a:pt x="2130538" y="773007"/>
                  <a:pt x="2130222" y="766700"/>
                  <a:pt x="2129589" y="760710"/>
                </a:cubicBezTo>
                <a:cubicBezTo>
                  <a:pt x="2128957" y="754720"/>
                  <a:pt x="2127915" y="749157"/>
                  <a:pt x="2126464" y="744022"/>
                </a:cubicBezTo>
                <a:cubicBezTo>
                  <a:pt x="2125013" y="738888"/>
                  <a:pt x="2123097" y="734293"/>
                  <a:pt x="2120715" y="730237"/>
                </a:cubicBezTo>
                <a:cubicBezTo>
                  <a:pt x="2118334" y="726182"/>
                  <a:pt x="2115432" y="722722"/>
                  <a:pt x="2112009" y="719857"/>
                </a:cubicBezTo>
                <a:cubicBezTo>
                  <a:pt x="2108586" y="716992"/>
                  <a:pt x="2104549" y="714796"/>
                  <a:pt x="2099898" y="713271"/>
                </a:cubicBezTo>
                <a:cubicBezTo>
                  <a:pt x="2095247" y="711745"/>
                  <a:pt x="2089908" y="710983"/>
                  <a:pt x="2083880" y="710983"/>
                </a:cubicBezTo>
                <a:close/>
                <a:moveTo>
                  <a:pt x="1966790" y="710983"/>
                </a:moveTo>
                <a:cubicBezTo>
                  <a:pt x="1962399" y="710983"/>
                  <a:pt x="1958214" y="711429"/>
                  <a:pt x="1954232" y="712322"/>
                </a:cubicBezTo>
                <a:cubicBezTo>
                  <a:pt x="1950251" y="713215"/>
                  <a:pt x="1946605" y="714313"/>
                  <a:pt x="1943294" y="715615"/>
                </a:cubicBezTo>
                <a:cubicBezTo>
                  <a:pt x="1939982" y="716917"/>
                  <a:pt x="1937229" y="718238"/>
                  <a:pt x="1935034" y="719578"/>
                </a:cubicBezTo>
                <a:cubicBezTo>
                  <a:pt x="1932838" y="720917"/>
                  <a:pt x="1931294" y="721977"/>
                  <a:pt x="1930401" y="722759"/>
                </a:cubicBezTo>
                <a:cubicBezTo>
                  <a:pt x="1929508" y="723540"/>
                  <a:pt x="1928913" y="724191"/>
                  <a:pt x="1928615" y="724712"/>
                </a:cubicBezTo>
                <a:cubicBezTo>
                  <a:pt x="1928318" y="725233"/>
                  <a:pt x="1928076" y="725791"/>
                  <a:pt x="1927890" y="726386"/>
                </a:cubicBezTo>
                <a:cubicBezTo>
                  <a:pt x="1927704" y="726982"/>
                  <a:pt x="1927574" y="727689"/>
                  <a:pt x="1927499" y="728507"/>
                </a:cubicBezTo>
                <a:cubicBezTo>
                  <a:pt x="1927425" y="729326"/>
                  <a:pt x="1927388" y="730293"/>
                  <a:pt x="1927388" y="731409"/>
                </a:cubicBezTo>
                <a:cubicBezTo>
                  <a:pt x="1927388" y="732972"/>
                  <a:pt x="1927464" y="734311"/>
                  <a:pt x="1927618" y="735428"/>
                </a:cubicBezTo>
                <a:cubicBezTo>
                  <a:pt x="1927771" y="736544"/>
                  <a:pt x="1927982" y="737437"/>
                  <a:pt x="1928251" y="738107"/>
                </a:cubicBezTo>
                <a:cubicBezTo>
                  <a:pt x="1928519" y="738776"/>
                  <a:pt x="1928865" y="739260"/>
                  <a:pt x="1929288" y="739558"/>
                </a:cubicBezTo>
                <a:cubicBezTo>
                  <a:pt x="1929710" y="739855"/>
                  <a:pt x="1930190" y="740004"/>
                  <a:pt x="1930727" y="740004"/>
                </a:cubicBezTo>
                <a:cubicBezTo>
                  <a:pt x="1931650" y="740004"/>
                  <a:pt x="1933051" y="739372"/>
                  <a:pt x="1934932" y="738107"/>
                </a:cubicBezTo>
                <a:cubicBezTo>
                  <a:pt x="1936812" y="736841"/>
                  <a:pt x="1939154" y="735465"/>
                  <a:pt x="1941957" y="733977"/>
                </a:cubicBezTo>
                <a:cubicBezTo>
                  <a:pt x="1944759" y="732488"/>
                  <a:pt x="1948023" y="731112"/>
                  <a:pt x="1951747" y="729847"/>
                </a:cubicBezTo>
                <a:cubicBezTo>
                  <a:pt x="1955471" y="728582"/>
                  <a:pt x="1959675" y="727949"/>
                  <a:pt x="1964359" y="727949"/>
                </a:cubicBezTo>
                <a:cubicBezTo>
                  <a:pt x="1968351" y="727949"/>
                  <a:pt x="1971883" y="728582"/>
                  <a:pt x="1974955" y="729847"/>
                </a:cubicBezTo>
                <a:cubicBezTo>
                  <a:pt x="1978026" y="731112"/>
                  <a:pt x="1980579" y="732823"/>
                  <a:pt x="1982614" y="734981"/>
                </a:cubicBezTo>
                <a:cubicBezTo>
                  <a:pt x="1984649" y="737139"/>
                  <a:pt x="1986203" y="739651"/>
                  <a:pt x="1987278" y="742516"/>
                </a:cubicBezTo>
                <a:cubicBezTo>
                  <a:pt x="1988353" y="745381"/>
                  <a:pt x="1988891" y="748413"/>
                  <a:pt x="1988891" y="751613"/>
                </a:cubicBezTo>
                <a:cubicBezTo>
                  <a:pt x="1988891" y="754813"/>
                  <a:pt x="1988546" y="758236"/>
                  <a:pt x="1987856" y="761882"/>
                </a:cubicBezTo>
                <a:cubicBezTo>
                  <a:pt x="1987166" y="765528"/>
                  <a:pt x="1985728" y="769584"/>
                  <a:pt x="1983543" y="774048"/>
                </a:cubicBezTo>
                <a:cubicBezTo>
                  <a:pt x="1981357" y="778514"/>
                  <a:pt x="1978252" y="783462"/>
                  <a:pt x="1974226" y="788894"/>
                </a:cubicBezTo>
                <a:cubicBezTo>
                  <a:pt x="1970200" y="794327"/>
                  <a:pt x="1964851" y="800466"/>
                  <a:pt x="1958179" y="807312"/>
                </a:cubicBezTo>
                <a:lnTo>
                  <a:pt x="1929310" y="837003"/>
                </a:lnTo>
                <a:cubicBezTo>
                  <a:pt x="1928390" y="837970"/>
                  <a:pt x="1927642" y="838882"/>
                  <a:pt x="1927067" y="839738"/>
                </a:cubicBezTo>
                <a:cubicBezTo>
                  <a:pt x="1926491" y="840593"/>
                  <a:pt x="1926012" y="841449"/>
                  <a:pt x="1925629" y="842305"/>
                </a:cubicBezTo>
                <a:cubicBezTo>
                  <a:pt x="1925246" y="843161"/>
                  <a:pt x="1924996" y="844147"/>
                  <a:pt x="1924881" y="845263"/>
                </a:cubicBezTo>
                <a:cubicBezTo>
                  <a:pt x="1924766" y="846379"/>
                  <a:pt x="1924709" y="847681"/>
                  <a:pt x="1924709" y="849170"/>
                </a:cubicBezTo>
                <a:cubicBezTo>
                  <a:pt x="1924709" y="850807"/>
                  <a:pt x="1924839" y="852183"/>
                  <a:pt x="1925099" y="853300"/>
                </a:cubicBezTo>
                <a:cubicBezTo>
                  <a:pt x="1925360" y="854416"/>
                  <a:pt x="1925769" y="855272"/>
                  <a:pt x="1926327" y="855867"/>
                </a:cubicBezTo>
                <a:cubicBezTo>
                  <a:pt x="1926885" y="856463"/>
                  <a:pt x="1927555" y="856890"/>
                  <a:pt x="1928336" y="857150"/>
                </a:cubicBezTo>
                <a:cubicBezTo>
                  <a:pt x="1929118" y="857411"/>
                  <a:pt x="1930029" y="857541"/>
                  <a:pt x="1931071" y="857541"/>
                </a:cubicBezTo>
                <a:lnTo>
                  <a:pt x="2010880" y="857541"/>
                </a:lnTo>
                <a:cubicBezTo>
                  <a:pt x="2011550" y="857541"/>
                  <a:pt x="2012164" y="857374"/>
                  <a:pt x="2012722" y="857039"/>
                </a:cubicBezTo>
                <a:cubicBezTo>
                  <a:pt x="2013280" y="856704"/>
                  <a:pt x="2013726" y="856183"/>
                  <a:pt x="2014061" y="855476"/>
                </a:cubicBezTo>
                <a:cubicBezTo>
                  <a:pt x="2014396" y="854769"/>
                  <a:pt x="2014657" y="853895"/>
                  <a:pt x="2014843" y="852853"/>
                </a:cubicBezTo>
                <a:cubicBezTo>
                  <a:pt x="2015029" y="851811"/>
                  <a:pt x="2015122" y="850621"/>
                  <a:pt x="2015122" y="849282"/>
                </a:cubicBezTo>
                <a:cubicBezTo>
                  <a:pt x="2015122" y="847942"/>
                  <a:pt x="2015029" y="846770"/>
                  <a:pt x="2014843" y="845765"/>
                </a:cubicBezTo>
                <a:cubicBezTo>
                  <a:pt x="2014657" y="844761"/>
                  <a:pt x="2014359" y="843923"/>
                  <a:pt x="2013950" y="843254"/>
                </a:cubicBezTo>
                <a:cubicBezTo>
                  <a:pt x="2013540" y="842584"/>
                  <a:pt x="2013057" y="842082"/>
                  <a:pt x="2012499" y="841747"/>
                </a:cubicBezTo>
                <a:cubicBezTo>
                  <a:pt x="2011941" y="841412"/>
                  <a:pt x="2011364" y="841245"/>
                  <a:pt x="2010769" y="841245"/>
                </a:cubicBezTo>
                <a:lnTo>
                  <a:pt x="1947926" y="841245"/>
                </a:lnTo>
                <a:lnTo>
                  <a:pt x="1970808" y="817358"/>
                </a:lnTo>
                <a:cubicBezTo>
                  <a:pt x="1979068" y="808874"/>
                  <a:pt x="1985691" y="801377"/>
                  <a:pt x="1990677" y="794866"/>
                </a:cubicBezTo>
                <a:cubicBezTo>
                  <a:pt x="1995662" y="788355"/>
                  <a:pt x="1999476" y="782439"/>
                  <a:pt x="2002118" y="777118"/>
                </a:cubicBezTo>
                <a:cubicBezTo>
                  <a:pt x="2004760" y="771798"/>
                  <a:pt x="2006490" y="766849"/>
                  <a:pt x="2007308" y="762273"/>
                </a:cubicBezTo>
                <a:cubicBezTo>
                  <a:pt x="2008127" y="757696"/>
                  <a:pt x="2008536" y="753101"/>
                  <a:pt x="2008536" y="748487"/>
                </a:cubicBezTo>
                <a:cubicBezTo>
                  <a:pt x="2008536" y="743353"/>
                  <a:pt x="2007680" y="738516"/>
                  <a:pt x="2005969" y="733977"/>
                </a:cubicBezTo>
                <a:cubicBezTo>
                  <a:pt x="2004257" y="729437"/>
                  <a:pt x="2001671" y="725456"/>
                  <a:pt x="1998211" y="722033"/>
                </a:cubicBezTo>
                <a:cubicBezTo>
                  <a:pt x="1994751" y="718610"/>
                  <a:pt x="1990398" y="715913"/>
                  <a:pt x="1985151" y="713941"/>
                </a:cubicBezTo>
                <a:cubicBezTo>
                  <a:pt x="1979905" y="711969"/>
                  <a:pt x="1973785" y="710983"/>
                  <a:pt x="1966790" y="710983"/>
                </a:cubicBezTo>
                <a:close/>
                <a:moveTo>
                  <a:pt x="2017801" y="683007"/>
                </a:moveTo>
                <a:cubicBezTo>
                  <a:pt x="2110961" y="683007"/>
                  <a:pt x="2186483" y="726094"/>
                  <a:pt x="2186483" y="779244"/>
                </a:cubicBezTo>
                <a:cubicBezTo>
                  <a:pt x="2186483" y="792532"/>
                  <a:pt x="2181763" y="805191"/>
                  <a:pt x="2173227" y="816705"/>
                </a:cubicBezTo>
                <a:lnTo>
                  <a:pt x="2148120" y="837951"/>
                </a:lnTo>
                <a:lnTo>
                  <a:pt x="2170201" y="835407"/>
                </a:lnTo>
                <a:cubicBezTo>
                  <a:pt x="2263361" y="835407"/>
                  <a:pt x="2338883" y="878494"/>
                  <a:pt x="2338883" y="931644"/>
                </a:cubicBezTo>
                <a:cubicBezTo>
                  <a:pt x="2338883" y="944932"/>
                  <a:pt x="2334163" y="957591"/>
                  <a:pt x="2325627" y="969104"/>
                </a:cubicBezTo>
                <a:lnTo>
                  <a:pt x="2300520" y="990350"/>
                </a:lnTo>
                <a:lnTo>
                  <a:pt x="2322601" y="987808"/>
                </a:lnTo>
                <a:cubicBezTo>
                  <a:pt x="2415761" y="987808"/>
                  <a:pt x="2491283" y="1030894"/>
                  <a:pt x="2491283" y="1084044"/>
                </a:cubicBezTo>
                <a:cubicBezTo>
                  <a:pt x="2491283" y="1097332"/>
                  <a:pt x="2486563" y="1109991"/>
                  <a:pt x="2478027" y="1121504"/>
                </a:cubicBezTo>
                <a:lnTo>
                  <a:pt x="2452920" y="1142750"/>
                </a:lnTo>
                <a:lnTo>
                  <a:pt x="2475001" y="1140207"/>
                </a:lnTo>
                <a:cubicBezTo>
                  <a:pt x="2568161" y="1140207"/>
                  <a:pt x="2643683" y="1183295"/>
                  <a:pt x="2643683" y="1236444"/>
                </a:cubicBezTo>
                <a:cubicBezTo>
                  <a:pt x="2643683" y="1249732"/>
                  <a:pt x="2638963" y="1262391"/>
                  <a:pt x="2630427" y="1273904"/>
                </a:cubicBezTo>
                <a:lnTo>
                  <a:pt x="2605320" y="1295150"/>
                </a:lnTo>
                <a:lnTo>
                  <a:pt x="2627401" y="1292607"/>
                </a:lnTo>
                <a:cubicBezTo>
                  <a:pt x="2720561" y="1292607"/>
                  <a:pt x="2796083" y="1335694"/>
                  <a:pt x="2796083" y="1388844"/>
                </a:cubicBezTo>
                <a:cubicBezTo>
                  <a:pt x="2796083" y="1402132"/>
                  <a:pt x="2791363" y="1414791"/>
                  <a:pt x="2782827" y="1426304"/>
                </a:cubicBezTo>
                <a:lnTo>
                  <a:pt x="2757720" y="1447550"/>
                </a:lnTo>
                <a:lnTo>
                  <a:pt x="2779801" y="1445007"/>
                </a:lnTo>
                <a:cubicBezTo>
                  <a:pt x="2872961" y="1445007"/>
                  <a:pt x="2948483" y="1488094"/>
                  <a:pt x="2948483" y="1541244"/>
                </a:cubicBezTo>
                <a:cubicBezTo>
                  <a:pt x="2948483" y="1554532"/>
                  <a:pt x="2943763" y="1567191"/>
                  <a:pt x="2935227" y="1578704"/>
                </a:cubicBezTo>
                <a:lnTo>
                  <a:pt x="2910120" y="1599950"/>
                </a:lnTo>
                <a:lnTo>
                  <a:pt x="2932201" y="1597407"/>
                </a:lnTo>
                <a:cubicBezTo>
                  <a:pt x="3025361" y="1597407"/>
                  <a:pt x="3100883" y="1640494"/>
                  <a:pt x="3100883" y="1693644"/>
                </a:cubicBezTo>
                <a:cubicBezTo>
                  <a:pt x="3100883" y="1706932"/>
                  <a:pt x="3096163" y="1719591"/>
                  <a:pt x="3087627" y="1731104"/>
                </a:cubicBezTo>
                <a:lnTo>
                  <a:pt x="3062520" y="1752350"/>
                </a:lnTo>
                <a:lnTo>
                  <a:pt x="3084601" y="1749807"/>
                </a:lnTo>
                <a:cubicBezTo>
                  <a:pt x="3177761" y="1749807"/>
                  <a:pt x="3253283" y="1792894"/>
                  <a:pt x="3253283" y="1846044"/>
                </a:cubicBezTo>
                <a:cubicBezTo>
                  <a:pt x="3253283" y="1859332"/>
                  <a:pt x="3248563" y="1871991"/>
                  <a:pt x="3240027" y="1883505"/>
                </a:cubicBezTo>
                <a:lnTo>
                  <a:pt x="3214920" y="1904750"/>
                </a:lnTo>
                <a:lnTo>
                  <a:pt x="3237001" y="1902207"/>
                </a:lnTo>
                <a:cubicBezTo>
                  <a:pt x="3330161" y="1902207"/>
                  <a:pt x="3405683" y="1945294"/>
                  <a:pt x="3405683" y="1998444"/>
                </a:cubicBezTo>
                <a:cubicBezTo>
                  <a:pt x="3405683" y="2011732"/>
                  <a:pt x="3400963" y="2024391"/>
                  <a:pt x="3392427" y="2035904"/>
                </a:cubicBezTo>
                <a:lnTo>
                  <a:pt x="3367320" y="2057150"/>
                </a:lnTo>
                <a:lnTo>
                  <a:pt x="3389401" y="2054607"/>
                </a:lnTo>
                <a:cubicBezTo>
                  <a:pt x="3482561" y="2054607"/>
                  <a:pt x="3558083" y="2097694"/>
                  <a:pt x="3558083" y="2150844"/>
                </a:cubicBezTo>
                <a:cubicBezTo>
                  <a:pt x="3558083" y="2164132"/>
                  <a:pt x="3553363" y="2176791"/>
                  <a:pt x="3544827" y="2188304"/>
                </a:cubicBezTo>
                <a:lnTo>
                  <a:pt x="3519720" y="2209550"/>
                </a:lnTo>
                <a:lnTo>
                  <a:pt x="3541801" y="2207007"/>
                </a:lnTo>
                <a:cubicBezTo>
                  <a:pt x="3634961" y="2207007"/>
                  <a:pt x="3710483" y="2250094"/>
                  <a:pt x="3710483" y="2303244"/>
                </a:cubicBezTo>
                <a:cubicBezTo>
                  <a:pt x="3710483" y="2316532"/>
                  <a:pt x="3705763" y="2329191"/>
                  <a:pt x="3697227" y="2340705"/>
                </a:cubicBezTo>
                <a:lnTo>
                  <a:pt x="3672120" y="2361950"/>
                </a:lnTo>
                <a:lnTo>
                  <a:pt x="3694201" y="2359407"/>
                </a:lnTo>
                <a:cubicBezTo>
                  <a:pt x="3787361" y="2359407"/>
                  <a:pt x="3862883" y="2402494"/>
                  <a:pt x="3862883" y="2455644"/>
                </a:cubicBezTo>
                <a:cubicBezTo>
                  <a:pt x="3862883" y="2468932"/>
                  <a:pt x="3858163" y="2481591"/>
                  <a:pt x="3849627" y="2493104"/>
                </a:cubicBezTo>
                <a:lnTo>
                  <a:pt x="3824520" y="2514350"/>
                </a:lnTo>
                <a:lnTo>
                  <a:pt x="3846601" y="2511807"/>
                </a:lnTo>
                <a:cubicBezTo>
                  <a:pt x="3939761" y="2511807"/>
                  <a:pt x="4015283" y="2554894"/>
                  <a:pt x="4015283" y="2608044"/>
                </a:cubicBezTo>
                <a:cubicBezTo>
                  <a:pt x="4015283" y="2621332"/>
                  <a:pt x="4010563" y="2633991"/>
                  <a:pt x="4002027" y="2645505"/>
                </a:cubicBezTo>
                <a:lnTo>
                  <a:pt x="3976920" y="2666750"/>
                </a:lnTo>
                <a:lnTo>
                  <a:pt x="3999001" y="2664207"/>
                </a:lnTo>
                <a:cubicBezTo>
                  <a:pt x="4092162" y="2664207"/>
                  <a:pt x="4167683" y="2707294"/>
                  <a:pt x="4167683" y="2760444"/>
                </a:cubicBezTo>
                <a:cubicBezTo>
                  <a:pt x="4167683" y="2787020"/>
                  <a:pt x="4148803" y="2811079"/>
                  <a:pt x="4118278" y="2828495"/>
                </a:cubicBezTo>
                <a:lnTo>
                  <a:pt x="4103109" y="2834330"/>
                </a:lnTo>
                <a:lnTo>
                  <a:pt x="4103358" y="2833493"/>
                </a:lnTo>
                <a:cubicBezTo>
                  <a:pt x="4103544" y="2832451"/>
                  <a:pt x="4103637" y="2831261"/>
                  <a:pt x="4103637" y="2829921"/>
                </a:cubicBezTo>
                <a:cubicBezTo>
                  <a:pt x="4103637" y="2828582"/>
                  <a:pt x="4103544" y="2827410"/>
                  <a:pt x="4103358" y="2826405"/>
                </a:cubicBezTo>
                <a:cubicBezTo>
                  <a:pt x="4103172" y="2825401"/>
                  <a:pt x="4102874" y="2824563"/>
                  <a:pt x="4102465" y="2823894"/>
                </a:cubicBezTo>
                <a:cubicBezTo>
                  <a:pt x="4102056" y="2823224"/>
                  <a:pt x="4101572" y="2822722"/>
                  <a:pt x="4101014" y="2822387"/>
                </a:cubicBezTo>
                <a:cubicBezTo>
                  <a:pt x="4100456" y="2822052"/>
                  <a:pt x="4099879" y="2821884"/>
                  <a:pt x="4099284" y="2821884"/>
                </a:cubicBezTo>
                <a:lnTo>
                  <a:pt x="4036441" y="2821884"/>
                </a:lnTo>
                <a:lnTo>
                  <a:pt x="4059324" y="2797998"/>
                </a:lnTo>
                <a:cubicBezTo>
                  <a:pt x="4067584" y="2789514"/>
                  <a:pt x="4074206" y="2782017"/>
                  <a:pt x="4079192" y="2775506"/>
                </a:cubicBezTo>
                <a:cubicBezTo>
                  <a:pt x="4084178" y="2768995"/>
                  <a:pt x="4087992" y="2763079"/>
                  <a:pt x="4090633" y="2757758"/>
                </a:cubicBezTo>
                <a:cubicBezTo>
                  <a:pt x="4093275" y="2752438"/>
                  <a:pt x="4095005" y="2747489"/>
                  <a:pt x="4095824" y="2742913"/>
                </a:cubicBezTo>
                <a:cubicBezTo>
                  <a:pt x="4096642" y="2738336"/>
                  <a:pt x="4097051" y="2733741"/>
                  <a:pt x="4097051" y="2729127"/>
                </a:cubicBezTo>
                <a:cubicBezTo>
                  <a:pt x="4097051" y="2723993"/>
                  <a:pt x="4096196" y="2719156"/>
                  <a:pt x="4094484" y="2714617"/>
                </a:cubicBezTo>
                <a:cubicBezTo>
                  <a:pt x="4092773" y="2710077"/>
                  <a:pt x="4090187" y="2706096"/>
                  <a:pt x="4086727" y="2702673"/>
                </a:cubicBezTo>
                <a:cubicBezTo>
                  <a:pt x="4083266" y="2699250"/>
                  <a:pt x="4078913" y="2696553"/>
                  <a:pt x="4073667" y="2694581"/>
                </a:cubicBezTo>
                <a:cubicBezTo>
                  <a:pt x="4068421" y="2692609"/>
                  <a:pt x="4062300" y="2691623"/>
                  <a:pt x="4055305" y="2691623"/>
                </a:cubicBezTo>
                <a:cubicBezTo>
                  <a:pt x="4050915" y="2691623"/>
                  <a:pt x="4046729" y="2692069"/>
                  <a:pt x="4042748" y="2692962"/>
                </a:cubicBezTo>
                <a:cubicBezTo>
                  <a:pt x="4038767" y="2693855"/>
                  <a:pt x="4035120" y="2694953"/>
                  <a:pt x="4031809" y="2696255"/>
                </a:cubicBezTo>
                <a:cubicBezTo>
                  <a:pt x="4028498" y="2697557"/>
                  <a:pt x="4025744" y="2698878"/>
                  <a:pt x="4023549" y="2700217"/>
                </a:cubicBezTo>
                <a:cubicBezTo>
                  <a:pt x="4021354" y="2701557"/>
                  <a:pt x="4019810" y="2702617"/>
                  <a:pt x="4018917" y="2703399"/>
                </a:cubicBezTo>
                <a:cubicBezTo>
                  <a:pt x="4018024" y="2704180"/>
                  <a:pt x="4017428" y="2704831"/>
                  <a:pt x="4017131" y="2705352"/>
                </a:cubicBezTo>
                <a:cubicBezTo>
                  <a:pt x="4016833" y="2705873"/>
                  <a:pt x="4016591" y="2706431"/>
                  <a:pt x="4016405" y="2707026"/>
                </a:cubicBezTo>
                <a:cubicBezTo>
                  <a:pt x="4016219" y="2707622"/>
                  <a:pt x="4016089" y="2708329"/>
                  <a:pt x="4016015" y="2709147"/>
                </a:cubicBezTo>
                <a:cubicBezTo>
                  <a:pt x="4015940" y="2709966"/>
                  <a:pt x="4015903" y="2710933"/>
                  <a:pt x="4015903" y="2712049"/>
                </a:cubicBezTo>
                <a:cubicBezTo>
                  <a:pt x="4015903" y="2713612"/>
                  <a:pt x="4015980" y="2714951"/>
                  <a:pt x="4016133" y="2716068"/>
                </a:cubicBezTo>
                <a:cubicBezTo>
                  <a:pt x="4016287" y="2717184"/>
                  <a:pt x="4016498" y="2718077"/>
                  <a:pt x="4016766" y="2718747"/>
                </a:cubicBezTo>
                <a:cubicBezTo>
                  <a:pt x="4017035" y="2719416"/>
                  <a:pt x="4017380" y="2719900"/>
                  <a:pt x="4017803" y="2720198"/>
                </a:cubicBezTo>
                <a:cubicBezTo>
                  <a:pt x="4018226" y="2720495"/>
                  <a:pt x="4018706" y="2720644"/>
                  <a:pt x="4019243" y="2720644"/>
                </a:cubicBezTo>
                <a:cubicBezTo>
                  <a:pt x="4020165" y="2720644"/>
                  <a:pt x="4021566" y="2720012"/>
                  <a:pt x="4023447" y="2718747"/>
                </a:cubicBezTo>
                <a:cubicBezTo>
                  <a:pt x="4025328" y="2717482"/>
                  <a:pt x="4027669" y="2716105"/>
                  <a:pt x="4030472" y="2714617"/>
                </a:cubicBezTo>
                <a:cubicBezTo>
                  <a:pt x="4033275" y="2713128"/>
                  <a:pt x="4036538" y="2711752"/>
                  <a:pt x="4040263" y="2710487"/>
                </a:cubicBezTo>
                <a:cubicBezTo>
                  <a:pt x="4043987" y="2709222"/>
                  <a:pt x="4048191" y="2708589"/>
                  <a:pt x="4052874" y="2708589"/>
                </a:cubicBezTo>
                <a:cubicBezTo>
                  <a:pt x="4056867" y="2708589"/>
                  <a:pt x="4060399" y="2709222"/>
                  <a:pt x="4063470" y="2710487"/>
                </a:cubicBezTo>
                <a:cubicBezTo>
                  <a:pt x="4066541" y="2711752"/>
                  <a:pt x="4069094" y="2713463"/>
                  <a:pt x="4071129" y="2715621"/>
                </a:cubicBezTo>
                <a:cubicBezTo>
                  <a:pt x="4073164" y="2717779"/>
                  <a:pt x="4074719" y="2720291"/>
                  <a:pt x="4075794" y="2723156"/>
                </a:cubicBezTo>
                <a:cubicBezTo>
                  <a:pt x="4076869" y="2726021"/>
                  <a:pt x="4077406" y="2729053"/>
                  <a:pt x="4077406" y="2732253"/>
                </a:cubicBezTo>
                <a:cubicBezTo>
                  <a:pt x="4077406" y="2735453"/>
                  <a:pt x="4077061" y="2738876"/>
                  <a:pt x="4076371" y="2742522"/>
                </a:cubicBezTo>
                <a:cubicBezTo>
                  <a:pt x="4075681" y="2746168"/>
                  <a:pt x="4074243" y="2750224"/>
                  <a:pt x="4072058" y="2754689"/>
                </a:cubicBezTo>
                <a:cubicBezTo>
                  <a:pt x="4069873" y="2759153"/>
                  <a:pt x="4066767" y="2764102"/>
                  <a:pt x="4062741" y="2769534"/>
                </a:cubicBezTo>
                <a:cubicBezTo>
                  <a:pt x="4058715" y="2774966"/>
                  <a:pt x="4053366" y="2781106"/>
                  <a:pt x="4046695" y="2787952"/>
                </a:cubicBezTo>
                <a:lnTo>
                  <a:pt x="4017825" y="2817643"/>
                </a:lnTo>
                <a:cubicBezTo>
                  <a:pt x="4016905" y="2818610"/>
                  <a:pt x="4016158" y="2819522"/>
                  <a:pt x="4015582" y="2820378"/>
                </a:cubicBezTo>
                <a:cubicBezTo>
                  <a:pt x="4015006" y="2821233"/>
                  <a:pt x="4014527" y="2822089"/>
                  <a:pt x="4014144" y="2822945"/>
                </a:cubicBezTo>
                <a:cubicBezTo>
                  <a:pt x="4013761" y="2823801"/>
                  <a:pt x="4013512" y="2824787"/>
                  <a:pt x="4013397" y="2825903"/>
                </a:cubicBezTo>
                <a:cubicBezTo>
                  <a:pt x="4013282" y="2827019"/>
                  <a:pt x="4013224" y="2828321"/>
                  <a:pt x="4013224" y="2829810"/>
                </a:cubicBezTo>
                <a:cubicBezTo>
                  <a:pt x="4013224" y="2831447"/>
                  <a:pt x="4013354" y="2832823"/>
                  <a:pt x="4013615" y="2833940"/>
                </a:cubicBezTo>
                <a:cubicBezTo>
                  <a:pt x="4013875" y="2835056"/>
                  <a:pt x="4014284" y="2835912"/>
                  <a:pt x="4014843" y="2836507"/>
                </a:cubicBezTo>
                <a:cubicBezTo>
                  <a:pt x="4015401" y="2837102"/>
                  <a:pt x="4016070" y="2837530"/>
                  <a:pt x="4016852" y="2837790"/>
                </a:cubicBezTo>
                <a:cubicBezTo>
                  <a:pt x="4017633" y="2838051"/>
                  <a:pt x="4018545" y="2838181"/>
                  <a:pt x="4019586" y="2838181"/>
                </a:cubicBezTo>
                <a:lnTo>
                  <a:pt x="4093096" y="2838181"/>
                </a:lnTo>
                <a:lnTo>
                  <a:pt x="4064660" y="2849119"/>
                </a:lnTo>
                <a:cubicBezTo>
                  <a:pt x="4044479" y="2853989"/>
                  <a:pt x="4022291" y="2856682"/>
                  <a:pt x="3999001" y="2856682"/>
                </a:cubicBezTo>
                <a:cubicBezTo>
                  <a:pt x="3905841" y="2856682"/>
                  <a:pt x="3830319" y="2813595"/>
                  <a:pt x="3830319" y="2760444"/>
                </a:cubicBezTo>
                <a:cubicBezTo>
                  <a:pt x="3830319" y="2747157"/>
                  <a:pt x="3835039" y="2734498"/>
                  <a:pt x="3843575" y="2722984"/>
                </a:cubicBezTo>
                <a:lnTo>
                  <a:pt x="3868682" y="2701739"/>
                </a:lnTo>
                <a:lnTo>
                  <a:pt x="3846601" y="2704282"/>
                </a:lnTo>
                <a:cubicBezTo>
                  <a:pt x="3753441" y="2704282"/>
                  <a:pt x="3677919" y="2661195"/>
                  <a:pt x="3677919" y="2608044"/>
                </a:cubicBezTo>
                <a:cubicBezTo>
                  <a:pt x="3677919" y="2594757"/>
                  <a:pt x="3682639" y="2582098"/>
                  <a:pt x="3691175" y="2570584"/>
                </a:cubicBezTo>
                <a:lnTo>
                  <a:pt x="3716282" y="2549339"/>
                </a:lnTo>
                <a:lnTo>
                  <a:pt x="3694201" y="2551882"/>
                </a:lnTo>
                <a:cubicBezTo>
                  <a:pt x="3601041" y="2551882"/>
                  <a:pt x="3525519" y="2508795"/>
                  <a:pt x="3525519" y="2455644"/>
                </a:cubicBezTo>
                <a:cubicBezTo>
                  <a:pt x="3525519" y="2442357"/>
                  <a:pt x="3530239" y="2429698"/>
                  <a:pt x="3538775" y="2418184"/>
                </a:cubicBezTo>
                <a:lnTo>
                  <a:pt x="3563882" y="2396939"/>
                </a:lnTo>
                <a:lnTo>
                  <a:pt x="3541801" y="2399482"/>
                </a:lnTo>
                <a:cubicBezTo>
                  <a:pt x="3448641" y="2399482"/>
                  <a:pt x="3373119" y="2356395"/>
                  <a:pt x="3373119" y="2303244"/>
                </a:cubicBezTo>
                <a:cubicBezTo>
                  <a:pt x="3373119" y="2289957"/>
                  <a:pt x="3377839" y="2277298"/>
                  <a:pt x="3386375" y="2265784"/>
                </a:cubicBezTo>
                <a:lnTo>
                  <a:pt x="3411482" y="2244539"/>
                </a:lnTo>
                <a:lnTo>
                  <a:pt x="3389401" y="2247082"/>
                </a:lnTo>
                <a:cubicBezTo>
                  <a:pt x="3296241" y="2247082"/>
                  <a:pt x="3220719" y="2203995"/>
                  <a:pt x="3220719" y="2150844"/>
                </a:cubicBezTo>
                <a:cubicBezTo>
                  <a:pt x="3220719" y="2137557"/>
                  <a:pt x="3225439" y="2124898"/>
                  <a:pt x="3233975" y="2113384"/>
                </a:cubicBezTo>
                <a:lnTo>
                  <a:pt x="3259082" y="2092139"/>
                </a:lnTo>
                <a:lnTo>
                  <a:pt x="3237001" y="2094682"/>
                </a:lnTo>
                <a:cubicBezTo>
                  <a:pt x="3143841" y="2094682"/>
                  <a:pt x="3068319" y="2051595"/>
                  <a:pt x="3068319" y="1998444"/>
                </a:cubicBezTo>
                <a:cubicBezTo>
                  <a:pt x="3068319" y="1985157"/>
                  <a:pt x="3073039" y="1972498"/>
                  <a:pt x="3081575" y="1960984"/>
                </a:cubicBezTo>
                <a:lnTo>
                  <a:pt x="3106682" y="1939739"/>
                </a:lnTo>
                <a:lnTo>
                  <a:pt x="3084601" y="1942282"/>
                </a:lnTo>
                <a:cubicBezTo>
                  <a:pt x="2991441" y="1942282"/>
                  <a:pt x="2915919" y="1899195"/>
                  <a:pt x="2915919" y="1846044"/>
                </a:cubicBezTo>
                <a:cubicBezTo>
                  <a:pt x="2915919" y="1832757"/>
                  <a:pt x="2920639" y="1820098"/>
                  <a:pt x="2929175" y="1808584"/>
                </a:cubicBezTo>
                <a:lnTo>
                  <a:pt x="2954282" y="1787339"/>
                </a:lnTo>
                <a:lnTo>
                  <a:pt x="2932201" y="1789882"/>
                </a:lnTo>
                <a:cubicBezTo>
                  <a:pt x="2839041" y="1789882"/>
                  <a:pt x="2763519" y="1746795"/>
                  <a:pt x="2763519" y="1693644"/>
                </a:cubicBezTo>
                <a:cubicBezTo>
                  <a:pt x="2763519" y="1680357"/>
                  <a:pt x="2768239" y="1667698"/>
                  <a:pt x="2776775" y="1656184"/>
                </a:cubicBezTo>
                <a:lnTo>
                  <a:pt x="2801882" y="1634939"/>
                </a:lnTo>
                <a:lnTo>
                  <a:pt x="2779801" y="1637482"/>
                </a:lnTo>
                <a:cubicBezTo>
                  <a:pt x="2686641" y="1637482"/>
                  <a:pt x="2611119" y="1594395"/>
                  <a:pt x="2611119" y="1541244"/>
                </a:cubicBezTo>
                <a:cubicBezTo>
                  <a:pt x="2611119" y="1527957"/>
                  <a:pt x="2615839" y="1515298"/>
                  <a:pt x="2624375" y="1503784"/>
                </a:cubicBezTo>
                <a:lnTo>
                  <a:pt x="2649482" y="1482539"/>
                </a:lnTo>
                <a:lnTo>
                  <a:pt x="2627401" y="1485082"/>
                </a:lnTo>
                <a:cubicBezTo>
                  <a:pt x="2534241" y="1485082"/>
                  <a:pt x="2458719" y="1441995"/>
                  <a:pt x="2458719" y="1388844"/>
                </a:cubicBezTo>
                <a:cubicBezTo>
                  <a:pt x="2458719" y="1375557"/>
                  <a:pt x="2463439" y="1362898"/>
                  <a:pt x="2471975" y="1351384"/>
                </a:cubicBezTo>
                <a:lnTo>
                  <a:pt x="2497082" y="1330139"/>
                </a:lnTo>
                <a:lnTo>
                  <a:pt x="2475001" y="1332682"/>
                </a:lnTo>
                <a:cubicBezTo>
                  <a:pt x="2381841" y="1332682"/>
                  <a:pt x="2306319" y="1289595"/>
                  <a:pt x="2306319" y="1236444"/>
                </a:cubicBezTo>
                <a:cubicBezTo>
                  <a:pt x="2306319" y="1223157"/>
                  <a:pt x="2311039" y="1210499"/>
                  <a:pt x="2319575" y="1198985"/>
                </a:cubicBezTo>
                <a:lnTo>
                  <a:pt x="2344682" y="1177739"/>
                </a:lnTo>
                <a:lnTo>
                  <a:pt x="2322601" y="1180283"/>
                </a:lnTo>
                <a:cubicBezTo>
                  <a:pt x="2229441" y="1180283"/>
                  <a:pt x="2153919" y="1137195"/>
                  <a:pt x="2153919" y="1084044"/>
                </a:cubicBezTo>
                <a:cubicBezTo>
                  <a:pt x="2153919" y="1070758"/>
                  <a:pt x="2158639" y="1058099"/>
                  <a:pt x="2167175" y="1046585"/>
                </a:cubicBezTo>
                <a:lnTo>
                  <a:pt x="2192282" y="1025339"/>
                </a:lnTo>
                <a:lnTo>
                  <a:pt x="2170201" y="1027882"/>
                </a:lnTo>
                <a:cubicBezTo>
                  <a:pt x="2077041" y="1027882"/>
                  <a:pt x="2001519" y="984796"/>
                  <a:pt x="2001519" y="931644"/>
                </a:cubicBezTo>
                <a:cubicBezTo>
                  <a:pt x="2001519" y="918357"/>
                  <a:pt x="2006239" y="905698"/>
                  <a:pt x="2014775" y="894184"/>
                </a:cubicBezTo>
                <a:lnTo>
                  <a:pt x="2039882" y="872939"/>
                </a:lnTo>
                <a:lnTo>
                  <a:pt x="2017801" y="875482"/>
                </a:lnTo>
                <a:cubicBezTo>
                  <a:pt x="1924641" y="875482"/>
                  <a:pt x="1849119" y="832395"/>
                  <a:pt x="1849119" y="779244"/>
                </a:cubicBezTo>
                <a:cubicBezTo>
                  <a:pt x="1849119" y="726094"/>
                  <a:pt x="1924641" y="683007"/>
                  <a:pt x="2017801" y="683007"/>
                </a:cubicBezTo>
                <a:close/>
                <a:moveTo>
                  <a:pt x="3598528" y="609601"/>
                </a:moveTo>
                <a:cubicBezTo>
                  <a:pt x="3643777" y="609601"/>
                  <a:pt x="3680459" y="704113"/>
                  <a:pt x="3680459" y="820702"/>
                </a:cubicBezTo>
                <a:cubicBezTo>
                  <a:pt x="3680459" y="937291"/>
                  <a:pt x="3643777" y="1031806"/>
                  <a:pt x="3598528" y="1031806"/>
                </a:cubicBezTo>
                <a:cubicBezTo>
                  <a:pt x="3553279" y="1031806"/>
                  <a:pt x="3516597" y="937291"/>
                  <a:pt x="3516597" y="820702"/>
                </a:cubicBezTo>
                <a:cubicBezTo>
                  <a:pt x="3516597" y="704113"/>
                  <a:pt x="3553279" y="609601"/>
                  <a:pt x="3598528" y="609601"/>
                </a:cubicBezTo>
                <a:close/>
                <a:moveTo>
                  <a:pt x="3076519" y="595648"/>
                </a:moveTo>
                <a:lnTo>
                  <a:pt x="3076739" y="595648"/>
                </a:lnTo>
                <a:lnTo>
                  <a:pt x="3076739" y="674899"/>
                </a:lnTo>
                <a:lnTo>
                  <a:pt x="3030082" y="674899"/>
                </a:lnTo>
                <a:close/>
                <a:moveTo>
                  <a:pt x="2962219" y="595648"/>
                </a:moveTo>
                <a:lnTo>
                  <a:pt x="2962439" y="595648"/>
                </a:lnTo>
                <a:lnTo>
                  <a:pt x="2962439" y="674899"/>
                </a:lnTo>
                <a:lnTo>
                  <a:pt x="2915782" y="674899"/>
                </a:lnTo>
                <a:close/>
                <a:moveTo>
                  <a:pt x="3081371" y="578793"/>
                </a:moveTo>
                <a:cubicBezTo>
                  <a:pt x="3083875" y="578793"/>
                  <a:pt x="3086056" y="578886"/>
                  <a:pt x="3087915" y="579072"/>
                </a:cubicBezTo>
                <a:cubicBezTo>
                  <a:pt x="3089774" y="579258"/>
                  <a:pt x="3091273" y="579500"/>
                  <a:pt x="3092411" y="579798"/>
                </a:cubicBezTo>
                <a:cubicBezTo>
                  <a:pt x="3093548" y="580095"/>
                  <a:pt x="3094421" y="580486"/>
                  <a:pt x="3095028" y="580970"/>
                </a:cubicBezTo>
                <a:cubicBezTo>
                  <a:pt x="3095635" y="581453"/>
                  <a:pt x="3095938" y="582030"/>
                  <a:pt x="3095938" y="582700"/>
                </a:cubicBezTo>
                <a:lnTo>
                  <a:pt x="3095938" y="587653"/>
                </a:lnTo>
                <a:lnTo>
                  <a:pt x="3081680" y="582168"/>
                </a:lnTo>
                <a:lnTo>
                  <a:pt x="3068543" y="580655"/>
                </a:lnTo>
                <a:lnTo>
                  <a:pt x="3071244" y="579574"/>
                </a:lnTo>
                <a:cubicBezTo>
                  <a:pt x="3072382" y="579277"/>
                  <a:pt x="3073786" y="579072"/>
                  <a:pt x="3075455" y="578961"/>
                </a:cubicBezTo>
                <a:cubicBezTo>
                  <a:pt x="3077124" y="578849"/>
                  <a:pt x="3079096" y="578793"/>
                  <a:pt x="3081371" y="578793"/>
                </a:cubicBezTo>
                <a:close/>
                <a:moveTo>
                  <a:pt x="2967071" y="578793"/>
                </a:moveTo>
                <a:cubicBezTo>
                  <a:pt x="2964796" y="578793"/>
                  <a:pt x="2962824" y="578849"/>
                  <a:pt x="2961155" y="578961"/>
                </a:cubicBezTo>
                <a:cubicBezTo>
                  <a:pt x="2959486" y="579072"/>
                  <a:pt x="2958082" y="579277"/>
                  <a:pt x="2956944" y="579574"/>
                </a:cubicBezTo>
                <a:cubicBezTo>
                  <a:pt x="2955805" y="579872"/>
                  <a:pt x="2954876" y="580244"/>
                  <a:pt x="2954155" y="580691"/>
                </a:cubicBezTo>
                <a:cubicBezTo>
                  <a:pt x="2953434" y="581137"/>
                  <a:pt x="2952884" y="581658"/>
                  <a:pt x="2952505" y="582253"/>
                </a:cubicBezTo>
                <a:lnTo>
                  <a:pt x="2901020" y="669987"/>
                </a:lnTo>
                <a:cubicBezTo>
                  <a:pt x="2900503" y="670955"/>
                  <a:pt x="2900061" y="671866"/>
                  <a:pt x="2899693" y="672722"/>
                </a:cubicBezTo>
                <a:cubicBezTo>
                  <a:pt x="2899325" y="673578"/>
                  <a:pt x="2899031" y="674471"/>
                  <a:pt x="2898810" y="675401"/>
                </a:cubicBezTo>
                <a:cubicBezTo>
                  <a:pt x="2898589" y="676331"/>
                  <a:pt x="2898442" y="677354"/>
                  <a:pt x="2898368" y="678471"/>
                </a:cubicBezTo>
                <a:cubicBezTo>
                  <a:pt x="2898294" y="679587"/>
                  <a:pt x="2898257" y="680852"/>
                  <a:pt x="2898257" y="682266"/>
                </a:cubicBezTo>
                <a:cubicBezTo>
                  <a:pt x="2898257" y="684051"/>
                  <a:pt x="2898349" y="685503"/>
                  <a:pt x="2898533" y="686619"/>
                </a:cubicBezTo>
                <a:cubicBezTo>
                  <a:pt x="2898718" y="687735"/>
                  <a:pt x="2899050" y="688591"/>
                  <a:pt x="2899529" y="689186"/>
                </a:cubicBezTo>
                <a:cubicBezTo>
                  <a:pt x="2900009" y="689782"/>
                  <a:pt x="2900544" y="690191"/>
                  <a:pt x="2901134" y="690414"/>
                </a:cubicBezTo>
                <a:cubicBezTo>
                  <a:pt x="2901724" y="690637"/>
                  <a:pt x="2902462" y="690749"/>
                  <a:pt x="2903348" y="690749"/>
                </a:cubicBezTo>
                <a:lnTo>
                  <a:pt x="2962439" y="690749"/>
                </a:lnTo>
                <a:lnTo>
                  <a:pt x="2962439" y="721110"/>
                </a:lnTo>
                <a:cubicBezTo>
                  <a:pt x="2962439" y="721705"/>
                  <a:pt x="2962573" y="722207"/>
                  <a:pt x="2962841" y="722617"/>
                </a:cubicBezTo>
                <a:cubicBezTo>
                  <a:pt x="2963109" y="723026"/>
                  <a:pt x="2963607" y="723379"/>
                  <a:pt x="2964336" y="723677"/>
                </a:cubicBezTo>
                <a:cubicBezTo>
                  <a:pt x="2965064" y="723975"/>
                  <a:pt x="2966042" y="724198"/>
                  <a:pt x="2967268" y="724347"/>
                </a:cubicBezTo>
                <a:cubicBezTo>
                  <a:pt x="2968494" y="724496"/>
                  <a:pt x="2970027" y="724570"/>
                  <a:pt x="2971866" y="724570"/>
                </a:cubicBezTo>
                <a:cubicBezTo>
                  <a:pt x="2973782" y="724570"/>
                  <a:pt x="2975353" y="724496"/>
                  <a:pt x="2976579" y="724347"/>
                </a:cubicBezTo>
                <a:cubicBezTo>
                  <a:pt x="2977805" y="724198"/>
                  <a:pt x="2978802" y="723975"/>
                  <a:pt x="2979569" y="723677"/>
                </a:cubicBezTo>
                <a:cubicBezTo>
                  <a:pt x="2980335" y="723379"/>
                  <a:pt x="2980872" y="723026"/>
                  <a:pt x="2981178" y="722617"/>
                </a:cubicBezTo>
                <a:cubicBezTo>
                  <a:pt x="2981485" y="722207"/>
                  <a:pt x="2981638" y="721705"/>
                  <a:pt x="2981638" y="721110"/>
                </a:cubicBezTo>
                <a:lnTo>
                  <a:pt x="2981638" y="690749"/>
                </a:lnTo>
                <a:lnTo>
                  <a:pt x="2997935" y="690749"/>
                </a:lnTo>
                <a:cubicBezTo>
                  <a:pt x="2999274" y="690749"/>
                  <a:pt x="3000316" y="690042"/>
                  <a:pt x="3001060" y="688628"/>
                </a:cubicBezTo>
                <a:cubicBezTo>
                  <a:pt x="3001804" y="687214"/>
                  <a:pt x="3002176" y="685279"/>
                  <a:pt x="3002176" y="682824"/>
                </a:cubicBezTo>
                <a:cubicBezTo>
                  <a:pt x="3002176" y="680145"/>
                  <a:pt x="3001786" y="678155"/>
                  <a:pt x="3001004" y="676852"/>
                </a:cubicBezTo>
                <a:cubicBezTo>
                  <a:pt x="3000223" y="675550"/>
                  <a:pt x="2999200" y="674899"/>
                  <a:pt x="2997935" y="674899"/>
                </a:cubicBezTo>
                <a:lnTo>
                  <a:pt x="2981638" y="674899"/>
                </a:lnTo>
                <a:lnTo>
                  <a:pt x="2981638" y="582700"/>
                </a:lnTo>
                <a:cubicBezTo>
                  <a:pt x="2981638" y="582030"/>
                  <a:pt x="2981335" y="581453"/>
                  <a:pt x="2980728" y="580970"/>
                </a:cubicBezTo>
                <a:cubicBezTo>
                  <a:pt x="2980121" y="580486"/>
                  <a:pt x="2979248" y="580095"/>
                  <a:pt x="2978111" y="579798"/>
                </a:cubicBezTo>
                <a:cubicBezTo>
                  <a:pt x="2976973" y="579500"/>
                  <a:pt x="2975474" y="579258"/>
                  <a:pt x="2973615" y="579072"/>
                </a:cubicBezTo>
                <a:cubicBezTo>
                  <a:pt x="2971756" y="578886"/>
                  <a:pt x="2969575" y="578793"/>
                  <a:pt x="2967071" y="578793"/>
                </a:cubicBezTo>
                <a:close/>
                <a:moveTo>
                  <a:pt x="2447908" y="565602"/>
                </a:moveTo>
                <a:cubicBezTo>
                  <a:pt x="2493157" y="565602"/>
                  <a:pt x="2529839" y="660116"/>
                  <a:pt x="2529839" y="776704"/>
                </a:cubicBezTo>
                <a:cubicBezTo>
                  <a:pt x="2529839" y="893294"/>
                  <a:pt x="2493157" y="987808"/>
                  <a:pt x="2447908" y="987808"/>
                </a:cubicBezTo>
                <a:cubicBezTo>
                  <a:pt x="2402659" y="987808"/>
                  <a:pt x="2365977" y="893294"/>
                  <a:pt x="2365977" y="776704"/>
                </a:cubicBezTo>
                <a:cubicBezTo>
                  <a:pt x="2365977" y="660116"/>
                  <a:pt x="2402659" y="565602"/>
                  <a:pt x="2447908" y="565602"/>
                </a:cubicBezTo>
                <a:close/>
                <a:moveTo>
                  <a:pt x="3446128" y="457200"/>
                </a:moveTo>
                <a:cubicBezTo>
                  <a:pt x="3491377" y="457200"/>
                  <a:pt x="3528059" y="551713"/>
                  <a:pt x="3528059" y="668302"/>
                </a:cubicBezTo>
                <a:cubicBezTo>
                  <a:pt x="3528059" y="784891"/>
                  <a:pt x="3491377" y="879405"/>
                  <a:pt x="3446128" y="879405"/>
                </a:cubicBezTo>
                <a:cubicBezTo>
                  <a:pt x="3400879" y="879405"/>
                  <a:pt x="3364197" y="784891"/>
                  <a:pt x="3364197" y="668302"/>
                </a:cubicBezTo>
                <a:cubicBezTo>
                  <a:pt x="3364197" y="551713"/>
                  <a:pt x="3400879" y="457200"/>
                  <a:pt x="3446128" y="457200"/>
                </a:cubicBezTo>
                <a:close/>
                <a:moveTo>
                  <a:pt x="2924119" y="443247"/>
                </a:moveTo>
                <a:lnTo>
                  <a:pt x="2924339" y="443247"/>
                </a:lnTo>
                <a:lnTo>
                  <a:pt x="2924339" y="522498"/>
                </a:lnTo>
                <a:lnTo>
                  <a:pt x="2877682" y="522498"/>
                </a:lnTo>
                <a:close/>
                <a:moveTo>
                  <a:pt x="2809819" y="443247"/>
                </a:moveTo>
                <a:lnTo>
                  <a:pt x="2810039" y="443247"/>
                </a:lnTo>
                <a:lnTo>
                  <a:pt x="2810039" y="522498"/>
                </a:lnTo>
                <a:lnTo>
                  <a:pt x="2763381" y="522498"/>
                </a:lnTo>
                <a:close/>
                <a:moveTo>
                  <a:pt x="2928971" y="426393"/>
                </a:moveTo>
                <a:cubicBezTo>
                  <a:pt x="2931475" y="426393"/>
                  <a:pt x="2933656" y="426486"/>
                  <a:pt x="2935515" y="426672"/>
                </a:cubicBezTo>
                <a:cubicBezTo>
                  <a:pt x="2937374" y="426858"/>
                  <a:pt x="2938873" y="427100"/>
                  <a:pt x="2940011" y="427397"/>
                </a:cubicBezTo>
                <a:cubicBezTo>
                  <a:pt x="2941148" y="427695"/>
                  <a:pt x="2942021" y="428085"/>
                  <a:pt x="2942628" y="428569"/>
                </a:cubicBezTo>
                <a:cubicBezTo>
                  <a:pt x="2943235" y="429053"/>
                  <a:pt x="2943538" y="429630"/>
                  <a:pt x="2943538" y="430299"/>
                </a:cubicBezTo>
                <a:lnTo>
                  <a:pt x="2943538" y="435253"/>
                </a:lnTo>
                <a:lnTo>
                  <a:pt x="2929280" y="429768"/>
                </a:lnTo>
                <a:lnTo>
                  <a:pt x="2916143" y="428255"/>
                </a:lnTo>
                <a:lnTo>
                  <a:pt x="2918844" y="427174"/>
                </a:lnTo>
                <a:cubicBezTo>
                  <a:pt x="2919982" y="426876"/>
                  <a:pt x="2921386" y="426672"/>
                  <a:pt x="2923055" y="426560"/>
                </a:cubicBezTo>
                <a:cubicBezTo>
                  <a:pt x="2924724" y="426448"/>
                  <a:pt x="2926696" y="426393"/>
                  <a:pt x="2928971" y="426393"/>
                </a:cubicBezTo>
                <a:close/>
                <a:moveTo>
                  <a:pt x="2814671" y="426393"/>
                </a:moveTo>
                <a:cubicBezTo>
                  <a:pt x="2817175" y="426393"/>
                  <a:pt x="2819356" y="426486"/>
                  <a:pt x="2821215" y="426672"/>
                </a:cubicBezTo>
                <a:lnTo>
                  <a:pt x="2822728" y="426916"/>
                </a:lnTo>
                <a:lnTo>
                  <a:pt x="2800503" y="429476"/>
                </a:lnTo>
                <a:lnTo>
                  <a:pt x="2801755" y="428290"/>
                </a:lnTo>
                <a:cubicBezTo>
                  <a:pt x="2802476" y="427844"/>
                  <a:pt x="2803405" y="427472"/>
                  <a:pt x="2804544" y="427174"/>
                </a:cubicBezTo>
                <a:cubicBezTo>
                  <a:pt x="2805682" y="426876"/>
                  <a:pt x="2807086" y="426672"/>
                  <a:pt x="2808755" y="426560"/>
                </a:cubicBezTo>
                <a:cubicBezTo>
                  <a:pt x="2810424" y="426448"/>
                  <a:pt x="2812396" y="426393"/>
                  <a:pt x="2814671" y="426393"/>
                </a:cubicBezTo>
                <a:close/>
                <a:moveTo>
                  <a:pt x="2863621" y="422205"/>
                </a:moveTo>
                <a:lnTo>
                  <a:pt x="2916143" y="428255"/>
                </a:lnTo>
                <a:lnTo>
                  <a:pt x="2916055" y="428290"/>
                </a:lnTo>
                <a:cubicBezTo>
                  <a:pt x="2915334" y="428737"/>
                  <a:pt x="2914784" y="429257"/>
                  <a:pt x="2914405" y="429853"/>
                </a:cubicBezTo>
                <a:lnTo>
                  <a:pt x="2862920" y="517587"/>
                </a:lnTo>
                <a:cubicBezTo>
                  <a:pt x="2862403" y="518554"/>
                  <a:pt x="2861961" y="519466"/>
                  <a:pt x="2861593" y="520322"/>
                </a:cubicBezTo>
                <a:cubicBezTo>
                  <a:pt x="2861225" y="521178"/>
                  <a:pt x="2860931" y="522071"/>
                  <a:pt x="2860710" y="523001"/>
                </a:cubicBezTo>
                <a:cubicBezTo>
                  <a:pt x="2860489" y="523931"/>
                  <a:pt x="2860342" y="524954"/>
                  <a:pt x="2860268" y="526070"/>
                </a:cubicBezTo>
                <a:cubicBezTo>
                  <a:pt x="2860194" y="527186"/>
                  <a:pt x="2860157" y="528452"/>
                  <a:pt x="2860157" y="529866"/>
                </a:cubicBezTo>
                <a:cubicBezTo>
                  <a:pt x="2860157" y="531651"/>
                  <a:pt x="2860249" y="533102"/>
                  <a:pt x="2860433" y="534219"/>
                </a:cubicBezTo>
                <a:cubicBezTo>
                  <a:pt x="2860618" y="535335"/>
                  <a:pt x="2860950" y="536191"/>
                  <a:pt x="2861429" y="536786"/>
                </a:cubicBezTo>
                <a:cubicBezTo>
                  <a:pt x="2861909" y="537381"/>
                  <a:pt x="2862444" y="537791"/>
                  <a:pt x="2863034" y="538014"/>
                </a:cubicBezTo>
                <a:cubicBezTo>
                  <a:pt x="2863624" y="538237"/>
                  <a:pt x="2864362" y="538349"/>
                  <a:pt x="2865248" y="538349"/>
                </a:cubicBezTo>
                <a:lnTo>
                  <a:pt x="2924339" y="538349"/>
                </a:lnTo>
                <a:lnTo>
                  <a:pt x="2924339" y="568710"/>
                </a:lnTo>
                <a:cubicBezTo>
                  <a:pt x="2924339" y="569305"/>
                  <a:pt x="2924473" y="569807"/>
                  <a:pt x="2924741" y="570217"/>
                </a:cubicBezTo>
                <a:cubicBezTo>
                  <a:pt x="2925009" y="570626"/>
                  <a:pt x="2925507" y="570979"/>
                  <a:pt x="2926236" y="571277"/>
                </a:cubicBezTo>
                <a:cubicBezTo>
                  <a:pt x="2926964" y="571574"/>
                  <a:pt x="2927942" y="571798"/>
                  <a:pt x="2929168" y="571947"/>
                </a:cubicBezTo>
                <a:cubicBezTo>
                  <a:pt x="2930394" y="572095"/>
                  <a:pt x="2931927" y="572170"/>
                  <a:pt x="2933766" y="572170"/>
                </a:cubicBezTo>
                <a:cubicBezTo>
                  <a:pt x="2935682" y="572170"/>
                  <a:pt x="2937253" y="572095"/>
                  <a:pt x="2938479" y="571947"/>
                </a:cubicBezTo>
                <a:cubicBezTo>
                  <a:pt x="2939705" y="571798"/>
                  <a:pt x="2940702" y="571574"/>
                  <a:pt x="2941469" y="571277"/>
                </a:cubicBezTo>
                <a:cubicBezTo>
                  <a:pt x="2942235" y="570979"/>
                  <a:pt x="2942772" y="570626"/>
                  <a:pt x="2943078" y="570217"/>
                </a:cubicBezTo>
                <a:cubicBezTo>
                  <a:pt x="2943385" y="569807"/>
                  <a:pt x="2943538" y="569305"/>
                  <a:pt x="2943538" y="568710"/>
                </a:cubicBezTo>
                <a:lnTo>
                  <a:pt x="2943538" y="538349"/>
                </a:lnTo>
                <a:lnTo>
                  <a:pt x="2959835" y="538349"/>
                </a:lnTo>
                <a:cubicBezTo>
                  <a:pt x="2961174" y="538349"/>
                  <a:pt x="2962216" y="537642"/>
                  <a:pt x="2962960" y="536228"/>
                </a:cubicBezTo>
                <a:cubicBezTo>
                  <a:pt x="2963704" y="534814"/>
                  <a:pt x="2964076" y="532879"/>
                  <a:pt x="2964076" y="530424"/>
                </a:cubicBezTo>
                <a:cubicBezTo>
                  <a:pt x="2964076" y="527745"/>
                  <a:pt x="2963686" y="525754"/>
                  <a:pt x="2962904" y="524452"/>
                </a:cubicBezTo>
                <a:cubicBezTo>
                  <a:pt x="2962123" y="523150"/>
                  <a:pt x="2961100" y="522498"/>
                  <a:pt x="2959835" y="522498"/>
                </a:cubicBezTo>
                <a:lnTo>
                  <a:pt x="2943538" y="522498"/>
                </a:lnTo>
                <a:lnTo>
                  <a:pt x="2943538" y="435253"/>
                </a:lnTo>
                <a:lnTo>
                  <a:pt x="2982897" y="450393"/>
                </a:lnTo>
                <a:cubicBezTo>
                  <a:pt x="3013423" y="467808"/>
                  <a:pt x="3032303" y="491867"/>
                  <a:pt x="3032303" y="518442"/>
                </a:cubicBezTo>
                <a:cubicBezTo>
                  <a:pt x="3032303" y="531730"/>
                  <a:pt x="3027583" y="544389"/>
                  <a:pt x="3019047" y="555904"/>
                </a:cubicBezTo>
                <a:lnTo>
                  <a:pt x="2993940" y="577149"/>
                </a:lnTo>
                <a:lnTo>
                  <a:pt x="3016021" y="574605"/>
                </a:lnTo>
                <a:lnTo>
                  <a:pt x="3068543" y="580655"/>
                </a:lnTo>
                <a:lnTo>
                  <a:pt x="3068455" y="580691"/>
                </a:lnTo>
                <a:cubicBezTo>
                  <a:pt x="3067734" y="581137"/>
                  <a:pt x="3067184" y="581658"/>
                  <a:pt x="3066805" y="582253"/>
                </a:cubicBezTo>
                <a:lnTo>
                  <a:pt x="3015320" y="669987"/>
                </a:lnTo>
                <a:cubicBezTo>
                  <a:pt x="3014803" y="670955"/>
                  <a:pt x="3014361" y="671866"/>
                  <a:pt x="3013993" y="672722"/>
                </a:cubicBezTo>
                <a:cubicBezTo>
                  <a:pt x="3013625" y="673578"/>
                  <a:pt x="3013331" y="674471"/>
                  <a:pt x="3013110" y="675401"/>
                </a:cubicBezTo>
                <a:cubicBezTo>
                  <a:pt x="3012889" y="676331"/>
                  <a:pt x="3012742" y="677354"/>
                  <a:pt x="3012668" y="678471"/>
                </a:cubicBezTo>
                <a:cubicBezTo>
                  <a:pt x="3012594" y="679587"/>
                  <a:pt x="3012557" y="680852"/>
                  <a:pt x="3012557" y="682266"/>
                </a:cubicBezTo>
                <a:cubicBezTo>
                  <a:pt x="3012557" y="684051"/>
                  <a:pt x="3012649" y="685503"/>
                  <a:pt x="3012833" y="686619"/>
                </a:cubicBezTo>
                <a:cubicBezTo>
                  <a:pt x="3013018" y="687735"/>
                  <a:pt x="3013350" y="688591"/>
                  <a:pt x="3013829" y="689186"/>
                </a:cubicBezTo>
                <a:cubicBezTo>
                  <a:pt x="3014309" y="689782"/>
                  <a:pt x="3014844" y="690191"/>
                  <a:pt x="3015434" y="690414"/>
                </a:cubicBezTo>
                <a:cubicBezTo>
                  <a:pt x="3016024" y="690637"/>
                  <a:pt x="3016762" y="690749"/>
                  <a:pt x="3017648" y="690749"/>
                </a:cubicBezTo>
                <a:lnTo>
                  <a:pt x="3076739" y="690749"/>
                </a:lnTo>
                <a:lnTo>
                  <a:pt x="3076739" y="721110"/>
                </a:lnTo>
                <a:cubicBezTo>
                  <a:pt x="3076739" y="721705"/>
                  <a:pt x="3076873" y="722207"/>
                  <a:pt x="3077141" y="722617"/>
                </a:cubicBezTo>
                <a:cubicBezTo>
                  <a:pt x="3077409" y="723026"/>
                  <a:pt x="3077907" y="723379"/>
                  <a:pt x="3078636" y="723677"/>
                </a:cubicBezTo>
                <a:cubicBezTo>
                  <a:pt x="3079364" y="723975"/>
                  <a:pt x="3080342" y="724198"/>
                  <a:pt x="3081568" y="724347"/>
                </a:cubicBezTo>
                <a:cubicBezTo>
                  <a:pt x="3082794" y="724496"/>
                  <a:pt x="3084327" y="724570"/>
                  <a:pt x="3086166" y="724570"/>
                </a:cubicBezTo>
                <a:cubicBezTo>
                  <a:pt x="3088082" y="724570"/>
                  <a:pt x="3089653" y="724496"/>
                  <a:pt x="3090879" y="724347"/>
                </a:cubicBezTo>
                <a:cubicBezTo>
                  <a:pt x="3092105" y="724198"/>
                  <a:pt x="3093102" y="723975"/>
                  <a:pt x="3093869" y="723677"/>
                </a:cubicBezTo>
                <a:cubicBezTo>
                  <a:pt x="3094635" y="723379"/>
                  <a:pt x="3095172" y="723026"/>
                  <a:pt x="3095478" y="722617"/>
                </a:cubicBezTo>
                <a:cubicBezTo>
                  <a:pt x="3095785" y="722207"/>
                  <a:pt x="3095938" y="721705"/>
                  <a:pt x="3095938" y="721110"/>
                </a:cubicBezTo>
                <a:lnTo>
                  <a:pt x="3095938" y="690749"/>
                </a:lnTo>
                <a:lnTo>
                  <a:pt x="3112235" y="690749"/>
                </a:lnTo>
                <a:cubicBezTo>
                  <a:pt x="3113574" y="690749"/>
                  <a:pt x="3114616" y="690042"/>
                  <a:pt x="3115360" y="688628"/>
                </a:cubicBezTo>
                <a:cubicBezTo>
                  <a:pt x="3116104" y="687214"/>
                  <a:pt x="3116476" y="685279"/>
                  <a:pt x="3116476" y="682824"/>
                </a:cubicBezTo>
                <a:cubicBezTo>
                  <a:pt x="3116476" y="680145"/>
                  <a:pt x="3116086" y="678155"/>
                  <a:pt x="3115304" y="676852"/>
                </a:cubicBezTo>
                <a:cubicBezTo>
                  <a:pt x="3114523" y="675550"/>
                  <a:pt x="3113500" y="674899"/>
                  <a:pt x="3112235" y="674899"/>
                </a:cubicBezTo>
                <a:lnTo>
                  <a:pt x="3095938" y="674899"/>
                </a:lnTo>
                <a:lnTo>
                  <a:pt x="3095938" y="587653"/>
                </a:lnTo>
                <a:lnTo>
                  <a:pt x="3135297" y="602793"/>
                </a:lnTo>
                <a:cubicBezTo>
                  <a:pt x="3165823" y="620208"/>
                  <a:pt x="3184703" y="644267"/>
                  <a:pt x="3184703" y="670842"/>
                </a:cubicBezTo>
                <a:cubicBezTo>
                  <a:pt x="3184703" y="684130"/>
                  <a:pt x="3179983" y="696789"/>
                  <a:pt x="3171447" y="708302"/>
                </a:cubicBezTo>
                <a:lnTo>
                  <a:pt x="3146340" y="729548"/>
                </a:lnTo>
                <a:lnTo>
                  <a:pt x="3168421" y="727005"/>
                </a:lnTo>
                <a:cubicBezTo>
                  <a:pt x="3261581" y="727005"/>
                  <a:pt x="3337103" y="770092"/>
                  <a:pt x="3337103" y="823242"/>
                </a:cubicBezTo>
                <a:cubicBezTo>
                  <a:pt x="3337103" y="836530"/>
                  <a:pt x="3332383" y="849189"/>
                  <a:pt x="3323847" y="860702"/>
                </a:cubicBezTo>
                <a:lnTo>
                  <a:pt x="3298740" y="881948"/>
                </a:lnTo>
                <a:lnTo>
                  <a:pt x="3320821" y="879405"/>
                </a:lnTo>
                <a:cubicBezTo>
                  <a:pt x="3413981" y="879405"/>
                  <a:pt x="3489503" y="922492"/>
                  <a:pt x="3489503" y="975642"/>
                </a:cubicBezTo>
                <a:cubicBezTo>
                  <a:pt x="3489503" y="988930"/>
                  <a:pt x="3484783" y="1001590"/>
                  <a:pt x="3476247" y="1013102"/>
                </a:cubicBezTo>
                <a:lnTo>
                  <a:pt x="3451140" y="1034348"/>
                </a:lnTo>
                <a:lnTo>
                  <a:pt x="3473221" y="1031806"/>
                </a:lnTo>
                <a:cubicBezTo>
                  <a:pt x="3496511" y="1031806"/>
                  <a:pt x="3518699" y="1034499"/>
                  <a:pt x="3538880" y="1039368"/>
                </a:cubicBezTo>
                <a:lnTo>
                  <a:pt x="3558986" y="1047102"/>
                </a:lnTo>
                <a:lnTo>
                  <a:pt x="3483342" y="1047102"/>
                </a:lnTo>
                <a:cubicBezTo>
                  <a:pt x="3482673" y="1047102"/>
                  <a:pt x="3482077" y="1047270"/>
                  <a:pt x="3481556" y="1047605"/>
                </a:cubicBezTo>
                <a:cubicBezTo>
                  <a:pt x="3481035" y="1047940"/>
                  <a:pt x="3480589" y="1048460"/>
                  <a:pt x="3480217" y="1049167"/>
                </a:cubicBezTo>
                <a:cubicBezTo>
                  <a:pt x="3479845" y="1049874"/>
                  <a:pt x="3479566" y="1050749"/>
                  <a:pt x="3479380" y="1051790"/>
                </a:cubicBezTo>
                <a:cubicBezTo>
                  <a:pt x="3479194" y="1052832"/>
                  <a:pt x="3479101" y="1054060"/>
                  <a:pt x="3479101" y="1055474"/>
                </a:cubicBezTo>
                <a:cubicBezTo>
                  <a:pt x="3479101" y="1058153"/>
                  <a:pt x="3479454" y="1060236"/>
                  <a:pt x="3480161" y="1061725"/>
                </a:cubicBezTo>
                <a:cubicBezTo>
                  <a:pt x="3480868" y="1063213"/>
                  <a:pt x="3481928" y="1063957"/>
                  <a:pt x="3483342" y="1063957"/>
                </a:cubicBezTo>
                <a:lnTo>
                  <a:pt x="3552659" y="1063957"/>
                </a:lnTo>
                <a:lnTo>
                  <a:pt x="3497965" y="1186517"/>
                </a:lnTo>
                <a:cubicBezTo>
                  <a:pt x="3497518" y="1187485"/>
                  <a:pt x="3497258" y="1188322"/>
                  <a:pt x="3497183" y="1189029"/>
                </a:cubicBezTo>
                <a:cubicBezTo>
                  <a:pt x="3497109" y="1189736"/>
                  <a:pt x="3497388" y="1190331"/>
                  <a:pt x="3498021" y="1190815"/>
                </a:cubicBezTo>
                <a:cubicBezTo>
                  <a:pt x="3498653" y="1191298"/>
                  <a:pt x="3499676" y="1191652"/>
                  <a:pt x="3501090" y="1191875"/>
                </a:cubicBezTo>
                <a:cubicBezTo>
                  <a:pt x="3502504" y="1192098"/>
                  <a:pt x="3504476" y="1192210"/>
                  <a:pt x="3507006" y="1192210"/>
                </a:cubicBezTo>
                <a:cubicBezTo>
                  <a:pt x="3508941" y="1192210"/>
                  <a:pt x="3510578" y="1192154"/>
                  <a:pt x="3511917" y="1192042"/>
                </a:cubicBezTo>
                <a:cubicBezTo>
                  <a:pt x="3513257" y="1191931"/>
                  <a:pt x="3514354" y="1191708"/>
                  <a:pt x="3515210" y="1191373"/>
                </a:cubicBezTo>
                <a:cubicBezTo>
                  <a:pt x="3516066" y="1191038"/>
                  <a:pt x="3516773" y="1190592"/>
                  <a:pt x="3517331" y="1190033"/>
                </a:cubicBezTo>
                <a:cubicBezTo>
                  <a:pt x="3517889" y="1189475"/>
                  <a:pt x="3518354" y="1188750"/>
                  <a:pt x="3518726" y="1187857"/>
                </a:cubicBezTo>
                <a:lnTo>
                  <a:pt x="3570742" y="1067976"/>
                </a:lnTo>
                <a:cubicBezTo>
                  <a:pt x="3571188" y="1066934"/>
                  <a:pt x="3571579" y="1065948"/>
                  <a:pt x="3571914" y="1065018"/>
                </a:cubicBezTo>
                <a:cubicBezTo>
                  <a:pt x="3572249" y="1064087"/>
                  <a:pt x="3572509" y="1063120"/>
                  <a:pt x="3572695" y="1062115"/>
                </a:cubicBezTo>
                <a:cubicBezTo>
                  <a:pt x="3572881" y="1061111"/>
                  <a:pt x="3573030" y="1060069"/>
                  <a:pt x="3573141" y="1058990"/>
                </a:cubicBezTo>
                <a:cubicBezTo>
                  <a:pt x="3573253" y="1057911"/>
                  <a:pt x="3573309" y="1056702"/>
                  <a:pt x="3573309" y="1055362"/>
                </a:cubicBezTo>
                <a:lnTo>
                  <a:pt x="3573072" y="1052521"/>
                </a:lnTo>
                <a:lnTo>
                  <a:pt x="3592497" y="1059993"/>
                </a:lnTo>
                <a:cubicBezTo>
                  <a:pt x="3623023" y="1077408"/>
                  <a:pt x="3641903" y="1101467"/>
                  <a:pt x="3641903" y="1128042"/>
                </a:cubicBezTo>
                <a:cubicBezTo>
                  <a:pt x="3641903" y="1141331"/>
                  <a:pt x="3637183" y="1153989"/>
                  <a:pt x="3628647" y="1165503"/>
                </a:cubicBezTo>
                <a:lnTo>
                  <a:pt x="3603540" y="1186749"/>
                </a:lnTo>
                <a:lnTo>
                  <a:pt x="3625621" y="1184206"/>
                </a:lnTo>
                <a:cubicBezTo>
                  <a:pt x="3718781" y="1184206"/>
                  <a:pt x="3794303" y="1227292"/>
                  <a:pt x="3794303" y="1280442"/>
                </a:cubicBezTo>
                <a:cubicBezTo>
                  <a:pt x="3794303" y="1293730"/>
                  <a:pt x="3789583" y="1306389"/>
                  <a:pt x="3781047" y="1317902"/>
                </a:cubicBezTo>
                <a:lnTo>
                  <a:pt x="3755940" y="1339148"/>
                </a:lnTo>
                <a:lnTo>
                  <a:pt x="3778021" y="1336605"/>
                </a:lnTo>
                <a:cubicBezTo>
                  <a:pt x="3871181" y="1336605"/>
                  <a:pt x="3946703" y="1379692"/>
                  <a:pt x="3946703" y="1432842"/>
                </a:cubicBezTo>
                <a:cubicBezTo>
                  <a:pt x="3946703" y="1446130"/>
                  <a:pt x="3941983" y="1458789"/>
                  <a:pt x="3933447" y="1470302"/>
                </a:cubicBezTo>
                <a:lnTo>
                  <a:pt x="3908340" y="1491548"/>
                </a:lnTo>
                <a:lnTo>
                  <a:pt x="3930421" y="1489005"/>
                </a:lnTo>
                <a:cubicBezTo>
                  <a:pt x="4023581" y="1489005"/>
                  <a:pt x="4099103" y="1532092"/>
                  <a:pt x="4099103" y="1585242"/>
                </a:cubicBezTo>
                <a:cubicBezTo>
                  <a:pt x="4099103" y="1598530"/>
                  <a:pt x="4094383" y="1611189"/>
                  <a:pt x="4085847" y="1622703"/>
                </a:cubicBezTo>
                <a:lnTo>
                  <a:pt x="4060740" y="1643948"/>
                </a:lnTo>
                <a:lnTo>
                  <a:pt x="4082821" y="1641405"/>
                </a:lnTo>
                <a:cubicBezTo>
                  <a:pt x="4175981" y="1641405"/>
                  <a:pt x="4251503" y="1684492"/>
                  <a:pt x="4251503" y="1737642"/>
                </a:cubicBezTo>
                <a:cubicBezTo>
                  <a:pt x="4251503" y="1750930"/>
                  <a:pt x="4246783" y="1763589"/>
                  <a:pt x="4238247" y="1775102"/>
                </a:cubicBezTo>
                <a:lnTo>
                  <a:pt x="4213140" y="1796348"/>
                </a:lnTo>
                <a:lnTo>
                  <a:pt x="4235221" y="1793805"/>
                </a:lnTo>
                <a:cubicBezTo>
                  <a:pt x="4328381" y="1793805"/>
                  <a:pt x="4403903" y="1836892"/>
                  <a:pt x="4403903" y="1890042"/>
                </a:cubicBezTo>
                <a:cubicBezTo>
                  <a:pt x="4403903" y="1903330"/>
                  <a:pt x="4399183" y="1915989"/>
                  <a:pt x="4390647" y="1927502"/>
                </a:cubicBezTo>
                <a:lnTo>
                  <a:pt x="4365540" y="1948748"/>
                </a:lnTo>
                <a:lnTo>
                  <a:pt x="4387621" y="1946205"/>
                </a:lnTo>
                <a:cubicBezTo>
                  <a:pt x="4480781" y="1946205"/>
                  <a:pt x="4556303" y="1989292"/>
                  <a:pt x="4556303" y="2042442"/>
                </a:cubicBezTo>
                <a:cubicBezTo>
                  <a:pt x="4556303" y="2055730"/>
                  <a:pt x="4551583" y="2068389"/>
                  <a:pt x="4543047" y="2079903"/>
                </a:cubicBezTo>
                <a:lnTo>
                  <a:pt x="4517940" y="2101148"/>
                </a:lnTo>
                <a:lnTo>
                  <a:pt x="4540021" y="2098605"/>
                </a:lnTo>
                <a:cubicBezTo>
                  <a:pt x="4633181" y="2098605"/>
                  <a:pt x="4708703" y="2141692"/>
                  <a:pt x="4708703" y="2194842"/>
                </a:cubicBezTo>
                <a:cubicBezTo>
                  <a:pt x="4708703" y="2208130"/>
                  <a:pt x="4703983" y="2220789"/>
                  <a:pt x="4695447" y="2232302"/>
                </a:cubicBezTo>
                <a:lnTo>
                  <a:pt x="4670340" y="2253548"/>
                </a:lnTo>
                <a:lnTo>
                  <a:pt x="4692421" y="2251005"/>
                </a:lnTo>
                <a:cubicBezTo>
                  <a:pt x="4785581" y="2251005"/>
                  <a:pt x="4861103" y="2294092"/>
                  <a:pt x="4861103" y="2347242"/>
                </a:cubicBezTo>
                <a:cubicBezTo>
                  <a:pt x="4861103" y="2360530"/>
                  <a:pt x="4856383" y="2373189"/>
                  <a:pt x="4847847" y="2384703"/>
                </a:cubicBezTo>
                <a:lnTo>
                  <a:pt x="4822740" y="2405948"/>
                </a:lnTo>
                <a:lnTo>
                  <a:pt x="4844821" y="2403405"/>
                </a:lnTo>
                <a:cubicBezTo>
                  <a:pt x="4937982" y="2403405"/>
                  <a:pt x="5013503" y="2446492"/>
                  <a:pt x="5013503" y="2499642"/>
                </a:cubicBezTo>
                <a:cubicBezTo>
                  <a:pt x="5013503" y="2552793"/>
                  <a:pt x="4937982" y="2595880"/>
                  <a:pt x="4844821" y="2595880"/>
                </a:cubicBezTo>
                <a:cubicBezTo>
                  <a:pt x="4751661" y="2595880"/>
                  <a:pt x="4676139" y="2552793"/>
                  <a:pt x="4676139" y="2499642"/>
                </a:cubicBezTo>
                <a:cubicBezTo>
                  <a:pt x="4676139" y="2486355"/>
                  <a:pt x="4680859" y="2473696"/>
                  <a:pt x="4689395" y="2462182"/>
                </a:cubicBezTo>
                <a:lnTo>
                  <a:pt x="4714502" y="2440937"/>
                </a:lnTo>
                <a:lnTo>
                  <a:pt x="4692421" y="2443480"/>
                </a:lnTo>
                <a:cubicBezTo>
                  <a:pt x="4599261" y="2443480"/>
                  <a:pt x="4523739" y="2400393"/>
                  <a:pt x="4523739" y="2347242"/>
                </a:cubicBezTo>
                <a:cubicBezTo>
                  <a:pt x="4523739" y="2333955"/>
                  <a:pt x="4528459" y="2321296"/>
                  <a:pt x="4536995" y="2309782"/>
                </a:cubicBezTo>
                <a:lnTo>
                  <a:pt x="4562102" y="2288537"/>
                </a:lnTo>
                <a:lnTo>
                  <a:pt x="4540021" y="2291080"/>
                </a:lnTo>
                <a:cubicBezTo>
                  <a:pt x="4516731" y="2291080"/>
                  <a:pt x="4494544" y="2288387"/>
                  <a:pt x="4474363" y="2283517"/>
                </a:cubicBezTo>
                <a:lnTo>
                  <a:pt x="4451086" y="2274564"/>
                </a:lnTo>
                <a:lnTo>
                  <a:pt x="4452914" y="2274700"/>
                </a:lnTo>
                <a:cubicBezTo>
                  <a:pt x="4460951" y="2274700"/>
                  <a:pt x="4468262" y="2273621"/>
                  <a:pt x="4474848" y="2271463"/>
                </a:cubicBezTo>
                <a:cubicBezTo>
                  <a:pt x="4481434" y="2269305"/>
                  <a:pt x="4487108" y="2266161"/>
                  <a:pt x="4491870" y="2262031"/>
                </a:cubicBezTo>
                <a:cubicBezTo>
                  <a:pt x="4496633" y="2257901"/>
                  <a:pt x="4500316" y="2252822"/>
                  <a:pt x="4502921" y="2246795"/>
                </a:cubicBezTo>
                <a:cubicBezTo>
                  <a:pt x="4505525" y="2240767"/>
                  <a:pt x="4506827" y="2233884"/>
                  <a:pt x="4506827" y="2226145"/>
                </a:cubicBezTo>
                <a:cubicBezTo>
                  <a:pt x="4506827" y="2219894"/>
                  <a:pt x="4505806" y="2214201"/>
                  <a:pt x="4503763" y="2209067"/>
                </a:cubicBezTo>
                <a:cubicBezTo>
                  <a:pt x="4501720" y="2203932"/>
                  <a:pt x="4498709" y="2199560"/>
                  <a:pt x="4494730" y="2195951"/>
                </a:cubicBezTo>
                <a:cubicBezTo>
                  <a:pt x="4490752" y="2192342"/>
                  <a:pt x="4485787" y="2189552"/>
                  <a:pt x="4479836" y="2187580"/>
                </a:cubicBezTo>
                <a:cubicBezTo>
                  <a:pt x="4473885" y="2185608"/>
                  <a:pt x="4466932" y="2184622"/>
                  <a:pt x="4458975" y="2184622"/>
                </a:cubicBezTo>
                <a:cubicBezTo>
                  <a:pt x="4455533" y="2184622"/>
                  <a:pt x="4452504" y="2184659"/>
                  <a:pt x="4449888" y="2184733"/>
                </a:cubicBezTo>
                <a:cubicBezTo>
                  <a:pt x="4447271" y="2184808"/>
                  <a:pt x="4444708" y="2185031"/>
                  <a:pt x="4442199" y="2185403"/>
                </a:cubicBezTo>
                <a:lnTo>
                  <a:pt x="4442199" y="2144885"/>
                </a:lnTo>
                <a:lnTo>
                  <a:pt x="4493836" y="2144885"/>
                </a:lnTo>
                <a:cubicBezTo>
                  <a:pt x="4495118" y="2144885"/>
                  <a:pt x="4496116" y="2144140"/>
                  <a:pt x="4496829" y="2142652"/>
                </a:cubicBezTo>
                <a:cubicBezTo>
                  <a:pt x="4497541" y="2141164"/>
                  <a:pt x="4497898" y="2139080"/>
                  <a:pt x="4497898" y="2136401"/>
                </a:cubicBezTo>
                <a:cubicBezTo>
                  <a:pt x="4497898" y="2134988"/>
                  <a:pt x="4497805" y="2133760"/>
                  <a:pt x="4497619" y="2132718"/>
                </a:cubicBezTo>
                <a:cubicBezTo>
                  <a:pt x="4497433" y="2131676"/>
                  <a:pt x="4497154" y="2130820"/>
                  <a:pt x="4496782" y="2130151"/>
                </a:cubicBezTo>
                <a:cubicBezTo>
                  <a:pt x="4496409" y="2129481"/>
                  <a:pt x="4495944" y="2128979"/>
                  <a:pt x="4495386" y="2128644"/>
                </a:cubicBezTo>
                <a:cubicBezTo>
                  <a:pt x="4494828" y="2128309"/>
                  <a:pt x="4494251" y="2128141"/>
                  <a:pt x="4493656" y="2128141"/>
                </a:cubicBezTo>
                <a:lnTo>
                  <a:pt x="4429697" y="2128141"/>
                </a:lnTo>
                <a:cubicBezTo>
                  <a:pt x="4427539" y="2128141"/>
                  <a:pt x="4425884" y="2128737"/>
                  <a:pt x="4424730" y="2129927"/>
                </a:cubicBezTo>
                <a:cubicBezTo>
                  <a:pt x="4423577" y="2131118"/>
                  <a:pt x="4423000" y="2132941"/>
                  <a:pt x="4423000" y="2135397"/>
                </a:cubicBezTo>
                <a:lnTo>
                  <a:pt x="4423000" y="2194221"/>
                </a:lnTo>
                <a:cubicBezTo>
                  <a:pt x="4423000" y="2196974"/>
                  <a:pt x="4423446" y="2198835"/>
                  <a:pt x="4424339" y="2199802"/>
                </a:cubicBezTo>
                <a:cubicBezTo>
                  <a:pt x="4425232" y="2200770"/>
                  <a:pt x="4426721" y="2201253"/>
                  <a:pt x="4428804" y="2201253"/>
                </a:cubicBezTo>
                <a:cubicBezTo>
                  <a:pt x="4431632" y="2201253"/>
                  <a:pt x="4434683" y="2201030"/>
                  <a:pt x="4437957" y="2200584"/>
                </a:cubicBezTo>
                <a:cubicBezTo>
                  <a:pt x="4441231" y="2200137"/>
                  <a:pt x="4445138" y="2199914"/>
                  <a:pt x="4449677" y="2199914"/>
                </a:cubicBezTo>
                <a:cubicBezTo>
                  <a:pt x="4456077" y="2199914"/>
                  <a:pt x="4461584" y="2200491"/>
                  <a:pt x="4466197" y="2201644"/>
                </a:cubicBezTo>
                <a:cubicBezTo>
                  <a:pt x="4470811" y="2202797"/>
                  <a:pt x="4474625" y="2204546"/>
                  <a:pt x="4477638" y="2206890"/>
                </a:cubicBezTo>
                <a:cubicBezTo>
                  <a:pt x="4480652" y="2209234"/>
                  <a:pt x="4482885" y="2212174"/>
                  <a:pt x="4484336" y="2215708"/>
                </a:cubicBezTo>
                <a:cubicBezTo>
                  <a:pt x="4485787" y="2219243"/>
                  <a:pt x="4486512" y="2223317"/>
                  <a:pt x="4486512" y="2227931"/>
                </a:cubicBezTo>
                <a:cubicBezTo>
                  <a:pt x="4486512" y="2233437"/>
                  <a:pt x="4485657" y="2238107"/>
                  <a:pt x="4483945" y="2241939"/>
                </a:cubicBezTo>
                <a:cubicBezTo>
                  <a:pt x="4482234" y="2245771"/>
                  <a:pt x="4479871" y="2248953"/>
                  <a:pt x="4476857" y="2251483"/>
                </a:cubicBezTo>
                <a:cubicBezTo>
                  <a:pt x="4473843" y="2254013"/>
                  <a:pt x="4470253" y="2255873"/>
                  <a:pt x="4466086" y="2257064"/>
                </a:cubicBezTo>
                <a:cubicBezTo>
                  <a:pt x="4461919" y="2258254"/>
                  <a:pt x="4457342" y="2258850"/>
                  <a:pt x="4452356" y="2258850"/>
                </a:cubicBezTo>
                <a:cubicBezTo>
                  <a:pt x="4446999" y="2258850"/>
                  <a:pt x="4442366" y="2258366"/>
                  <a:pt x="4438459" y="2257399"/>
                </a:cubicBezTo>
                <a:cubicBezTo>
                  <a:pt x="4434553" y="2256431"/>
                  <a:pt x="4431279" y="2255408"/>
                  <a:pt x="4428637" y="2254329"/>
                </a:cubicBezTo>
                <a:cubicBezTo>
                  <a:pt x="4425995" y="2253250"/>
                  <a:pt x="4423893" y="2252245"/>
                  <a:pt x="4422330" y="2251315"/>
                </a:cubicBezTo>
                <a:cubicBezTo>
                  <a:pt x="4420768" y="2250385"/>
                  <a:pt x="4419614" y="2249920"/>
                  <a:pt x="4418870" y="2249920"/>
                </a:cubicBezTo>
                <a:cubicBezTo>
                  <a:pt x="4418349" y="2249920"/>
                  <a:pt x="4417884" y="2250069"/>
                  <a:pt x="4417475" y="2250367"/>
                </a:cubicBezTo>
                <a:cubicBezTo>
                  <a:pt x="4417065" y="2250664"/>
                  <a:pt x="4416712" y="2251129"/>
                  <a:pt x="4416414" y="2251762"/>
                </a:cubicBezTo>
                <a:cubicBezTo>
                  <a:pt x="4416117" y="2252394"/>
                  <a:pt x="4415912" y="2253213"/>
                  <a:pt x="4415800" y="2254217"/>
                </a:cubicBezTo>
                <a:cubicBezTo>
                  <a:pt x="4415689" y="2255222"/>
                  <a:pt x="4415633" y="2256357"/>
                  <a:pt x="4415633" y="2257622"/>
                </a:cubicBezTo>
                <a:lnTo>
                  <a:pt x="4415664" y="2258593"/>
                </a:lnTo>
                <a:lnTo>
                  <a:pt x="4384595" y="2232302"/>
                </a:lnTo>
                <a:cubicBezTo>
                  <a:pt x="4376059" y="2220789"/>
                  <a:pt x="4371339" y="2208130"/>
                  <a:pt x="4371339" y="2194842"/>
                </a:cubicBezTo>
                <a:cubicBezTo>
                  <a:pt x="4371339" y="2181555"/>
                  <a:pt x="4376059" y="2168896"/>
                  <a:pt x="4384595" y="2157382"/>
                </a:cubicBezTo>
                <a:lnTo>
                  <a:pt x="4409702" y="2136137"/>
                </a:lnTo>
                <a:lnTo>
                  <a:pt x="4387621" y="2138680"/>
                </a:lnTo>
                <a:cubicBezTo>
                  <a:pt x="4294461" y="2138680"/>
                  <a:pt x="4218939" y="2095593"/>
                  <a:pt x="4218939" y="2042442"/>
                </a:cubicBezTo>
                <a:cubicBezTo>
                  <a:pt x="4218939" y="2029155"/>
                  <a:pt x="4223659" y="2016496"/>
                  <a:pt x="4232195" y="2004982"/>
                </a:cubicBezTo>
                <a:lnTo>
                  <a:pt x="4257302" y="1983737"/>
                </a:lnTo>
                <a:lnTo>
                  <a:pt x="4235221" y="1986280"/>
                </a:lnTo>
                <a:cubicBezTo>
                  <a:pt x="4142061" y="1986280"/>
                  <a:pt x="4066539" y="1943193"/>
                  <a:pt x="4066539" y="1890042"/>
                </a:cubicBezTo>
                <a:cubicBezTo>
                  <a:pt x="4066539" y="1876755"/>
                  <a:pt x="4071259" y="1864096"/>
                  <a:pt x="4079795" y="1852582"/>
                </a:cubicBezTo>
                <a:lnTo>
                  <a:pt x="4104902" y="1831337"/>
                </a:lnTo>
                <a:lnTo>
                  <a:pt x="4082821" y="1833880"/>
                </a:lnTo>
                <a:cubicBezTo>
                  <a:pt x="3989661" y="1833880"/>
                  <a:pt x="3914139" y="1790793"/>
                  <a:pt x="3914139" y="1737642"/>
                </a:cubicBezTo>
                <a:cubicBezTo>
                  <a:pt x="3914139" y="1724355"/>
                  <a:pt x="3918859" y="1711696"/>
                  <a:pt x="3927395" y="1700182"/>
                </a:cubicBezTo>
                <a:lnTo>
                  <a:pt x="3952502" y="1678937"/>
                </a:lnTo>
                <a:lnTo>
                  <a:pt x="3930421" y="1681480"/>
                </a:lnTo>
                <a:cubicBezTo>
                  <a:pt x="3837261" y="1681480"/>
                  <a:pt x="3761739" y="1638393"/>
                  <a:pt x="3761739" y="1585242"/>
                </a:cubicBezTo>
                <a:cubicBezTo>
                  <a:pt x="3761739" y="1571955"/>
                  <a:pt x="3766459" y="1559296"/>
                  <a:pt x="3774995" y="1547782"/>
                </a:cubicBezTo>
                <a:lnTo>
                  <a:pt x="3800102" y="1526537"/>
                </a:lnTo>
                <a:lnTo>
                  <a:pt x="3778021" y="1529080"/>
                </a:lnTo>
                <a:cubicBezTo>
                  <a:pt x="3684861" y="1529080"/>
                  <a:pt x="3609339" y="1485993"/>
                  <a:pt x="3609339" y="1432842"/>
                </a:cubicBezTo>
                <a:cubicBezTo>
                  <a:pt x="3609339" y="1419555"/>
                  <a:pt x="3614059" y="1406896"/>
                  <a:pt x="3622595" y="1395382"/>
                </a:cubicBezTo>
                <a:lnTo>
                  <a:pt x="3647702" y="1374137"/>
                </a:lnTo>
                <a:lnTo>
                  <a:pt x="3625621" y="1376680"/>
                </a:lnTo>
                <a:cubicBezTo>
                  <a:pt x="3532461" y="1376680"/>
                  <a:pt x="3456939" y="1333593"/>
                  <a:pt x="3456939" y="1280442"/>
                </a:cubicBezTo>
                <a:cubicBezTo>
                  <a:pt x="3456939" y="1267155"/>
                  <a:pt x="3461659" y="1254496"/>
                  <a:pt x="3470195" y="1242982"/>
                </a:cubicBezTo>
                <a:lnTo>
                  <a:pt x="3495302" y="1221737"/>
                </a:lnTo>
                <a:lnTo>
                  <a:pt x="3473221" y="1224280"/>
                </a:lnTo>
                <a:cubicBezTo>
                  <a:pt x="3380061" y="1224280"/>
                  <a:pt x="3304539" y="1181194"/>
                  <a:pt x="3304539" y="1128042"/>
                </a:cubicBezTo>
                <a:cubicBezTo>
                  <a:pt x="3304539" y="1114755"/>
                  <a:pt x="3309259" y="1102097"/>
                  <a:pt x="3317795" y="1090582"/>
                </a:cubicBezTo>
                <a:lnTo>
                  <a:pt x="3342902" y="1069337"/>
                </a:lnTo>
                <a:lnTo>
                  <a:pt x="3320821" y="1071881"/>
                </a:lnTo>
                <a:cubicBezTo>
                  <a:pt x="3227661" y="1071881"/>
                  <a:pt x="3152139" y="1028793"/>
                  <a:pt x="3152139" y="975642"/>
                </a:cubicBezTo>
                <a:cubicBezTo>
                  <a:pt x="3152139" y="962355"/>
                  <a:pt x="3156859" y="949696"/>
                  <a:pt x="3165395" y="938182"/>
                </a:cubicBezTo>
                <a:lnTo>
                  <a:pt x="3190502" y="916938"/>
                </a:lnTo>
                <a:lnTo>
                  <a:pt x="3168421" y="919480"/>
                </a:lnTo>
                <a:cubicBezTo>
                  <a:pt x="3075261" y="919480"/>
                  <a:pt x="2999739" y="876393"/>
                  <a:pt x="2999739" y="823242"/>
                </a:cubicBezTo>
                <a:cubicBezTo>
                  <a:pt x="2999739" y="809955"/>
                  <a:pt x="3004459" y="797296"/>
                  <a:pt x="3012995" y="785782"/>
                </a:cubicBezTo>
                <a:lnTo>
                  <a:pt x="3038102" y="764537"/>
                </a:lnTo>
                <a:lnTo>
                  <a:pt x="3016021" y="767080"/>
                </a:lnTo>
                <a:cubicBezTo>
                  <a:pt x="2922861" y="767080"/>
                  <a:pt x="2847339" y="723993"/>
                  <a:pt x="2847339" y="670842"/>
                </a:cubicBezTo>
                <a:cubicBezTo>
                  <a:pt x="2847339" y="657555"/>
                  <a:pt x="2852059" y="644896"/>
                  <a:pt x="2860595" y="633383"/>
                </a:cubicBezTo>
                <a:lnTo>
                  <a:pt x="2885702" y="612137"/>
                </a:lnTo>
                <a:lnTo>
                  <a:pt x="2863621" y="614680"/>
                </a:lnTo>
                <a:cubicBezTo>
                  <a:pt x="2770461" y="614680"/>
                  <a:pt x="2694939" y="571593"/>
                  <a:pt x="2694939" y="518442"/>
                </a:cubicBezTo>
                <a:cubicBezTo>
                  <a:pt x="2694939" y="478580"/>
                  <a:pt x="2737420" y="444378"/>
                  <a:pt x="2797962" y="429768"/>
                </a:cubicBezTo>
                <a:lnTo>
                  <a:pt x="2800503" y="429476"/>
                </a:lnTo>
                <a:lnTo>
                  <a:pt x="2800104" y="429853"/>
                </a:lnTo>
                <a:lnTo>
                  <a:pt x="2748619" y="517587"/>
                </a:lnTo>
                <a:cubicBezTo>
                  <a:pt x="2748103" y="518554"/>
                  <a:pt x="2747661" y="519466"/>
                  <a:pt x="2747293" y="520322"/>
                </a:cubicBezTo>
                <a:cubicBezTo>
                  <a:pt x="2746925" y="521178"/>
                  <a:pt x="2746630" y="522071"/>
                  <a:pt x="2746409" y="523001"/>
                </a:cubicBezTo>
                <a:cubicBezTo>
                  <a:pt x="2746189" y="523931"/>
                  <a:pt x="2746041" y="524954"/>
                  <a:pt x="2745967" y="526070"/>
                </a:cubicBezTo>
                <a:cubicBezTo>
                  <a:pt x="2745893" y="527186"/>
                  <a:pt x="2745857" y="528452"/>
                  <a:pt x="2745857" y="529866"/>
                </a:cubicBezTo>
                <a:cubicBezTo>
                  <a:pt x="2745857" y="531651"/>
                  <a:pt x="2745949" y="533102"/>
                  <a:pt x="2746133" y="534219"/>
                </a:cubicBezTo>
                <a:cubicBezTo>
                  <a:pt x="2746317" y="535335"/>
                  <a:pt x="2746649" y="536191"/>
                  <a:pt x="2747129" y="536786"/>
                </a:cubicBezTo>
                <a:cubicBezTo>
                  <a:pt x="2747608" y="537381"/>
                  <a:pt x="2748143" y="537791"/>
                  <a:pt x="2748733" y="538014"/>
                </a:cubicBezTo>
                <a:cubicBezTo>
                  <a:pt x="2749324" y="538237"/>
                  <a:pt x="2750062" y="538349"/>
                  <a:pt x="2750948" y="538349"/>
                </a:cubicBezTo>
                <a:lnTo>
                  <a:pt x="2810039" y="538349"/>
                </a:lnTo>
                <a:lnTo>
                  <a:pt x="2810039" y="568710"/>
                </a:lnTo>
                <a:cubicBezTo>
                  <a:pt x="2810039" y="569305"/>
                  <a:pt x="2810173" y="569807"/>
                  <a:pt x="2810441" y="570217"/>
                </a:cubicBezTo>
                <a:cubicBezTo>
                  <a:pt x="2810709" y="570626"/>
                  <a:pt x="2811207" y="570979"/>
                  <a:pt x="2811936" y="571277"/>
                </a:cubicBezTo>
                <a:cubicBezTo>
                  <a:pt x="2812664" y="571574"/>
                  <a:pt x="2813642" y="571798"/>
                  <a:pt x="2814868" y="571947"/>
                </a:cubicBezTo>
                <a:cubicBezTo>
                  <a:pt x="2816094" y="572095"/>
                  <a:pt x="2817627" y="572170"/>
                  <a:pt x="2819466" y="572170"/>
                </a:cubicBezTo>
                <a:cubicBezTo>
                  <a:pt x="2821382" y="572170"/>
                  <a:pt x="2822953" y="572095"/>
                  <a:pt x="2824179" y="571947"/>
                </a:cubicBezTo>
                <a:cubicBezTo>
                  <a:pt x="2825405" y="571798"/>
                  <a:pt x="2826402" y="571574"/>
                  <a:pt x="2827169" y="571277"/>
                </a:cubicBezTo>
                <a:cubicBezTo>
                  <a:pt x="2827935" y="570979"/>
                  <a:pt x="2828472" y="570626"/>
                  <a:pt x="2828778" y="570217"/>
                </a:cubicBezTo>
                <a:cubicBezTo>
                  <a:pt x="2829085" y="569807"/>
                  <a:pt x="2829238" y="569305"/>
                  <a:pt x="2829238" y="568710"/>
                </a:cubicBezTo>
                <a:lnTo>
                  <a:pt x="2829238" y="538349"/>
                </a:lnTo>
                <a:lnTo>
                  <a:pt x="2845535" y="538349"/>
                </a:lnTo>
                <a:cubicBezTo>
                  <a:pt x="2846874" y="538349"/>
                  <a:pt x="2847916" y="537642"/>
                  <a:pt x="2848660" y="536228"/>
                </a:cubicBezTo>
                <a:cubicBezTo>
                  <a:pt x="2849404" y="534814"/>
                  <a:pt x="2849776" y="532879"/>
                  <a:pt x="2849776" y="530424"/>
                </a:cubicBezTo>
                <a:cubicBezTo>
                  <a:pt x="2849776" y="527745"/>
                  <a:pt x="2849386" y="525754"/>
                  <a:pt x="2848604" y="524452"/>
                </a:cubicBezTo>
                <a:cubicBezTo>
                  <a:pt x="2847823" y="523150"/>
                  <a:pt x="2846800" y="522498"/>
                  <a:pt x="2845535" y="522498"/>
                </a:cubicBezTo>
                <a:lnTo>
                  <a:pt x="2829238" y="522498"/>
                </a:lnTo>
                <a:lnTo>
                  <a:pt x="2829238" y="430299"/>
                </a:lnTo>
                <a:cubicBezTo>
                  <a:pt x="2829238" y="429630"/>
                  <a:pt x="2828935" y="429053"/>
                  <a:pt x="2828328" y="428569"/>
                </a:cubicBezTo>
                <a:cubicBezTo>
                  <a:pt x="2827721" y="428085"/>
                  <a:pt x="2826848" y="427695"/>
                  <a:pt x="2825711" y="427397"/>
                </a:cubicBezTo>
                <a:lnTo>
                  <a:pt x="2822728" y="426916"/>
                </a:lnTo>
                <a:close/>
                <a:moveTo>
                  <a:pt x="2295508" y="413202"/>
                </a:moveTo>
                <a:cubicBezTo>
                  <a:pt x="2340757" y="413202"/>
                  <a:pt x="2377439" y="507715"/>
                  <a:pt x="2377439" y="624304"/>
                </a:cubicBezTo>
                <a:cubicBezTo>
                  <a:pt x="2377439" y="740893"/>
                  <a:pt x="2340757" y="835407"/>
                  <a:pt x="2295508" y="835407"/>
                </a:cubicBezTo>
                <a:cubicBezTo>
                  <a:pt x="2250259" y="835407"/>
                  <a:pt x="2213577" y="740893"/>
                  <a:pt x="2213577" y="624304"/>
                </a:cubicBezTo>
                <a:cubicBezTo>
                  <a:pt x="2213577" y="507715"/>
                  <a:pt x="2250259" y="413202"/>
                  <a:pt x="2295508" y="413202"/>
                </a:cubicBezTo>
                <a:close/>
                <a:moveTo>
                  <a:pt x="3293728" y="304800"/>
                </a:moveTo>
                <a:cubicBezTo>
                  <a:pt x="3338977" y="304800"/>
                  <a:pt x="3375659" y="399313"/>
                  <a:pt x="3375659" y="515902"/>
                </a:cubicBezTo>
                <a:cubicBezTo>
                  <a:pt x="3375659" y="632491"/>
                  <a:pt x="3338977" y="727005"/>
                  <a:pt x="3293728" y="727005"/>
                </a:cubicBezTo>
                <a:cubicBezTo>
                  <a:pt x="3248479" y="727005"/>
                  <a:pt x="3211797" y="632491"/>
                  <a:pt x="3211797" y="515902"/>
                </a:cubicBezTo>
                <a:cubicBezTo>
                  <a:pt x="3211797" y="399313"/>
                  <a:pt x="3248479" y="304800"/>
                  <a:pt x="3293728" y="304800"/>
                </a:cubicBezTo>
                <a:close/>
                <a:moveTo>
                  <a:pt x="2143108" y="260802"/>
                </a:moveTo>
                <a:cubicBezTo>
                  <a:pt x="2188357" y="260802"/>
                  <a:pt x="2225039" y="355315"/>
                  <a:pt x="2225039" y="471904"/>
                </a:cubicBezTo>
                <a:cubicBezTo>
                  <a:pt x="2225039" y="588494"/>
                  <a:pt x="2188357" y="683007"/>
                  <a:pt x="2143108" y="683007"/>
                </a:cubicBezTo>
                <a:cubicBezTo>
                  <a:pt x="2097859" y="683007"/>
                  <a:pt x="2061177" y="588494"/>
                  <a:pt x="2061177" y="471904"/>
                </a:cubicBezTo>
                <a:cubicBezTo>
                  <a:pt x="2061177" y="355315"/>
                  <a:pt x="2097859" y="260802"/>
                  <a:pt x="2143108" y="260802"/>
                </a:cubicBezTo>
                <a:close/>
                <a:moveTo>
                  <a:pt x="3141328" y="152400"/>
                </a:moveTo>
                <a:cubicBezTo>
                  <a:pt x="3186577" y="152400"/>
                  <a:pt x="3223259" y="246913"/>
                  <a:pt x="3223259" y="363502"/>
                </a:cubicBezTo>
                <a:cubicBezTo>
                  <a:pt x="3223259" y="480091"/>
                  <a:pt x="3186577" y="574605"/>
                  <a:pt x="3141328" y="574605"/>
                </a:cubicBezTo>
                <a:cubicBezTo>
                  <a:pt x="3096079" y="574605"/>
                  <a:pt x="3059397" y="480091"/>
                  <a:pt x="3059397" y="363502"/>
                </a:cubicBezTo>
                <a:cubicBezTo>
                  <a:pt x="3059397" y="246913"/>
                  <a:pt x="3096079" y="152400"/>
                  <a:pt x="3141328" y="152400"/>
                </a:cubicBezTo>
                <a:close/>
                <a:moveTo>
                  <a:pt x="2988928" y="0"/>
                </a:moveTo>
                <a:cubicBezTo>
                  <a:pt x="3034177" y="0"/>
                  <a:pt x="3070859" y="94514"/>
                  <a:pt x="3070859" y="211102"/>
                </a:cubicBezTo>
                <a:cubicBezTo>
                  <a:pt x="3070859" y="327691"/>
                  <a:pt x="3034177" y="422205"/>
                  <a:pt x="2988928" y="422205"/>
                </a:cubicBezTo>
                <a:cubicBezTo>
                  <a:pt x="2943679" y="422205"/>
                  <a:pt x="2906997" y="327691"/>
                  <a:pt x="2906997" y="211102"/>
                </a:cubicBezTo>
                <a:cubicBezTo>
                  <a:pt x="2906997" y="94514"/>
                  <a:pt x="2943679" y="0"/>
                  <a:pt x="2988928" y="0"/>
                </a:cubicBezTo>
                <a:close/>
              </a:path>
            </a:pathLst>
          </a:custGeom>
          <a:solidFill>
            <a:srgbClr val="92D050"/>
          </a:solidFill>
          <a:ln w="3175">
            <a:solidFill>
              <a:srgbClr val="1E23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a-IR" dirty="0">
              <a:solidFill>
                <a:srgbClr val="F4494F"/>
              </a:solidFill>
            </a:endParaRPr>
          </a:p>
        </p:txBody>
      </p:sp>
      <p:sp>
        <p:nvSpPr>
          <p:cNvPr id="508" name="Freeform 507"/>
          <p:cNvSpPr/>
          <p:nvPr/>
        </p:nvSpPr>
        <p:spPr>
          <a:xfrm>
            <a:off x="520409" y="286515"/>
            <a:ext cx="1134500" cy="1312333"/>
          </a:xfrm>
          <a:custGeom>
            <a:avLst/>
            <a:gdLst>
              <a:gd name="connsiteX0" fmla="*/ 616056 w 1336040"/>
              <a:gd name="connsiteY0" fmla="*/ 701675 h 1601437"/>
              <a:gd name="connsiteX1" fmla="*/ 670561 w 1336040"/>
              <a:gd name="connsiteY1" fmla="*/ 701675 h 1601437"/>
              <a:gd name="connsiteX2" fmla="*/ 740939 w 1336040"/>
              <a:gd name="connsiteY2" fmla="*/ 701675 h 1601437"/>
              <a:gd name="connsiteX3" fmla="*/ 772160 w 1336040"/>
              <a:gd name="connsiteY3" fmla="*/ 732896 h 1601437"/>
              <a:gd name="connsiteX4" fmla="*/ 772160 w 1336040"/>
              <a:gd name="connsiteY4" fmla="*/ 935957 h 1601437"/>
              <a:gd name="connsiteX5" fmla="*/ 1225124 w 1336040"/>
              <a:gd name="connsiteY5" fmla="*/ 935957 h 1601437"/>
              <a:gd name="connsiteX6" fmla="*/ 1336040 w 1336040"/>
              <a:gd name="connsiteY6" fmla="*/ 1046873 h 1601437"/>
              <a:gd name="connsiteX7" fmla="*/ 1336040 w 1336040"/>
              <a:gd name="connsiteY7" fmla="*/ 1490521 h 1601437"/>
              <a:gd name="connsiteX8" fmla="*/ 1225124 w 1336040"/>
              <a:gd name="connsiteY8" fmla="*/ 1601437 h 1601437"/>
              <a:gd name="connsiteX9" fmla="*/ 110916 w 1336040"/>
              <a:gd name="connsiteY9" fmla="*/ 1601437 h 1601437"/>
              <a:gd name="connsiteX10" fmla="*/ 0 w 1336040"/>
              <a:gd name="connsiteY10" fmla="*/ 1490521 h 1601437"/>
              <a:gd name="connsiteX11" fmla="*/ 0 w 1336040"/>
              <a:gd name="connsiteY11" fmla="*/ 1046873 h 1601437"/>
              <a:gd name="connsiteX12" fmla="*/ 110916 w 1336040"/>
              <a:gd name="connsiteY12" fmla="*/ 935957 h 1601437"/>
              <a:gd name="connsiteX13" fmla="*/ 584835 w 1336040"/>
              <a:gd name="connsiteY13" fmla="*/ 935957 h 1601437"/>
              <a:gd name="connsiteX14" fmla="*/ 584835 w 1336040"/>
              <a:gd name="connsiteY14" fmla="*/ 732896 h 1601437"/>
              <a:gd name="connsiteX15" fmla="*/ 616056 w 1336040"/>
              <a:gd name="connsiteY15" fmla="*/ 701675 h 1601437"/>
              <a:gd name="connsiteX16" fmla="*/ 670561 w 1336040"/>
              <a:gd name="connsiteY16" fmla="*/ 511175 h 1601437"/>
              <a:gd name="connsiteX17" fmla="*/ 772161 w 1336040"/>
              <a:gd name="connsiteY17" fmla="*/ 606425 h 1601437"/>
              <a:gd name="connsiteX18" fmla="*/ 670561 w 1336040"/>
              <a:gd name="connsiteY18" fmla="*/ 701675 h 1601437"/>
              <a:gd name="connsiteX19" fmla="*/ 568961 w 1336040"/>
              <a:gd name="connsiteY19" fmla="*/ 606425 h 1601437"/>
              <a:gd name="connsiteX20" fmla="*/ 670561 w 1336040"/>
              <a:gd name="connsiteY20" fmla="*/ 511175 h 1601437"/>
              <a:gd name="connsiteX21" fmla="*/ 49743 w 1336040"/>
              <a:gd name="connsiteY21" fmla="*/ 0 h 1601437"/>
              <a:gd name="connsiteX22" fmla="*/ 1286297 w 1336040"/>
              <a:gd name="connsiteY22" fmla="*/ 0 h 1601437"/>
              <a:gd name="connsiteX23" fmla="*/ 1336040 w 1336040"/>
              <a:gd name="connsiteY23" fmla="*/ 49743 h 1601437"/>
              <a:gd name="connsiteX24" fmla="*/ 1336040 w 1336040"/>
              <a:gd name="connsiteY24" fmla="*/ 248707 h 1601437"/>
              <a:gd name="connsiteX25" fmla="*/ 1286297 w 1336040"/>
              <a:gd name="connsiteY25" fmla="*/ 298450 h 1601437"/>
              <a:gd name="connsiteX26" fmla="*/ 49743 w 1336040"/>
              <a:gd name="connsiteY26" fmla="*/ 298450 h 1601437"/>
              <a:gd name="connsiteX27" fmla="*/ 0 w 1336040"/>
              <a:gd name="connsiteY27" fmla="*/ 248707 h 1601437"/>
              <a:gd name="connsiteX28" fmla="*/ 0 w 1336040"/>
              <a:gd name="connsiteY28" fmla="*/ 49743 h 1601437"/>
              <a:gd name="connsiteX29" fmla="*/ 49743 w 1336040"/>
              <a:gd name="connsiteY29" fmla="*/ 0 h 160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336040" h="1601437">
                <a:moveTo>
                  <a:pt x="616056" y="701675"/>
                </a:moveTo>
                <a:lnTo>
                  <a:pt x="670561" y="701675"/>
                </a:lnTo>
                <a:lnTo>
                  <a:pt x="740939" y="701675"/>
                </a:lnTo>
                <a:cubicBezTo>
                  <a:pt x="758182" y="701675"/>
                  <a:pt x="772160" y="715653"/>
                  <a:pt x="772160" y="732896"/>
                </a:cubicBezTo>
                <a:lnTo>
                  <a:pt x="772160" y="935957"/>
                </a:lnTo>
                <a:lnTo>
                  <a:pt x="1225124" y="935957"/>
                </a:lnTo>
                <a:cubicBezTo>
                  <a:pt x="1286381" y="935957"/>
                  <a:pt x="1336040" y="985616"/>
                  <a:pt x="1336040" y="1046873"/>
                </a:cubicBezTo>
                <a:lnTo>
                  <a:pt x="1336040" y="1490521"/>
                </a:lnTo>
                <a:cubicBezTo>
                  <a:pt x="1336040" y="1551778"/>
                  <a:pt x="1286381" y="1601437"/>
                  <a:pt x="1225124" y="1601437"/>
                </a:cubicBezTo>
                <a:lnTo>
                  <a:pt x="110916" y="1601437"/>
                </a:lnTo>
                <a:cubicBezTo>
                  <a:pt x="49659" y="1601437"/>
                  <a:pt x="0" y="1551778"/>
                  <a:pt x="0" y="1490521"/>
                </a:cubicBezTo>
                <a:lnTo>
                  <a:pt x="0" y="1046873"/>
                </a:lnTo>
                <a:cubicBezTo>
                  <a:pt x="0" y="985616"/>
                  <a:pt x="49659" y="935957"/>
                  <a:pt x="110916" y="935957"/>
                </a:cubicBezTo>
                <a:lnTo>
                  <a:pt x="584835" y="935957"/>
                </a:lnTo>
                <a:lnTo>
                  <a:pt x="584835" y="732896"/>
                </a:lnTo>
                <a:cubicBezTo>
                  <a:pt x="584835" y="715653"/>
                  <a:pt x="598813" y="701675"/>
                  <a:pt x="616056" y="701675"/>
                </a:cubicBezTo>
                <a:close/>
                <a:moveTo>
                  <a:pt x="670561" y="511175"/>
                </a:moveTo>
                <a:cubicBezTo>
                  <a:pt x="726673" y="511175"/>
                  <a:pt x="772161" y="553820"/>
                  <a:pt x="772161" y="606425"/>
                </a:cubicBezTo>
                <a:cubicBezTo>
                  <a:pt x="772161" y="659030"/>
                  <a:pt x="726673" y="701675"/>
                  <a:pt x="670561" y="701675"/>
                </a:cubicBezTo>
                <a:cubicBezTo>
                  <a:pt x="614449" y="701675"/>
                  <a:pt x="568961" y="659030"/>
                  <a:pt x="568961" y="606425"/>
                </a:cubicBezTo>
                <a:cubicBezTo>
                  <a:pt x="568961" y="553820"/>
                  <a:pt x="614449" y="511175"/>
                  <a:pt x="670561" y="511175"/>
                </a:cubicBezTo>
                <a:close/>
                <a:moveTo>
                  <a:pt x="49743" y="0"/>
                </a:moveTo>
                <a:lnTo>
                  <a:pt x="1286297" y="0"/>
                </a:lnTo>
                <a:cubicBezTo>
                  <a:pt x="1313769" y="0"/>
                  <a:pt x="1336040" y="22271"/>
                  <a:pt x="1336040" y="49743"/>
                </a:cubicBezTo>
                <a:lnTo>
                  <a:pt x="1336040" y="248707"/>
                </a:lnTo>
                <a:cubicBezTo>
                  <a:pt x="1336040" y="276179"/>
                  <a:pt x="1313769" y="298450"/>
                  <a:pt x="1286297" y="298450"/>
                </a:cubicBezTo>
                <a:lnTo>
                  <a:pt x="49743" y="298450"/>
                </a:lnTo>
                <a:cubicBezTo>
                  <a:pt x="22271" y="298450"/>
                  <a:pt x="0" y="276179"/>
                  <a:pt x="0" y="248707"/>
                </a:cubicBezTo>
                <a:lnTo>
                  <a:pt x="0" y="49743"/>
                </a:lnTo>
                <a:cubicBezTo>
                  <a:pt x="0" y="22271"/>
                  <a:pt x="22271" y="0"/>
                  <a:pt x="49743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09" name="Rounded Rectangular Callout 508"/>
          <p:cNvSpPr/>
          <p:nvPr/>
        </p:nvSpPr>
        <p:spPr>
          <a:xfrm>
            <a:off x="1694887" y="1513650"/>
            <a:ext cx="804473" cy="660400"/>
          </a:xfrm>
          <a:prstGeom prst="wedgeRoundRectCallout">
            <a:avLst>
              <a:gd name="adj1" fmla="val -100574"/>
              <a:gd name="adj2" fmla="val -8166"/>
              <a:gd name="adj3" fmla="val 16667"/>
            </a:avLst>
          </a:prstGeom>
          <a:noFill/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0" name="TextBox 509"/>
          <p:cNvSpPr txBox="1"/>
          <p:nvPr/>
        </p:nvSpPr>
        <p:spPr>
          <a:xfrm>
            <a:off x="1654746" y="1513650"/>
            <a:ext cx="1000274" cy="6460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64F5C9"/>
                </a:solidFill>
              </a:rPr>
              <a:t>Where is Yasin?</a:t>
            </a:r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511" name="Rounded Rectangular Callout 510"/>
          <p:cNvSpPr/>
          <p:nvPr/>
        </p:nvSpPr>
        <p:spPr>
          <a:xfrm>
            <a:off x="1845714" y="416560"/>
            <a:ext cx="877166" cy="782320"/>
          </a:xfrm>
          <a:prstGeom prst="wedgeRoundRectCallout">
            <a:avLst>
              <a:gd name="adj1" fmla="val -100574"/>
              <a:gd name="adj2" fmla="val -8166"/>
              <a:gd name="adj3" fmla="val 16667"/>
            </a:avLst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2" name="TextBox 511"/>
          <p:cNvSpPr txBox="1"/>
          <p:nvPr/>
        </p:nvSpPr>
        <p:spPr>
          <a:xfrm>
            <a:off x="1920483" y="573477"/>
            <a:ext cx="1005790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E6E6E6"/>
                </a:solidFill>
              </a:rPr>
              <a:t>At 32</a:t>
            </a:r>
            <a:endParaRPr lang="fa-IR" dirty="0">
              <a:solidFill>
                <a:srgbClr val="E6E6E6"/>
              </a:solidFill>
            </a:endParaRPr>
          </a:p>
        </p:txBody>
      </p:sp>
      <p:sp>
        <p:nvSpPr>
          <p:cNvPr id="513" name="Oval 512"/>
          <p:cNvSpPr/>
          <p:nvPr/>
        </p:nvSpPr>
        <p:spPr>
          <a:xfrm>
            <a:off x="6346547" y="2031905"/>
            <a:ext cx="149504" cy="426238"/>
          </a:xfrm>
          <a:prstGeom prst="ellipse">
            <a:avLst/>
          </a:pr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4" name="Oval 513"/>
          <p:cNvSpPr/>
          <p:nvPr/>
        </p:nvSpPr>
        <p:spPr>
          <a:xfrm rot="5400000">
            <a:off x="6209156" y="2396392"/>
            <a:ext cx="177486" cy="330773"/>
          </a:xfrm>
          <a:prstGeom prst="ellipse">
            <a:avLst/>
          </a:pr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5" name="TextBox 514"/>
          <p:cNvSpPr txBox="1"/>
          <p:nvPr/>
        </p:nvSpPr>
        <p:spPr>
          <a:xfrm>
            <a:off x="6187052" y="2377176"/>
            <a:ext cx="110847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1E2328"/>
                </a:solidFill>
              </a:rPr>
              <a:t>Y</a:t>
            </a:r>
            <a:endParaRPr lang="fa-IR" dirty="0">
              <a:solidFill>
                <a:srgbClr val="1E2328"/>
              </a:solidFill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4387710" y="47869"/>
            <a:ext cx="619486" cy="1086574"/>
          </a:xfrm>
          <a:custGeom>
            <a:avLst/>
            <a:gdLst/>
            <a:ahLst/>
            <a:cxnLst/>
            <a:rect l="l" t="t" r="r" b="b"/>
            <a:pathLst>
              <a:path w="714849" h="1652628">
                <a:moveTo>
                  <a:pt x="271820" y="1601952"/>
                </a:moveTo>
                <a:cubicBezTo>
                  <a:pt x="266760" y="1601952"/>
                  <a:pt x="262369" y="1602380"/>
                  <a:pt x="258648" y="1603236"/>
                </a:cubicBezTo>
                <a:cubicBezTo>
                  <a:pt x="254928" y="1604091"/>
                  <a:pt x="251840" y="1605356"/>
                  <a:pt x="249384" y="1607031"/>
                </a:cubicBezTo>
                <a:cubicBezTo>
                  <a:pt x="246928" y="1608705"/>
                  <a:pt x="245124" y="1610714"/>
                  <a:pt x="243970" y="1613058"/>
                </a:cubicBezTo>
                <a:cubicBezTo>
                  <a:pt x="242817" y="1615402"/>
                  <a:pt x="242240" y="1618100"/>
                  <a:pt x="242240" y="1621151"/>
                </a:cubicBezTo>
                <a:cubicBezTo>
                  <a:pt x="242240" y="1626360"/>
                  <a:pt x="243896" y="1630508"/>
                  <a:pt x="247207" y="1633596"/>
                </a:cubicBezTo>
                <a:cubicBezTo>
                  <a:pt x="250519" y="1636685"/>
                  <a:pt x="255151" y="1638229"/>
                  <a:pt x="261104" y="1638229"/>
                </a:cubicBezTo>
                <a:cubicBezTo>
                  <a:pt x="265941" y="1638229"/>
                  <a:pt x="270425" y="1637001"/>
                  <a:pt x="274554" y="1634545"/>
                </a:cubicBezTo>
                <a:cubicBezTo>
                  <a:pt x="278684" y="1632090"/>
                  <a:pt x="283019" y="1628332"/>
                  <a:pt x="287558" y="1623272"/>
                </a:cubicBezTo>
                <a:lnTo>
                  <a:pt x="287558" y="1601952"/>
                </a:lnTo>
                <a:close/>
                <a:moveTo>
                  <a:pt x="439363" y="1543797"/>
                </a:moveTo>
                <a:cubicBezTo>
                  <a:pt x="441223" y="1543797"/>
                  <a:pt x="442749" y="1543872"/>
                  <a:pt x="443939" y="1544021"/>
                </a:cubicBezTo>
                <a:cubicBezTo>
                  <a:pt x="445130" y="1544169"/>
                  <a:pt x="446060" y="1544393"/>
                  <a:pt x="446730" y="1544690"/>
                </a:cubicBezTo>
                <a:cubicBezTo>
                  <a:pt x="447400" y="1544988"/>
                  <a:pt x="447883" y="1545360"/>
                  <a:pt x="448181" y="1545806"/>
                </a:cubicBezTo>
                <a:cubicBezTo>
                  <a:pt x="448479" y="1546253"/>
                  <a:pt x="448628" y="1546737"/>
                  <a:pt x="448628" y="1547258"/>
                </a:cubicBezTo>
                <a:lnTo>
                  <a:pt x="448628" y="1647717"/>
                </a:lnTo>
                <a:cubicBezTo>
                  <a:pt x="448628" y="1648312"/>
                  <a:pt x="448479" y="1648814"/>
                  <a:pt x="448181" y="1649223"/>
                </a:cubicBezTo>
                <a:cubicBezTo>
                  <a:pt x="447883" y="1649633"/>
                  <a:pt x="447400" y="1649986"/>
                  <a:pt x="446730" y="1650284"/>
                </a:cubicBezTo>
                <a:cubicBezTo>
                  <a:pt x="446060" y="1650581"/>
                  <a:pt x="445130" y="1650805"/>
                  <a:pt x="443939" y="1650954"/>
                </a:cubicBezTo>
                <a:cubicBezTo>
                  <a:pt x="442749" y="1651102"/>
                  <a:pt x="441223" y="1651177"/>
                  <a:pt x="439363" y="1651177"/>
                </a:cubicBezTo>
                <a:cubicBezTo>
                  <a:pt x="437577" y="1651177"/>
                  <a:pt x="436089" y="1651102"/>
                  <a:pt x="434898" y="1650954"/>
                </a:cubicBezTo>
                <a:cubicBezTo>
                  <a:pt x="433708" y="1650805"/>
                  <a:pt x="432759" y="1650581"/>
                  <a:pt x="432052" y="1650284"/>
                </a:cubicBezTo>
                <a:cubicBezTo>
                  <a:pt x="431345" y="1649986"/>
                  <a:pt x="430861" y="1649633"/>
                  <a:pt x="430601" y="1649223"/>
                </a:cubicBezTo>
                <a:cubicBezTo>
                  <a:pt x="430340" y="1648814"/>
                  <a:pt x="430210" y="1648312"/>
                  <a:pt x="430210" y="1647717"/>
                </a:cubicBezTo>
                <a:lnTo>
                  <a:pt x="430210" y="1547258"/>
                </a:lnTo>
                <a:cubicBezTo>
                  <a:pt x="430210" y="1546737"/>
                  <a:pt x="430340" y="1546253"/>
                  <a:pt x="430601" y="1545806"/>
                </a:cubicBezTo>
                <a:cubicBezTo>
                  <a:pt x="430861" y="1545360"/>
                  <a:pt x="431345" y="1544988"/>
                  <a:pt x="432052" y="1544690"/>
                </a:cubicBezTo>
                <a:cubicBezTo>
                  <a:pt x="432759" y="1544393"/>
                  <a:pt x="433708" y="1544169"/>
                  <a:pt x="434898" y="1544021"/>
                </a:cubicBezTo>
                <a:cubicBezTo>
                  <a:pt x="436089" y="1543872"/>
                  <a:pt x="437577" y="1543797"/>
                  <a:pt x="439363" y="1543797"/>
                </a:cubicBezTo>
                <a:close/>
                <a:moveTo>
                  <a:pt x="537924" y="1542235"/>
                </a:moveTo>
                <a:cubicBezTo>
                  <a:pt x="544622" y="1542235"/>
                  <a:pt x="550259" y="1543369"/>
                  <a:pt x="554835" y="1545639"/>
                </a:cubicBezTo>
                <a:cubicBezTo>
                  <a:pt x="559412" y="1547909"/>
                  <a:pt x="563114" y="1550941"/>
                  <a:pt x="565941" y="1554736"/>
                </a:cubicBezTo>
                <a:cubicBezTo>
                  <a:pt x="568769" y="1558531"/>
                  <a:pt x="570797" y="1562978"/>
                  <a:pt x="572025" y="1568075"/>
                </a:cubicBezTo>
                <a:cubicBezTo>
                  <a:pt x="573253" y="1573172"/>
                  <a:pt x="573866" y="1579293"/>
                  <a:pt x="573866" y="1586437"/>
                </a:cubicBezTo>
                <a:lnTo>
                  <a:pt x="573866" y="1647717"/>
                </a:lnTo>
                <a:cubicBezTo>
                  <a:pt x="573866" y="1648312"/>
                  <a:pt x="573718" y="1648814"/>
                  <a:pt x="573420" y="1649223"/>
                </a:cubicBezTo>
                <a:cubicBezTo>
                  <a:pt x="573122" y="1649633"/>
                  <a:pt x="572639" y="1649986"/>
                  <a:pt x="571969" y="1650284"/>
                </a:cubicBezTo>
                <a:cubicBezTo>
                  <a:pt x="571299" y="1650581"/>
                  <a:pt x="570369" y="1650805"/>
                  <a:pt x="569178" y="1650954"/>
                </a:cubicBezTo>
                <a:cubicBezTo>
                  <a:pt x="567988" y="1651102"/>
                  <a:pt x="566499" y="1651177"/>
                  <a:pt x="564714" y="1651177"/>
                </a:cubicBezTo>
                <a:cubicBezTo>
                  <a:pt x="562853" y="1651177"/>
                  <a:pt x="561328" y="1651102"/>
                  <a:pt x="560137" y="1650954"/>
                </a:cubicBezTo>
                <a:cubicBezTo>
                  <a:pt x="558946" y="1650805"/>
                  <a:pt x="558016" y="1650581"/>
                  <a:pt x="557347" y="1650284"/>
                </a:cubicBezTo>
                <a:cubicBezTo>
                  <a:pt x="556677" y="1649986"/>
                  <a:pt x="556193" y="1649633"/>
                  <a:pt x="555895" y="1649223"/>
                </a:cubicBezTo>
                <a:cubicBezTo>
                  <a:pt x="555598" y="1648814"/>
                  <a:pt x="555449" y="1648312"/>
                  <a:pt x="555449" y="1647717"/>
                </a:cubicBezTo>
                <a:lnTo>
                  <a:pt x="555449" y="1588892"/>
                </a:lnTo>
                <a:cubicBezTo>
                  <a:pt x="555449" y="1583162"/>
                  <a:pt x="555002" y="1578549"/>
                  <a:pt x="554110" y="1575051"/>
                </a:cubicBezTo>
                <a:cubicBezTo>
                  <a:pt x="553217" y="1571554"/>
                  <a:pt x="551914" y="1568540"/>
                  <a:pt x="550203" y="1566010"/>
                </a:cubicBezTo>
                <a:cubicBezTo>
                  <a:pt x="548491" y="1563480"/>
                  <a:pt x="546277" y="1561545"/>
                  <a:pt x="543561" y="1560206"/>
                </a:cubicBezTo>
                <a:cubicBezTo>
                  <a:pt x="540845" y="1558866"/>
                  <a:pt x="537701" y="1558196"/>
                  <a:pt x="534129" y="1558196"/>
                </a:cubicBezTo>
                <a:cubicBezTo>
                  <a:pt x="529516" y="1558196"/>
                  <a:pt x="524902" y="1559834"/>
                  <a:pt x="520288" y="1563108"/>
                </a:cubicBezTo>
                <a:cubicBezTo>
                  <a:pt x="515675" y="1566382"/>
                  <a:pt x="510838" y="1571182"/>
                  <a:pt x="505778" y="1577507"/>
                </a:cubicBezTo>
                <a:lnTo>
                  <a:pt x="505778" y="1647717"/>
                </a:lnTo>
                <a:cubicBezTo>
                  <a:pt x="505778" y="1648312"/>
                  <a:pt x="505629" y="1648814"/>
                  <a:pt x="505331" y="1649223"/>
                </a:cubicBezTo>
                <a:cubicBezTo>
                  <a:pt x="505033" y="1649633"/>
                  <a:pt x="504550" y="1649986"/>
                  <a:pt x="503880" y="1650284"/>
                </a:cubicBezTo>
                <a:cubicBezTo>
                  <a:pt x="503210" y="1650581"/>
                  <a:pt x="502280" y="1650805"/>
                  <a:pt x="501089" y="1650954"/>
                </a:cubicBezTo>
                <a:cubicBezTo>
                  <a:pt x="499899" y="1651102"/>
                  <a:pt x="498373" y="1651177"/>
                  <a:pt x="496513" y="1651177"/>
                </a:cubicBezTo>
                <a:cubicBezTo>
                  <a:pt x="494727" y="1651177"/>
                  <a:pt x="493239" y="1651102"/>
                  <a:pt x="492048" y="1650954"/>
                </a:cubicBezTo>
                <a:cubicBezTo>
                  <a:pt x="490858" y="1650805"/>
                  <a:pt x="489909" y="1650581"/>
                  <a:pt x="489202" y="1650284"/>
                </a:cubicBezTo>
                <a:cubicBezTo>
                  <a:pt x="488495" y="1649986"/>
                  <a:pt x="488011" y="1649633"/>
                  <a:pt x="487751" y="1649223"/>
                </a:cubicBezTo>
                <a:cubicBezTo>
                  <a:pt x="487490" y="1648814"/>
                  <a:pt x="487360" y="1648312"/>
                  <a:pt x="487360" y="1647717"/>
                </a:cubicBezTo>
                <a:lnTo>
                  <a:pt x="487360" y="1547258"/>
                </a:lnTo>
                <a:cubicBezTo>
                  <a:pt x="487360" y="1546662"/>
                  <a:pt x="487472" y="1546160"/>
                  <a:pt x="487695" y="1545751"/>
                </a:cubicBezTo>
                <a:cubicBezTo>
                  <a:pt x="487918" y="1545341"/>
                  <a:pt x="488365" y="1544969"/>
                  <a:pt x="489034" y="1544634"/>
                </a:cubicBezTo>
                <a:cubicBezTo>
                  <a:pt x="489704" y="1544300"/>
                  <a:pt x="490560" y="1544076"/>
                  <a:pt x="491602" y="1543965"/>
                </a:cubicBezTo>
                <a:cubicBezTo>
                  <a:pt x="492643" y="1543853"/>
                  <a:pt x="494020" y="1543797"/>
                  <a:pt x="495732" y="1543797"/>
                </a:cubicBezTo>
                <a:cubicBezTo>
                  <a:pt x="497369" y="1543797"/>
                  <a:pt x="498727" y="1543853"/>
                  <a:pt x="499806" y="1543965"/>
                </a:cubicBezTo>
                <a:cubicBezTo>
                  <a:pt x="500885" y="1544076"/>
                  <a:pt x="501722" y="1544300"/>
                  <a:pt x="502317" y="1544634"/>
                </a:cubicBezTo>
                <a:cubicBezTo>
                  <a:pt x="502913" y="1544969"/>
                  <a:pt x="503341" y="1545341"/>
                  <a:pt x="503601" y="1545751"/>
                </a:cubicBezTo>
                <a:cubicBezTo>
                  <a:pt x="503861" y="1546160"/>
                  <a:pt x="503992" y="1546662"/>
                  <a:pt x="503992" y="1547258"/>
                </a:cubicBezTo>
                <a:lnTo>
                  <a:pt x="503992" y="1560540"/>
                </a:lnTo>
                <a:cubicBezTo>
                  <a:pt x="509647" y="1554215"/>
                  <a:pt x="515284" y="1549583"/>
                  <a:pt x="520902" y="1546644"/>
                </a:cubicBezTo>
                <a:cubicBezTo>
                  <a:pt x="526520" y="1543704"/>
                  <a:pt x="532195" y="1542235"/>
                  <a:pt x="537924" y="1542235"/>
                </a:cubicBezTo>
                <a:close/>
                <a:moveTo>
                  <a:pt x="375516" y="1542235"/>
                </a:moveTo>
                <a:cubicBezTo>
                  <a:pt x="378195" y="1542235"/>
                  <a:pt x="380874" y="1542458"/>
                  <a:pt x="383552" y="1542904"/>
                </a:cubicBezTo>
                <a:cubicBezTo>
                  <a:pt x="386231" y="1543351"/>
                  <a:pt x="388650" y="1543909"/>
                  <a:pt x="390808" y="1544579"/>
                </a:cubicBezTo>
                <a:cubicBezTo>
                  <a:pt x="392966" y="1545248"/>
                  <a:pt x="394808" y="1545974"/>
                  <a:pt x="396333" y="1546755"/>
                </a:cubicBezTo>
                <a:cubicBezTo>
                  <a:pt x="397859" y="1547537"/>
                  <a:pt x="399012" y="1548225"/>
                  <a:pt x="399793" y="1548820"/>
                </a:cubicBezTo>
                <a:cubicBezTo>
                  <a:pt x="400575" y="1549416"/>
                  <a:pt x="401096" y="1549936"/>
                  <a:pt x="401356" y="1550383"/>
                </a:cubicBezTo>
                <a:cubicBezTo>
                  <a:pt x="401616" y="1550829"/>
                  <a:pt x="401803" y="1551332"/>
                  <a:pt x="401914" y="1551890"/>
                </a:cubicBezTo>
                <a:cubicBezTo>
                  <a:pt x="402026" y="1552448"/>
                  <a:pt x="402137" y="1553136"/>
                  <a:pt x="402249" y="1553955"/>
                </a:cubicBezTo>
                <a:cubicBezTo>
                  <a:pt x="402361" y="1554773"/>
                  <a:pt x="402416" y="1555778"/>
                  <a:pt x="402416" y="1556969"/>
                </a:cubicBezTo>
                <a:cubicBezTo>
                  <a:pt x="402416" y="1558234"/>
                  <a:pt x="402361" y="1559331"/>
                  <a:pt x="402249" y="1560261"/>
                </a:cubicBezTo>
                <a:cubicBezTo>
                  <a:pt x="402137" y="1561192"/>
                  <a:pt x="401951" y="1561954"/>
                  <a:pt x="401691" y="1562550"/>
                </a:cubicBezTo>
                <a:cubicBezTo>
                  <a:pt x="401430" y="1563145"/>
                  <a:pt x="401114" y="1563573"/>
                  <a:pt x="400742" y="1563833"/>
                </a:cubicBezTo>
                <a:cubicBezTo>
                  <a:pt x="400370" y="1564094"/>
                  <a:pt x="399961" y="1564224"/>
                  <a:pt x="399514" y="1564224"/>
                </a:cubicBezTo>
                <a:cubicBezTo>
                  <a:pt x="398845" y="1564224"/>
                  <a:pt x="397877" y="1563815"/>
                  <a:pt x="396612" y="1562996"/>
                </a:cubicBezTo>
                <a:cubicBezTo>
                  <a:pt x="395347" y="1562178"/>
                  <a:pt x="393710" y="1561303"/>
                  <a:pt x="391701" y="1560373"/>
                </a:cubicBezTo>
                <a:cubicBezTo>
                  <a:pt x="389692" y="1559443"/>
                  <a:pt x="387329" y="1558568"/>
                  <a:pt x="384613" y="1557750"/>
                </a:cubicBezTo>
                <a:cubicBezTo>
                  <a:pt x="381897" y="1556931"/>
                  <a:pt x="378790" y="1556522"/>
                  <a:pt x="375293" y="1556522"/>
                </a:cubicBezTo>
                <a:cubicBezTo>
                  <a:pt x="372167" y="1556522"/>
                  <a:pt x="369414" y="1556876"/>
                  <a:pt x="367033" y="1557583"/>
                </a:cubicBezTo>
                <a:cubicBezTo>
                  <a:pt x="364651" y="1558289"/>
                  <a:pt x="362698" y="1559294"/>
                  <a:pt x="361172" y="1560596"/>
                </a:cubicBezTo>
                <a:cubicBezTo>
                  <a:pt x="359647" y="1561899"/>
                  <a:pt x="358494" y="1563443"/>
                  <a:pt x="357712" y="1565229"/>
                </a:cubicBezTo>
                <a:cubicBezTo>
                  <a:pt x="356931" y="1567014"/>
                  <a:pt x="356540" y="1568949"/>
                  <a:pt x="356540" y="1571033"/>
                </a:cubicBezTo>
                <a:cubicBezTo>
                  <a:pt x="356540" y="1573935"/>
                  <a:pt x="357284" y="1576372"/>
                  <a:pt x="358773" y="1578344"/>
                </a:cubicBezTo>
                <a:cubicBezTo>
                  <a:pt x="360261" y="1580316"/>
                  <a:pt x="362196" y="1582046"/>
                  <a:pt x="364577" y="1583534"/>
                </a:cubicBezTo>
                <a:cubicBezTo>
                  <a:pt x="366958" y="1585023"/>
                  <a:pt x="369674" y="1586362"/>
                  <a:pt x="372725" y="1587553"/>
                </a:cubicBezTo>
                <a:cubicBezTo>
                  <a:pt x="375776" y="1588743"/>
                  <a:pt x="378883" y="1589971"/>
                  <a:pt x="382046" y="1591236"/>
                </a:cubicBezTo>
                <a:cubicBezTo>
                  <a:pt x="385208" y="1592501"/>
                  <a:pt x="388334" y="1593915"/>
                  <a:pt x="391422" y="1595478"/>
                </a:cubicBezTo>
                <a:cubicBezTo>
                  <a:pt x="394510" y="1597041"/>
                  <a:pt x="397245" y="1598938"/>
                  <a:pt x="399626" y="1601171"/>
                </a:cubicBezTo>
                <a:cubicBezTo>
                  <a:pt x="402007" y="1603403"/>
                  <a:pt x="403923" y="1606082"/>
                  <a:pt x="405374" y="1609207"/>
                </a:cubicBezTo>
                <a:cubicBezTo>
                  <a:pt x="406825" y="1612333"/>
                  <a:pt x="407551" y="1616053"/>
                  <a:pt x="407551" y="1620369"/>
                </a:cubicBezTo>
                <a:cubicBezTo>
                  <a:pt x="407551" y="1625504"/>
                  <a:pt x="406602" y="1630080"/>
                  <a:pt x="404705" y="1634099"/>
                </a:cubicBezTo>
                <a:cubicBezTo>
                  <a:pt x="402807" y="1638117"/>
                  <a:pt x="400110" y="1641503"/>
                  <a:pt x="396612" y="1644256"/>
                </a:cubicBezTo>
                <a:cubicBezTo>
                  <a:pt x="393115" y="1647010"/>
                  <a:pt x="388947" y="1649093"/>
                  <a:pt x="384111" y="1650507"/>
                </a:cubicBezTo>
                <a:cubicBezTo>
                  <a:pt x="379274" y="1651921"/>
                  <a:pt x="373953" y="1652628"/>
                  <a:pt x="368149" y="1652628"/>
                </a:cubicBezTo>
                <a:cubicBezTo>
                  <a:pt x="364577" y="1652628"/>
                  <a:pt x="361172" y="1652349"/>
                  <a:pt x="357935" y="1651791"/>
                </a:cubicBezTo>
                <a:cubicBezTo>
                  <a:pt x="354698" y="1651233"/>
                  <a:pt x="351796" y="1650526"/>
                  <a:pt x="349229" y="1649670"/>
                </a:cubicBezTo>
                <a:cubicBezTo>
                  <a:pt x="346662" y="1648814"/>
                  <a:pt x="344485" y="1647921"/>
                  <a:pt x="342699" y="1646991"/>
                </a:cubicBezTo>
                <a:cubicBezTo>
                  <a:pt x="340913" y="1646061"/>
                  <a:pt x="339611" y="1645224"/>
                  <a:pt x="338792" y="1644480"/>
                </a:cubicBezTo>
                <a:cubicBezTo>
                  <a:pt x="337974" y="1643735"/>
                  <a:pt x="337379" y="1642694"/>
                  <a:pt x="337007" y="1641354"/>
                </a:cubicBezTo>
                <a:cubicBezTo>
                  <a:pt x="336634" y="1640015"/>
                  <a:pt x="336448" y="1638192"/>
                  <a:pt x="336448" y="1635885"/>
                </a:cubicBezTo>
                <a:cubicBezTo>
                  <a:pt x="336448" y="1634471"/>
                  <a:pt x="336523" y="1633280"/>
                  <a:pt x="336672" y="1632313"/>
                </a:cubicBezTo>
                <a:cubicBezTo>
                  <a:pt x="336820" y="1631345"/>
                  <a:pt x="337007" y="1630564"/>
                  <a:pt x="337230" y="1629969"/>
                </a:cubicBezTo>
                <a:cubicBezTo>
                  <a:pt x="337453" y="1629373"/>
                  <a:pt x="337769" y="1628946"/>
                  <a:pt x="338178" y="1628685"/>
                </a:cubicBezTo>
                <a:cubicBezTo>
                  <a:pt x="338588" y="1628425"/>
                  <a:pt x="339053" y="1628294"/>
                  <a:pt x="339574" y="1628294"/>
                </a:cubicBezTo>
                <a:cubicBezTo>
                  <a:pt x="340392" y="1628294"/>
                  <a:pt x="341602" y="1628797"/>
                  <a:pt x="343201" y="1629801"/>
                </a:cubicBezTo>
                <a:cubicBezTo>
                  <a:pt x="344801" y="1630806"/>
                  <a:pt x="346773" y="1631904"/>
                  <a:pt x="349117" y="1633094"/>
                </a:cubicBezTo>
                <a:cubicBezTo>
                  <a:pt x="351461" y="1634285"/>
                  <a:pt x="354233" y="1635382"/>
                  <a:pt x="357433" y="1636387"/>
                </a:cubicBezTo>
                <a:cubicBezTo>
                  <a:pt x="360633" y="1637392"/>
                  <a:pt x="364316" y="1637894"/>
                  <a:pt x="368484" y="1637894"/>
                </a:cubicBezTo>
                <a:cubicBezTo>
                  <a:pt x="371609" y="1637894"/>
                  <a:pt x="374437" y="1637559"/>
                  <a:pt x="376967" y="1636889"/>
                </a:cubicBezTo>
                <a:cubicBezTo>
                  <a:pt x="379497" y="1636220"/>
                  <a:pt x="381692" y="1635234"/>
                  <a:pt x="383552" y="1633931"/>
                </a:cubicBezTo>
                <a:cubicBezTo>
                  <a:pt x="385413" y="1632629"/>
                  <a:pt x="386845" y="1630973"/>
                  <a:pt x="387850" y="1628964"/>
                </a:cubicBezTo>
                <a:cubicBezTo>
                  <a:pt x="388854" y="1626955"/>
                  <a:pt x="389357" y="1624574"/>
                  <a:pt x="389357" y="1621820"/>
                </a:cubicBezTo>
                <a:cubicBezTo>
                  <a:pt x="389357" y="1618993"/>
                  <a:pt x="388631" y="1616611"/>
                  <a:pt x="387180" y="1614677"/>
                </a:cubicBezTo>
                <a:cubicBezTo>
                  <a:pt x="385729" y="1612742"/>
                  <a:pt x="383813" y="1611030"/>
                  <a:pt x="381432" y="1609542"/>
                </a:cubicBezTo>
                <a:cubicBezTo>
                  <a:pt x="379050" y="1608054"/>
                  <a:pt x="376372" y="1606733"/>
                  <a:pt x="373395" y="1605580"/>
                </a:cubicBezTo>
                <a:cubicBezTo>
                  <a:pt x="370418" y="1604426"/>
                  <a:pt x="367349" y="1603217"/>
                  <a:pt x="364186" y="1601952"/>
                </a:cubicBezTo>
                <a:cubicBezTo>
                  <a:pt x="361024" y="1600687"/>
                  <a:pt x="357935" y="1599254"/>
                  <a:pt x="354922" y="1597654"/>
                </a:cubicBezTo>
                <a:cubicBezTo>
                  <a:pt x="351908" y="1596055"/>
                  <a:pt x="349210" y="1594101"/>
                  <a:pt x="346829" y="1591794"/>
                </a:cubicBezTo>
                <a:cubicBezTo>
                  <a:pt x="344448" y="1589488"/>
                  <a:pt x="342532" y="1586734"/>
                  <a:pt x="341081" y="1583534"/>
                </a:cubicBezTo>
                <a:cubicBezTo>
                  <a:pt x="339630" y="1580335"/>
                  <a:pt x="338904" y="1576502"/>
                  <a:pt x="338904" y="1572037"/>
                </a:cubicBezTo>
                <a:cubicBezTo>
                  <a:pt x="338904" y="1568093"/>
                  <a:pt x="339667" y="1564317"/>
                  <a:pt x="341192" y="1560708"/>
                </a:cubicBezTo>
                <a:cubicBezTo>
                  <a:pt x="342718" y="1557099"/>
                  <a:pt x="345006" y="1553936"/>
                  <a:pt x="348057" y="1551220"/>
                </a:cubicBezTo>
                <a:cubicBezTo>
                  <a:pt x="351108" y="1548504"/>
                  <a:pt x="354922" y="1546327"/>
                  <a:pt x="359498" y="1544690"/>
                </a:cubicBezTo>
                <a:cubicBezTo>
                  <a:pt x="364075" y="1543053"/>
                  <a:pt x="369414" y="1542235"/>
                  <a:pt x="375516" y="1542235"/>
                </a:cubicBezTo>
                <a:close/>
                <a:moveTo>
                  <a:pt x="266239" y="1542235"/>
                </a:moveTo>
                <a:cubicBezTo>
                  <a:pt x="273457" y="1542235"/>
                  <a:pt x="279596" y="1543053"/>
                  <a:pt x="284656" y="1544690"/>
                </a:cubicBezTo>
                <a:cubicBezTo>
                  <a:pt x="289716" y="1546327"/>
                  <a:pt x="293809" y="1548727"/>
                  <a:pt x="296935" y="1551890"/>
                </a:cubicBezTo>
                <a:cubicBezTo>
                  <a:pt x="300060" y="1555052"/>
                  <a:pt x="302330" y="1558978"/>
                  <a:pt x="303743" y="1563666"/>
                </a:cubicBezTo>
                <a:cubicBezTo>
                  <a:pt x="305157" y="1568354"/>
                  <a:pt x="305864" y="1573823"/>
                  <a:pt x="305864" y="1580074"/>
                </a:cubicBezTo>
                <a:lnTo>
                  <a:pt x="305864" y="1647828"/>
                </a:lnTo>
                <a:cubicBezTo>
                  <a:pt x="305864" y="1648721"/>
                  <a:pt x="305567" y="1649391"/>
                  <a:pt x="304971" y="1649837"/>
                </a:cubicBezTo>
                <a:cubicBezTo>
                  <a:pt x="304376" y="1650284"/>
                  <a:pt x="303557" y="1650619"/>
                  <a:pt x="302516" y="1650842"/>
                </a:cubicBezTo>
                <a:cubicBezTo>
                  <a:pt x="301474" y="1651065"/>
                  <a:pt x="299948" y="1651177"/>
                  <a:pt x="297939" y="1651177"/>
                </a:cubicBezTo>
                <a:cubicBezTo>
                  <a:pt x="296004" y="1651177"/>
                  <a:pt x="294460" y="1651065"/>
                  <a:pt x="293307" y="1650842"/>
                </a:cubicBezTo>
                <a:cubicBezTo>
                  <a:pt x="292153" y="1650619"/>
                  <a:pt x="291316" y="1650284"/>
                  <a:pt x="290795" y="1649837"/>
                </a:cubicBezTo>
                <a:cubicBezTo>
                  <a:pt x="290274" y="1649391"/>
                  <a:pt x="290014" y="1648721"/>
                  <a:pt x="290014" y="1647828"/>
                </a:cubicBezTo>
                <a:lnTo>
                  <a:pt x="290014" y="1637782"/>
                </a:lnTo>
                <a:cubicBezTo>
                  <a:pt x="285624" y="1642470"/>
                  <a:pt x="280731" y="1646117"/>
                  <a:pt x="275336" y="1648721"/>
                </a:cubicBezTo>
                <a:cubicBezTo>
                  <a:pt x="269941" y="1651326"/>
                  <a:pt x="264230" y="1652628"/>
                  <a:pt x="258202" y="1652628"/>
                </a:cubicBezTo>
                <a:cubicBezTo>
                  <a:pt x="252919" y="1652628"/>
                  <a:pt x="248137" y="1651940"/>
                  <a:pt x="243859" y="1650563"/>
                </a:cubicBezTo>
                <a:cubicBezTo>
                  <a:pt x="239580" y="1649186"/>
                  <a:pt x="235934" y="1647196"/>
                  <a:pt x="232920" y="1644591"/>
                </a:cubicBezTo>
                <a:cubicBezTo>
                  <a:pt x="229906" y="1641987"/>
                  <a:pt x="227562" y="1638787"/>
                  <a:pt x="225888" y="1634992"/>
                </a:cubicBezTo>
                <a:cubicBezTo>
                  <a:pt x="224213" y="1631197"/>
                  <a:pt x="223376" y="1626881"/>
                  <a:pt x="223376" y="1622044"/>
                </a:cubicBezTo>
                <a:cubicBezTo>
                  <a:pt x="223376" y="1616388"/>
                  <a:pt x="224530" y="1611477"/>
                  <a:pt x="226836" y="1607310"/>
                </a:cubicBezTo>
                <a:cubicBezTo>
                  <a:pt x="229143" y="1603143"/>
                  <a:pt x="232455" y="1599682"/>
                  <a:pt x="236771" y="1596929"/>
                </a:cubicBezTo>
                <a:cubicBezTo>
                  <a:pt x="241087" y="1594176"/>
                  <a:pt x="246370" y="1592111"/>
                  <a:pt x="252621" y="1590734"/>
                </a:cubicBezTo>
                <a:cubicBezTo>
                  <a:pt x="258872" y="1589357"/>
                  <a:pt x="265904" y="1588669"/>
                  <a:pt x="273717" y="1588669"/>
                </a:cubicBezTo>
                <a:lnTo>
                  <a:pt x="287558" y="1588669"/>
                </a:lnTo>
                <a:lnTo>
                  <a:pt x="287558" y="1580856"/>
                </a:lnTo>
                <a:cubicBezTo>
                  <a:pt x="287558" y="1576986"/>
                  <a:pt x="287149" y="1573563"/>
                  <a:pt x="286331" y="1570586"/>
                </a:cubicBezTo>
                <a:cubicBezTo>
                  <a:pt x="285512" y="1567610"/>
                  <a:pt x="284191" y="1565136"/>
                  <a:pt x="282368" y="1563164"/>
                </a:cubicBezTo>
                <a:cubicBezTo>
                  <a:pt x="280545" y="1561192"/>
                  <a:pt x="278182" y="1559703"/>
                  <a:pt x="275280" y="1558699"/>
                </a:cubicBezTo>
                <a:cubicBezTo>
                  <a:pt x="272378" y="1557694"/>
                  <a:pt x="268806" y="1557192"/>
                  <a:pt x="264564" y="1557192"/>
                </a:cubicBezTo>
                <a:cubicBezTo>
                  <a:pt x="260025" y="1557192"/>
                  <a:pt x="255951" y="1557731"/>
                  <a:pt x="252342" y="1558810"/>
                </a:cubicBezTo>
                <a:cubicBezTo>
                  <a:pt x="248733" y="1559889"/>
                  <a:pt x="245570" y="1561080"/>
                  <a:pt x="242854" y="1562382"/>
                </a:cubicBezTo>
                <a:cubicBezTo>
                  <a:pt x="240138" y="1563684"/>
                  <a:pt x="237868" y="1564875"/>
                  <a:pt x="236045" y="1565954"/>
                </a:cubicBezTo>
                <a:cubicBezTo>
                  <a:pt x="234222" y="1567033"/>
                  <a:pt x="232864" y="1567573"/>
                  <a:pt x="231971" y="1567573"/>
                </a:cubicBezTo>
                <a:cubicBezTo>
                  <a:pt x="231376" y="1567573"/>
                  <a:pt x="230855" y="1567424"/>
                  <a:pt x="230408" y="1567126"/>
                </a:cubicBezTo>
                <a:cubicBezTo>
                  <a:pt x="229962" y="1566828"/>
                  <a:pt x="229571" y="1566382"/>
                  <a:pt x="229236" y="1565787"/>
                </a:cubicBezTo>
                <a:cubicBezTo>
                  <a:pt x="228901" y="1565191"/>
                  <a:pt x="228660" y="1564429"/>
                  <a:pt x="228511" y="1563498"/>
                </a:cubicBezTo>
                <a:cubicBezTo>
                  <a:pt x="228362" y="1562568"/>
                  <a:pt x="228288" y="1561545"/>
                  <a:pt x="228288" y="1560429"/>
                </a:cubicBezTo>
                <a:cubicBezTo>
                  <a:pt x="228288" y="1558568"/>
                  <a:pt x="228418" y="1557099"/>
                  <a:pt x="228678" y="1556020"/>
                </a:cubicBezTo>
                <a:cubicBezTo>
                  <a:pt x="228939" y="1554941"/>
                  <a:pt x="229571" y="1553918"/>
                  <a:pt x="230576" y="1552950"/>
                </a:cubicBezTo>
                <a:cubicBezTo>
                  <a:pt x="231580" y="1551983"/>
                  <a:pt x="233310" y="1550848"/>
                  <a:pt x="235766" y="1549546"/>
                </a:cubicBezTo>
                <a:cubicBezTo>
                  <a:pt x="238222" y="1548244"/>
                  <a:pt x="241050" y="1547053"/>
                  <a:pt x="244249" y="1545974"/>
                </a:cubicBezTo>
                <a:cubicBezTo>
                  <a:pt x="247449" y="1544895"/>
                  <a:pt x="250947" y="1544002"/>
                  <a:pt x="254742" y="1543295"/>
                </a:cubicBezTo>
                <a:cubicBezTo>
                  <a:pt x="258537" y="1542588"/>
                  <a:pt x="262369" y="1542235"/>
                  <a:pt x="266239" y="1542235"/>
                </a:cubicBezTo>
                <a:close/>
                <a:moveTo>
                  <a:pt x="130917" y="1505400"/>
                </a:moveTo>
                <a:cubicBezTo>
                  <a:pt x="133149" y="1505400"/>
                  <a:pt x="134954" y="1505474"/>
                  <a:pt x="136330" y="1505623"/>
                </a:cubicBezTo>
                <a:cubicBezTo>
                  <a:pt x="137707" y="1505772"/>
                  <a:pt x="138805" y="1505976"/>
                  <a:pt x="139623" y="1506237"/>
                </a:cubicBezTo>
                <a:cubicBezTo>
                  <a:pt x="140442" y="1506497"/>
                  <a:pt x="141056" y="1506869"/>
                  <a:pt x="141465" y="1507353"/>
                </a:cubicBezTo>
                <a:cubicBezTo>
                  <a:pt x="141874" y="1507837"/>
                  <a:pt x="142265" y="1508451"/>
                  <a:pt x="142637" y="1509195"/>
                </a:cubicBezTo>
                <a:lnTo>
                  <a:pt x="162617" y="1550718"/>
                </a:lnTo>
                <a:cubicBezTo>
                  <a:pt x="164472" y="1554662"/>
                  <a:pt x="166324" y="1558792"/>
                  <a:pt x="168173" y="1563108"/>
                </a:cubicBezTo>
                <a:cubicBezTo>
                  <a:pt x="170022" y="1567424"/>
                  <a:pt x="171909" y="1571777"/>
                  <a:pt x="173833" y="1576167"/>
                </a:cubicBezTo>
                <a:lnTo>
                  <a:pt x="174055" y="1576167"/>
                </a:lnTo>
                <a:cubicBezTo>
                  <a:pt x="175756" y="1571926"/>
                  <a:pt x="177513" y="1567703"/>
                  <a:pt x="179325" y="1563498"/>
                </a:cubicBezTo>
                <a:cubicBezTo>
                  <a:pt x="181138" y="1559294"/>
                  <a:pt x="182973" y="1555145"/>
                  <a:pt x="184830" y="1551053"/>
                </a:cubicBezTo>
                <a:lnTo>
                  <a:pt x="204921" y="1509306"/>
                </a:lnTo>
                <a:cubicBezTo>
                  <a:pt x="205145" y="1508562"/>
                  <a:pt x="205461" y="1507930"/>
                  <a:pt x="205870" y="1507409"/>
                </a:cubicBezTo>
                <a:cubicBezTo>
                  <a:pt x="206280" y="1506888"/>
                  <a:pt x="206838" y="1506497"/>
                  <a:pt x="207545" y="1506237"/>
                </a:cubicBezTo>
                <a:cubicBezTo>
                  <a:pt x="208252" y="1505976"/>
                  <a:pt x="209238" y="1505772"/>
                  <a:pt x="210503" y="1505623"/>
                </a:cubicBezTo>
                <a:cubicBezTo>
                  <a:pt x="211768" y="1505474"/>
                  <a:pt x="213368" y="1505400"/>
                  <a:pt x="215302" y="1505400"/>
                </a:cubicBezTo>
                <a:cubicBezTo>
                  <a:pt x="217981" y="1505400"/>
                  <a:pt x="220083" y="1505493"/>
                  <a:pt x="221609" y="1505679"/>
                </a:cubicBezTo>
                <a:cubicBezTo>
                  <a:pt x="223134" y="1505865"/>
                  <a:pt x="224195" y="1506218"/>
                  <a:pt x="224790" y="1506739"/>
                </a:cubicBezTo>
                <a:cubicBezTo>
                  <a:pt x="225385" y="1507260"/>
                  <a:pt x="225590" y="1508004"/>
                  <a:pt x="225404" y="1508972"/>
                </a:cubicBezTo>
                <a:cubicBezTo>
                  <a:pt x="225218" y="1509939"/>
                  <a:pt x="224716" y="1511241"/>
                  <a:pt x="223897" y="1512878"/>
                </a:cubicBezTo>
                <a:lnTo>
                  <a:pt x="183044" y="1594362"/>
                </a:lnTo>
                <a:lnTo>
                  <a:pt x="183044" y="1647605"/>
                </a:lnTo>
                <a:cubicBezTo>
                  <a:pt x="183044" y="1648200"/>
                  <a:pt x="182896" y="1648721"/>
                  <a:pt x="182600" y="1649168"/>
                </a:cubicBezTo>
                <a:cubicBezTo>
                  <a:pt x="182304" y="1649614"/>
                  <a:pt x="181786" y="1649968"/>
                  <a:pt x="181046" y="1650228"/>
                </a:cubicBezTo>
                <a:cubicBezTo>
                  <a:pt x="180306" y="1650488"/>
                  <a:pt x="179307" y="1650712"/>
                  <a:pt x="178050" y="1650898"/>
                </a:cubicBezTo>
                <a:cubicBezTo>
                  <a:pt x="176792" y="1651084"/>
                  <a:pt x="175276" y="1651177"/>
                  <a:pt x="173500" y="1651177"/>
                </a:cubicBezTo>
                <a:cubicBezTo>
                  <a:pt x="171650" y="1651177"/>
                  <a:pt x="170115" y="1651084"/>
                  <a:pt x="168894" y="1650898"/>
                </a:cubicBezTo>
                <a:cubicBezTo>
                  <a:pt x="167673" y="1650712"/>
                  <a:pt x="166674" y="1650488"/>
                  <a:pt x="165898" y="1650228"/>
                </a:cubicBezTo>
                <a:cubicBezTo>
                  <a:pt x="165121" y="1649968"/>
                  <a:pt x="164585" y="1649614"/>
                  <a:pt x="164289" y="1649168"/>
                </a:cubicBezTo>
                <a:cubicBezTo>
                  <a:pt x="163993" y="1648721"/>
                  <a:pt x="163845" y="1648200"/>
                  <a:pt x="163845" y="1647605"/>
                </a:cubicBezTo>
                <a:lnTo>
                  <a:pt x="163845" y="1594362"/>
                </a:lnTo>
                <a:lnTo>
                  <a:pt x="122992" y="1512878"/>
                </a:lnTo>
                <a:cubicBezTo>
                  <a:pt x="122173" y="1511167"/>
                  <a:pt x="121671" y="1509827"/>
                  <a:pt x="121485" y="1508860"/>
                </a:cubicBezTo>
                <a:cubicBezTo>
                  <a:pt x="121299" y="1507893"/>
                  <a:pt x="121485" y="1507148"/>
                  <a:pt x="122043" y="1506627"/>
                </a:cubicBezTo>
                <a:cubicBezTo>
                  <a:pt x="122601" y="1506107"/>
                  <a:pt x="123606" y="1505772"/>
                  <a:pt x="125057" y="1505623"/>
                </a:cubicBezTo>
                <a:cubicBezTo>
                  <a:pt x="126508" y="1505474"/>
                  <a:pt x="128461" y="1505400"/>
                  <a:pt x="130917" y="1505400"/>
                </a:cubicBezTo>
                <a:close/>
                <a:moveTo>
                  <a:pt x="439475" y="1502386"/>
                </a:moveTo>
                <a:cubicBezTo>
                  <a:pt x="443791" y="1502386"/>
                  <a:pt x="446749" y="1503149"/>
                  <a:pt x="448349" y="1504674"/>
                </a:cubicBezTo>
                <a:cubicBezTo>
                  <a:pt x="449948" y="1506200"/>
                  <a:pt x="450748" y="1509083"/>
                  <a:pt x="450748" y="1513325"/>
                </a:cubicBezTo>
                <a:cubicBezTo>
                  <a:pt x="450748" y="1517641"/>
                  <a:pt x="449930" y="1520580"/>
                  <a:pt x="448293" y="1522143"/>
                </a:cubicBezTo>
                <a:cubicBezTo>
                  <a:pt x="446656" y="1523706"/>
                  <a:pt x="443642" y="1524487"/>
                  <a:pt x="439251" y="1524487"/>
                </a:cubicBezTo>
                <a:cubicBezTo>
                  <a:pt x="434935" y="1524487"/>
                  <a:pt x="431977" y="1523724"/>
                  <a:pt x="430378" y="1522199"/>
                </a:cubicBezTo>
                <a:cubicBezTo>
                  <a:pt x="428778" y="1520673"/>
                  <a:pt x="427978" y="1517790"/>
                  <a:pt x="427978" y="1513548"/>
                </a:cubicBezTo>
                <a:cubicBezTo>
                  <a:pt x="427978" y="1509232"/>
                  <a:pt x="428796" y="1506293"/>
                  <a:pt x="430433" y="1504730"/>
                </a:cubicBezTo>
                <a:cubicBezTo>
                  <a:pt x="432070" y="1503167"/>
                  <a:pt x="435084" y="1502386"/>
                  <a:pt x="439475" y="1502386"/>
                </a:cubicBezTo>
                <a:close/>
                <a:moveTo>
                  <a:pt x="215665" y="216359"/>
                </a:moveTo>
                <a:lnTo>
                  <a:pt x="327955" y="217699"/>
                </a:lnTo>
                <a:lnTo>
                  <a:pt x="440246" y="219040"/>
                </a:lnTo>
                <a:cubicBezTo>
                  <a:pt x="447998" y="219132"/>
                  <a:pt x="455402" y="220800"/>
                  <a:pt x="462153" y="223736"/>
                </a:cubicBezTo>
                <a:lnTo>
                  <a:pt x="467030" y="227073"/>
                </a:lnTo>
                <a:lnTo>
                  <a:pt x="471751" y="225732"/>
                </a:lnTo>
                <a:cubicBezTo>
                  <a:pt x="476633" y="226320"/>
                  <a:pt x="481336" y="228773"/>
                  <a:pt x="484704" y="232956"/>
                </a:cubicBezTo>
                <a:lnTo>
                  <a:pt x="710467" y="513310"/>
                </a:lnTo>
                <a:cubicBezTo>
                  <a:pt x="717203" y="521674"/>
                  <a:pt x="716046" y="533784"/>
                  <a:pt x="707883" y="540357"/>
                </a:cubicBezTo>
                <a:lnTo>
                  <a:pt x="648763" y="587966"/>
                </a:lnTo>
                <a:cubicBezTo>
                  <a:pt x="640600" y="594539"/>
                  <a:pt x="628522" y="593087"/>
                  <a:pt x="621787" y="584723"/>
                </a:cubicBezTo>
                <a:lnTo>
                  <a:pt x="498915" y="432140"/>
                </a:lnTo>
                <a:lnTo>
                  <a:pt x="502616" y="743778"/>
                </a:lnTo>
                <a:cubicBezTo>
                  <a:pt x="502986" y="774949"/>
                  <a:pt x="478148" y="799917"/>
                  <a:pt x="447139" y="799547"/>
                </a:cubicBezTo>
                <a:lnTo>
                  <a:pt x="464072" y="799749"/>
                </a:lnTo>
                <a:cubicBezTo>
                  <a:pt x="476501" y="799897"/>
                  <a:pt x="486696" y="810145"/>
                  <a:pt x="486844" y="822639"/>
                </a:cubicBezTo>
                <a:lnTo>
                  <a:pt x="491828" y="1242340"/>
                </a:lnTo>
                <a:cubicBezTo>
                  <a:pt x="491977" y="1254834"/>
                  <a:pt x="482022" y="1264841"/>
                  <a:pt x="469593" y="1264692"/>
                </a:cubicBezTo>
                <a:lnTo>
                  <a:pt x="379583" y="1263618"/>
                </a:lnTo>
                <a:cubicBezTo>
                  <a:pt x="367155" y="1263470"/>
                  <a:pt x="356959" y="1253222"/>
                  <a:pt x="356812" y="1240729"/>
                </a:cubicBezTo>
                <a:lnTo>
                  <a:pt x="351827" y="821027"/>
                </a:lnTo>
                <a:cubicBezTo>
                  <a:pt x="351679" y="808534"/>
                  <a:pt x="361634" y="798526"/>
                  <a:pt x="374062" y="798675"/>
                </a:cubicBezTo>
                <a:lnTo>
                  <a:pt x="312346" y="797938"/>
                </a:lnTo>
                <a:cubicBezTo>
                  <a:pt x="324774" y="798087"/>
                  <a:pt x="334969" y="808334"/>
                  <a:pt x="335117" y="820828"/>
                </a:cubicBezTo>
                <a:lnTo>
                  <a:pt x="340101" y="1240529"/>
                </a:lnTo>
                <a:cubicBezTo>
                  <a:pt x="340250" y="1253022"/>
                  <a:pt x="330295" y="1263030"/>
                  <a:pt x="317867" y="1262881"/>
                </a:cubicBezTo>
                <a:lnTo>
                  <a:pt x="227857" y="1261807"/>
                </a:lnTo>
                <a:cubicBezTo>
                  <a:pt x="215428" y="1261659"/>
                  <a:pt x="205233" y="1251411"/>
                  <a:pt x="205084" y="1238917"/>
                </a:cubicBezTo>
                <a:lnTo>
                  <a:pt x="200100" y="819216"/>
                </a:lnTo>
                <a:cubicBezTo>
                  <a:pt x="199952" y="806722"/>
                  <a:pt x="209907" y="796715"/>
                  <a:pt x="222335" y="796863"/>
                </a:cubicBezTo>
                <a:lnTo>
                  <a:pt x="222558" y="796866"/>
                </a:lnTo>
                <a:cubicBezTo>
                  <a:pt x="191549" y="796496"/>
                  <a:pt x="166112" y="770927"/>
                  <a:pt x="165742" y="739757"/>
                </a:cubicBezTo>
                <a:lnTo>
                  <a:pt x="162784" y="490717"/>
                </a:lnTo>
                <a:lnTo>
                  <a:pt x="102579" y="596345"/>
                </a:lnTo>
                <a:cubicBezTo>
                  <a:pt x="97373" y="605479"/>
                  <a:pt x="85683" y="608464"/>
                  <a:pt x="76469" y="603012"/>
                </a:cubicBezTo>
                <a:lnTo>
                  <a:pt x="9738" y="563521"/>
                </a:lnTo>
                <a:cubicBezTo>
                  <a:pt x="524" y="558068"/>
                  <a:pt x="-2725" y="546243"/>
                  <a:pt x="2482" y="537108"/>
                </a:cubicBezTo>
                <a:lnTo>
                  <a:pt x="163512" y="254586"/>
                </a:lnTo>
                <a:lnTo>
                  <a:pt x="164340" y="250212"/>
                </a:lnTo>
                <a:lnTo>
                  <a:pt x="176077" y="232540"/>
                </a:lnTo>
                <a:lnTo>
                  <a:pt x="176991" y="230936"/>
                </a:lnTo>
                <a:cubicBezTo>
                  <a:pt x="179595" y="226368"/>
                  <a:pt x="183819" y="223339"/>
                  <a:pt x="188544" y="222132"/>
                </a:cubicBezTo>
                <a:lnTo>
                  <a:pt x="190953" y="222486"/>
                </a:lnTo>
                <a:lnTo>
                  <a:pt x="193863" y="220533"/>
                </a:lnTo>
                <a:cubicBezTo>
                  <a:pt x="200547" y="217758"/>
                  <a:pt x="207913" y="216267"/>
                  <a:pt x="215665" y="216359"/>
                </a:cubicBezTo>
                <a:close/>
                <a:moveTo>
                  <a:pt x="325370" y="9"/>
                </a:moveTo>
                <a:cubicBezTo>
                  <a:pt x="389602" y="776"/>
                  <a:pt x="442251" y="50129"/>
                  <a:pt x="442965" y="110242"/>
                </a:cubicBezTo>
                <a:cubicBezTo>
                  <a:pt x="443679" y="170356"/>
                  <a:pt x="392187" y="218466"/>
                  <a:pt x="327955" y="217699"/>
                </a:cubicBezTo>
                <a:cubicBezTo>
                  <a:pt x="263723" y="216933"/>
                  <a:pt x="211075" y="167580"/>
                  <a:pt x="210361" y="107466"/>
                </a:cubicBezTo>
                <a:cubicBezTo>
                  <a:pt x="209647" y="47352"/>
                  <a:pt x="261139" y="-757"/>
                  <a:pt x="325370" y="9"/>
                </a:cubicBezTo>
                <a:close/>
              </a:path>
            </a:pathLst>
          </a:custGeom>
          <a:solidFill>
            <a:srgbClr val="64F5C9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4836981" y="922978"/>
            <a:ext cx="57700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F4494F"/>
                </a:solidFill>
              </a:rPr>
              <a:t>:32</a:t>
            </a:r>
            <a:endParaRPr lang="fa-IR" sz="1400" dirty="0">
              <a:solidFill>
                <a:srgbClr val="F449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" grpId="0" animBg="1"/>
      <p:bldP spid="510" grpId="0"/>
      <p:bldP spid="511" grpId="0" animBg="1"/>
      <p:bldP spid="5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74672" y="1646721"/>
            <a:ext cx="714850" cy="1652628"/>
          </a:xfrm>
          <a:custGeom>
            <a:avLst/>
            <a:gdLst/>
            <a:ahLst/>
            <a:cxnLst/>
            <a:rect l="l" t="t" r="r" b="b"/>
            <a:pathLst>
              <a:path w="714850" h="1652628">
                <a:moveTo>
                  <a:pt x="319445" y="1601952"/>
                </a:moveTo>
                <a:cubicBezTo>
                  <a:pt x="314385" y="1601952"/>
                  <a:pt x="309994" y="1602380"/>
                  <a:pt x="306274" y="1603236"/>
                </a:cubicBezTo>
                <a:cubicBezTo>
                  <a:pt x="302553" y="1604091"/>
                  <a:pt x="299465" y="1605356"/>
                  <a:pt x="297009" y="1607031"/>
                </a:cubicBezTo>
                <a:cubicBezTo>
                  <a:pt x="294553" y="1608705"/>
                  <a:pt x="292749" y="1610714"/>
                  <a:pt x="291595" y="1613058"/>
                </a:cubicBezTo>
                <a:cubicBezTo>
                  <a:pt x="290442" y="1615402"/>
                  <a:pt x="289865" y="1618100"/>
                  <a:pt x="289865" y="1621151"/>
                </a:cubicBezTo>
                <a:cubicBezTo>
                  <a:pt x="289865" y="1626360"/>
                  <a:pt x="291521" y="1630508"/>
                  <a:pt x="294832" y="1633597"/>
                </a:cubicBezTo>
                <a:cubicBezTo>
                  <a:pt x="298144" y="1636685"/>
                  <a:pt x="302776" y="1638229"/>
                  <a:pt x="308729" y="1638229"/>
                </a:cubicBezTo>
                <a:cubicBezTo>
                  <a:pt x="313566" y="1638229"/>
                  <a:pt x="318050" y="1637001"/>
                  <a:pt x="322180" y="1634545"/>
                </a:cubicBezTo>
                <a:cubicBezTo>
                  <a:pt x="326310" y="1632090"/>
                  <a:pt x="330644" y="1628332"/>
                  <a:pt x="335183" y="1623272"/>
                </a:cubicBezTo>
                <a:lnTo>
                  <a:pt x="335183" y="1601952"/>
                </a:lnTo>
                <a:close/>
                <a:moveTo>
                  <a:pt x="525088" y="1543797"/>
                </a:moveTo>
                <a:cubicBezTo>
                  <a:pt x="526949" y="1543797"/>
                  <a:pt x="528474" y="1543872"/>
                  <a:pt x="529665" y="1544021"/>
                </a:cubicBezTo>
                <a:cubicBezTo>
                  <a:pt x="530855" y="1544169"/>
                  <a:pt x="531785" y="1544393"/>
                  <a:pt x="532455" y="1544690"/>
                </a:cubicBezTo>
                <a:cubicBezTo>
                  <a:pt x="533125" y="1544988"/>
                  <a:pt x="533609" y="1545360"/>
                  <a:pt x="533906" y="1545806"/>
                </a:cubicBezTo>
                <a:cubicBezTo>
                  <a:pt x="534204" y="1546253"/>
                  <a:pt x="534353" y="1546737"/>
                  <a:pt x="534353" y="1547258"/>
                </a:cubicBezTo>
                <a:lnTo>
                  <a:pt x="534353" y="1647717"/>
                </a:lnTo>
                <a:cubicBezTo>
                  <a:pt x="534353" y="1648312"/>
                  <a:pt x="534204" y="1648814"/>
                  <a:pt x="533906" y="1649223"/>
                </a:cubicBezTo>
                <a:cubicBezTo>
                  <a:pt x="533609" y="1649633"/>
                  <a:pt x="533125" y="1649986"/>
                  <a:pt x="532455" y="1650284"/>
                </a:cubicBezTo>
                <a:cubicBezTo>
                  <a:pt x="531785" y="1650582"/>
                  <a:pt x="530855" y="1650805"/>
                  <a:pt x="529665" y="1650954"/>
                </a:cubicBezTo>
                <a:cubicBezTo>
                  <a:pt x="528474" y="1651102"/>
                  <a:pt x="526949" y="1651177"/>
                  <a:pt x="525088" y="1651177"/>
                </a:cubicBezTo>
                <a:cubicBezTo>
                  <a:pt x="523302" y="1651177"/>
                  <a:pt x="521814" y="1651102"/>
                  <a:pt x="520623" y="1650954"/>
                </a:cubicBezTo>
                <a:cubicBezTo>
                  <a:pt x="519433" y="1650805"/>
                  <a:pt x="518484" y="1650582"/>
                  <a:pt x="517777" y="1650284"/>
                </a:cubicBezTo>
                <a:cubicBezTo>
                  <a:pt x="517070" y="1649986"/>
                  <a:pt x="516586" y="1649633"/>
                  <a:pt x="516326" y="1649223"/>
                </a:cubicBezTo>
                <a:cubicBezTo>
                  <a:pt x="516065" y="1648814"/>
                  <a:pt x="515935" y="1648312"/>
                  <a:pt x="515935" y="1647717"/>
                </a:cubicBezTo>
                <a:lnTo>
                  <a:pt x="515935" y="1547258"/>
                </a:lnTo>
                <a:cubicBezTo>
                  <a:pt x="515935" y="1546737"/>
                  <a:pt x="516065" y="1546253"/>
                  <a:pt x="516326" y="1545806"/>
                </a:cubicBezTo>
                <a:cubicBezTo>
                  <a:pt x="516586" y="1545360"/>
                  <a:pt x="517070" y="1544988"/>
                  <a:pt x="517777" y="1544690"/>
                </a:cubicBezTo>
                <a:cubicBezTo>
                  <a:pt x="518484" y="1544393"/>
                  <a:pt x="519433" y="1544169"/>
                  <a:pt x="520623" y="1544021"/>
                </a:cubicBezTo>
                <a:cubicBezTo>
                  <a:pt x="521814" y="1543872"/>
                  <a:pt x="523302" y="1543797"/>
                  <a:pt x="525088" y="1543797"/>
                </a:cubicBezTo>
                <a:close/>
                <a:moveTo>
                  <a:pt x="442675" y="1542235"/>
                </a:moveTo>
                <a:cubicBezTo>
                  <a:pt x="449372" y="1542235"/>
                  <a:pt x="455009" y="1543369"/>
                  <a:pt x="459585" y="1545639"/>
                </a:cubicBezTo>
                <a:cubicBezTo>
                  <a:pt x="464162" y="1547909"/>
                  <a:pt x="467864" y="1550941"/>
                  <a:pt x="470691" y="1554736"/>
                </a:cubicBezTo>
                <a:cubicBezTo>
                  <a:pt x="473519" y="1558531"/>
                  <a:pt x="475547" y="1562978"/>
                  <a:pt x="476775" y="1568075"/>
                </a:cubicBezTo>
                <a:cubicBezTo>
                  <a:pt x="478003" y="1573172"/>
                  <a:pt x="478617" y="1579293"/>
                  <a:pt x="478617" y="1586437"/>
                </a:cubicBezTo>
                <a:lnTo>
                  <a:pt x="478617" y="1647717"/>
                </a:lnTo>
                <a:cubicBezTo>
                  <a:pt x="478617" y="1648312"/>
                  <a:pt x="478468" y="1648814"/>
                  <a:pt x="478170" y="1649223"/>
                </a:cubicBezTo>
                <a:cubicBezTo>
                  <a:pt x="477872" y="1649633"/>
                  <a:pt x="477389" y="1649986"/>
                  <a:pt x="476719" y="1650284"/>
                </a:cubicBezTo>
                <a:cubicBezTo>
                  <a:pt x="476049" y="1650582"/>
                  <a:pt x="475119" y="1650805"/>
                  <a:pt x="473929" y="1650954"/>
                </a:cubicBezTo>
                <a:cubicBezTo>
                  <a:pt x="472738" y="1651102"/>
                  <a:pt x="471250" y="1651177"/>
                  <a:pt x="469464" y="1651177"/>
                </a:cubicBezTo>
                <a:cubicBezTo>
                  <a:pt x="467603" y="1651177"/>
                  <a:pt x="466078" y="1651102"/>
                  <a:pt x="464887" y="1650954"/>
                </a:cubicBezTo>
                <a:cubicBezTo>
                  <a:pt x="463697" y="1650805"/>
                  <a:pt x="462766" y="1650582"/>
                  <a:pt x="462097" y="1650284"/>
                </a:cubicBezTo>
                <a:cubicBezTo>
                  <a:pt x="461427" y="1649986"/>
                  <a:pt x="460943" y="1649633"/>
                  <a:pt x="460646" y="1649223"/>
                </a:cubicBezTo>
                <a:cubicBezTo>
                  <a:pt x="460348" y="1648814"/>
                  <a:pt x="460199" y="1648312"/>
                  <a:pt x="460199" y="1647717"/>
                </a:cubicBezTo>
                <a:lnTo>
                  <a:pt x="460199" y="1588892"/>
                </a:lnTo>
                <a:cubicBezTo>
                  <a:pt x="460199" y="1583162"/>
                  <a:pt x="459753" y="1578549"/>
                  <a:pt x="458860" y="1575051"/>
                </a:cubicBezTo>
                <a:cubicBezTo>
                  <a:pt x="457967" y="1571554"/>
                  <a:pt x="456664" y="1568540"/>
                  <a:pt x="454953" y="1566010"/>
                </a:cubicBezTo>
                <a:cubicBezTo>
                  <a:pt x="453241" y="1563480"/>
                  <a:pt x="451028" y="1561545"/>
                  <a:pt x="448311" y="1560206"/>
                </a:cubicBezTo>
                <a:cubicBezTo>
                  <a:pt x="445595" y="1558866"/>
                  <a:pt x="442451" y="1558196"/>
                  <a:pt x="438879" y="1558196"/>
                </a:cubicBezTo>
                <a:cubicBezTo>
                  <a:pt x="434266" y="1558196"/>
                  <a:pt x="429652" y="1559834"/>
                  <a:pt x="425038" y="1563108"/>
                </a:cubicBezTo>
                <a:cubicBezTo>
                  <a:pt x="420425" y="1566382"/>
                  <a:pt x="415588" y="1571182"/>
                  <a:pt x="410528" y="1577507"/>
                </a:cubicBezTo>
                <a:lnTo>
                  <a:pt x="410528" y="1647717"/>
                </a:lnTo>
                <a:cubicBezTo>
                  <a:pt x="410528" y="1648312"/>
                  <a:pt x="410379" y="1648814"/>
                  <a:pt x="410081" y="1649223"/>
                </a:cubicBezTo>
                <a:cubicBezTo>
                  <a:pt x="409784" y="1649633"/>
                  <a:pt x="409300" y="1649986"/>
                  <a:pt x="408630" y="1650284"/>
                </a:cubicBezTo>
                <a:cubicBezTo>
                  <a:pt x="407960" y="1650582"/>
                  <a:pt x="407030" y="1650805"/>
                  <a:pt x="405840" y="1650954"/>
                </a:cubicBezTo>
                <a:cubicBezTo>
                  <a:pt x="404649" y="1651102"/>
                  <a:pt x="403123" y="1651177"/>
                  <a:pt x="401263" y="1651177"/>
                </a:cubicBezTo>
                <a:cubicBezTo>
                  <a:pt x="399477" y="1651177"/>
                  <a:pt x="397989" y="1651102"/>
                  <a:pt x="396798" y="1650954"/>
                </a:cubicBezTo>
                <a:cubicBezTo>
                  <a:pt x="395608" y="1650805"/>
                  <a:pt x="394659" y="1650582"/>
                  <a:pt x="393952" y="1650284"/>
                </a:cubicBezTo>
                <a:cubicBezTo>
                  <a:pt x="393245" y="1649986"/>
                  <a:pt x="392761" y="1649633"/>
                  <a:pt x="392501" y="1649223"/>
                </a:cubicBezTo>
                <a:cubicBezTo>
                  <a:pt x="392240" y="1648814"/>
                  <a:pt x="392110" y="1648312"/>
                  <a:pt x="392110" y="1647717"/>
                </a:cubicBezTo>
                <a:lnTo>
                  <a:pt x="392110" y="1547258"/>
                </a:lnTo>
                <a:cubicBezTo>
                  <a:pt x="392110" y="1546662"/>
                  <a:pt x="392222" y="1546160"/>
                  <a:pt x="392445" y="1545751"/>
                </a:cubicBezTo>
                <a:cubicBezTo>
                  <a:pt x="392668" y="1545341"/>
                  <a:pt x="393115" y="1544969"/>
                  <a:pt x="393784" y="1544634"/>
                </a:cubicBezTo>
                <a:cubicBezTo>
                  <a:pt x="394454" y="1544300"/>
                  <a:pt x="395310" y="1544076"/>
                  <a:pt x="396352" y="1543965"/>
                </a:cubicBezTo>
                <a:cubicBezTo>
                  <a:pt x="397394" y="1543853"/>
                  <a:pt x="398770" y="1543797"/>
                  <a:pt x="400482" y="1543797"/>
                </a:cubicBezTo>
                <a:cubicBezTo>
                  <a:pt x="402119" y="1543797"/>
                  <a:pt x="403477" y="1543853"/>
                  <a:pt x="404556" y="1543965"/>
                </a:cubicBezTo>
                <a:cubicBezTo>
                  <a:pt x="405635" y="1544076"/>
                  <a:pt x="406472" y="1544300"/>
                  <a:pt x="407067" y="1544634"/>
                </a:cubicBezTo>
                <a:cubicBezTo>
                  <a:pt x="407663" y="1544969"/>
                  <a:pt x="408091" y="1545341"/>
                  <a:pt x="408351" y="1545751"/>
                </a:cubicBezTo>
                <a:cubicBezTo>
                  <a:pt x="408612" y="1546160"/>
                  <a:pt x="408742" y="1546662"/>
                  <a:pt x="408742" y="1547258"/>
                </a:cubicBezTo>
                <a:lnTo>
                  <a:pt x="408742" y="1560540"/>
                </a:lnTo>
                <a:cubicBezTo>
                  <a:pt x="414397" y="1554215"/>
                  <a:pt x="420034" y="1549583"/>
                  <a:pt x="425652" y="1546644"/>
                </a:cubicBezTo>
                <a:cubicBezTo>
                  <a:pt x="431271" y="1543704"/>
                  <a:pt x="436945" y="1542235"/>
                  <a:pt x="442675" y="1542235"/>
                </a:cubicBezTo>
                <a:close/>
                <a:moveTo>
                  <a:pt x="313864" y="1542235"/>
                </a:moveTo>
                <a:cubicBezTo>
                  <a:pt x="321082" y="1542235"/>
                  <a:pt x="327221" y="1543053"/>
                  <a:pt x="332281" y="1544690"/>
                </a:cubicBezTo>
                <a:cubicBezTo>
                  <a:pt x="337341" y="1546327"/>
                  <a:pt x="341434" y="1548727"/>
                  <a:pt x="344560" y="1551890"/>
                </a:cubicBezTo>
                <a:cubicBezTo>
                  <a:pt x="347685" y="1555052"/>
                  <a:pt x="349955" y="1558978"/>
                  <a:pt x="351368" y="1563666"/>
                </a:cubicBezTo>
                <a:cubicBezTo>
                  <a:pt x="352782" y="1568354"/>
                  <a:pt x="353489" y="1573823"/>
                  <a:pt x="353489" y="1580074"/>
                </a:cubicBezTo>
                <a:lnTo>
                  <a:pt x="353489" y="1647828"/>
                </a:lnTo>
                <a:cubicBezTo>
                  <a:pt x="353489" y="1648721"/>
                  <a:pt x="353192" y="1649391"/>
                  <a:pt x="352596" y="1649837"/>
                </a:cubicBezTo>
                <a:cubicBezTo>
                  <a:pt x="352001" y="1650284"/>
                  <a:pt x="351182" y="1650619"/>
                  <a:pt x="350141" y="1650842"/>
                </a:cubicBezTo>
                <a:cubicBezTo>
                  <a:pt x="349099" y="1651065"/>
                  <a:pt x="347573" y="1651177"/>
                  <a:pt x="345564" y="1651177"/>
                </a:cubicBezTo>
                <a:cubicBezTo>
                  <a:pt x="343629" y="1651177"/>
                  <a:pt x="342085" y="1651065"/>
                  <a:pt x="340932" y="1650842"/>
                </a:cubicBezTo>
                <a:cubicBezTo>
                  <a:pt x="339778" y="1650619"/>
                  <a:pt x="338941" y="1650284"/>
                  <a:pt x="338420" y="1649837"/>
                </a:cubicBezTo>
                <a:cubicBezTo>
                  <a:pt x="337900" y="1649391"/>
                  <a:pt x="337639" y="1648721"/>
                  <a:pt x="337639" y="1647828"/>
                </a:cubicBezTo>
                <a:lnTo>
                  <a:pt x="337639" y="1637782"/>
                </a:lnTo>
                <a:cubicBezTo>
                  <a:pt x="333249" y="1642470"/>
                  <a:pt x="328356" y="1646117"/>
                  <a:pt x="322961" y="1648721"/>
                </a:cubicBezTo>
                <a:cubicBezTo>
                  <a:pt x="317566" y="1651326"/>
                  <a:pt x="311855" y="1652628"/>
                  <a:pt x="305827" y="1652628"/>
                </a:cubicBezTo>
                <a:cubicBezTo>
                  <a:pt x="300544" y="1652628"/>
                  <a:pt x="295763" y="1651940"/>
                  <a:pt x="291484" y="1650563"/>
                </a:cubicBezTo>
                <a:cubicBezTo>
                  <a:pt x="287205" y="1649186"/>
                  <a:pt x="283559" y="1647196"/>
                  <a:pt x="280545" y="1644591"/>
                </a:cubicBezTo>
                <a:cubicBezTo>
                  <a:pt x="277531" y="1641987"/>
                  <a:pt x="275187" y="1638787"/>
                  <a:pt x="273513" y="1634992"/>
                </a:cubicBezTo>
                <a:cubicBezTo>
                  <a:pt x="271838" y="1631197"/>
                  <a:pt x="271001" y="1626881"/>
                  <a:pt x="271001" y="1622044"/>
                </a:cubicBezTo>
                <a:cubicBezTo>
                  <a:pt x="271001" y="1616388"/>
                  <a:pt x="272155" y="1611477"/>
                  <a:pt x="274462" y="1607310"/>
                </a:cubicBezTo>
                <a:cubicBezTo>
                  <a:pt x="276768" y="1603143"/>
                  <a:pt x="280080" y="1599682"/>
                  <a:pt x="284396" y="1596929"/>
                </a:cubicBezTo>
                <a:cubicBezTo>
                  <a:pt x="288712" y="1594176"/>
                  <a:pt x="293995" y="1592111"/>
                  <a:pt x="300246" y="1590734"/>
                </a:cubicBezTo>
                <a:cubicBezTo>
                  <a:pt x="306497" y="1589357"/>
                  <a:pt x="313529" y="1588669"/>
                  <a:pt x="321342" y="1588669"/>
                </a:cubicBezTo>
                <a:lnTo>
                  <a:pt x="335183" y="1588669"/>
                </a:lnTo>
                <a:lnTo>
                  <a:pt x="335183" y="1580856"/>
                </a:lnTo>
                <a:cubicBezTo>
                  <a:pt x="335183" y="1576986"/>
                  <a:pt x="334774" y="1573563"/>
                  <a:pt x="333956" y="1570586"/>
                </a:cubicBezTo>
                <a:cubicBezTo>
                  <a:pt x="333137" y="1567610"/>
                  <a:pt x="331816" y="1565136"/>
                  <a:pt x="329993" y="1563164"/>
                </a:cubicBezTo>
                <a:cubicBezTo>
                  <a:pt x="328170" y="1561192"/>
                  <a:pt x="325807" y="1559703"/>
                  <a:pt x="322905" y="1558699"/>
                </a:cubicBezTo>
                <a:cubicBezTo>
                  <a:pt x="320003" y="1557694"/>
                  <a:pt x="316431" y="1557192"/>
                  <a:pt x="312189" y="1557192"/>
                </a:cubicBezTo>
                <a:cubicBezTo>
                  <a:pt x="307650" y="1557192"/>
                  <a:pt x="303576" y="1557731"/>
                  <a:pt x="299967" y="1558810"/>
                </a:cubicBezTo>
                <a:cubicBezTo>
                  <a:pt x="296358" y="1559889"/>
                  <a:pt x="293195" y="1561080"/>
                  <a:pt x="290479" y="1562382"/>
                </a:cubicBezTo>
                <a:cubicBezTo>
                  <a:pt x="287763" y="1563685"/>
                  <a:pt x="285493" y="1564875"/>
                  <a:pt x="283670" y="1565954"/>
                </a:cubicBezTo>
                <a:cubicBezTo>
                  <a:pt x="281847" y="1567033"/>
                  <a:pt x="280489" y="1567573"/>
                  <a:pt x="279596" y="1567573"/>
                </a:cubicBezTo>
                <a:cubicBezTo>
                  <a:pt x="279001" y="1567573"/>
                  <a:pt x="278480" y="1567424"/>
                  <a:pt x="278033" y="1567126"/>
                </a:cubicBezTo>
                <a:cubicBezTo>
                  <a:pt x="277587" y="1566829"/>
                  <a:pt x="277196" y="1566382"/>
                  <a:pt x="276861" y="1565787"/>
                </a:cubicBezTo>
                <a:cubicBezTo>
                  <a:pt x="276527" y="1565191"/>
                  <a:pt x="276285" y="1564429"/>
                  <a:pt x="276136" y="1563498"/>
                </a:cubicBezTo>
                <a:cubicBezTo>
                  <a:pt x="275987" y="1562568"/>
                  <a:pt x="275913" y="1561545"/>
                  <a:pt x="275913" y="1560429"/>
                </a:cubicBezTo>
                <a:cubicBezTo>
                  <a:pt x="275913" y="1558568"/>
                  <a:pt x="276043" y="1557099"/>
                  <a:pt x="276303" y="1556020"/>
                </a:cubicBezTo>
                <a:cubicBezTo>
                  <a:pt x="276564" y="1554941"/>
                  <a:pt x="277196" y="1553918"/>
                  <a:pt x="278201" y="1552950"/>
                </a:cubicBezTo>
                <a:cubicBezTo>
                  <a:pt x="279205" y="1551983"/>
                  <a:pt x="280936" y="1550848"/>
                  <a:pt x="283391" y="1549546"/>
                </a:cubicBezTo>
                <a:cubicBezTo>
                  <a:pt x="285847" y="1548244"/>
                  <a:pt x="288675" y="1547053"/>
                  <a:pt x="291874" y="1545974"/>
                </a:cubicBezTo>
                <a:cubicBezTo>
                  <a:pt x="295074" y="1544895"/>
                  <a:pt x="298572" y="1544002"/>
                  <a:pt x="302367" y="1543295"/>
                </a:cubicBezTo>
                <a:cubicBezTo>
                  <a:pt x="306162" y="1542588"/>
                  <a:pt x="309994" y="1542235"/>
                  <a:pt x="313864" y="1542235"/>
                </a:cubicBezTo>
                <a:close/>
                <a:moveTo>
                  <a:pt x="156255" y="1522031"/>
                </a:moveTo>
                <a:lnTo>
                  <a:pt x="156255" y="1634434"/>
                </a:lnTo>
                <a:lnTo>
                  <a:pt x="176012" y="1634434"/>
                </a:lnTo>
                <a:cubicBezTo>
                  <a:pt x="185239" y="1634434"/>
                  <a:pt x="193015" y="1633280"/>
                  <a:pt x="199341" y="1630973"/>
                </a:cubicBezTo>
                <a:cubicBezTo>
                  <a:pt x="205666" y="1628667"/>
                  <a:pt x="210949" y="1625132"/>
                  <a:pt x="215191" y="1620369"/>
                </a:cubicBezTo>
                <a:cubicBezTo>
                  <a:pt x="219432" y="1615607"/>
                  <a:pt x="222614" y="1609635"/>
                  <a:pt x="224734" y="1602454"/>
                </a:cubicBezTo>
                <a:cubicBezTo>
                  <a:pt x="226855" y="1595273"/>
                  <a:pt x="227916" y="1586771"/>
                  <a:pt x="227916" y="1576949"/>
                </a:cubicBezTo>
                <a:cubicBezTo>
                  <a:pt x="227916" y="1569135"/>
                  <a:pt x="226948" y="1561861"/>
                  <a:pt x="225013" y="1555127"/>
                </a:cubicBezTo>
                <a:cubicBezTo>
                  <a:pt x="223079" y="1548392"/>
                  <a:pt x="220046" y="1542569"/>
                  <a:pt x="215916" y="1537658"/>
                </a:cubicBezTo>
                <a:cubicBezTo>
                  <a:pt x="211786" y="1532747"/>
                  <a:pt x="206559" y="1528914"/>
                  <a:pt x="200234" y="1526161"/>
                </a:cubicBezTo>
                <a:cubicBezTo>
                  <a:pt x="193908" y="1523408"/>
                  <a:pt x="185760" y="1522031"/>
                  <a:pt x="175788" y="1522031"/>
                </a:cubicBezTo>
                <a:close/>
                <a:moveTo>
                  <a:pt x="144200" y="1506069"/>
                </a:moveTo>
                <a:lnTo>
                  <a:pt x="176905" y="1506069"/>
                </a:lnTo>
                <a:cubicBezTo>
                  <a:pt x="189406" y="1506069"/>
                  <a:pt x="199973" y="1507688"/>
                  <a:pt x="208605" y="1510925"/>
                </a:cubicBezTo>
                <a:cubicBezTo>
                  <a:pt x="217237" y="1514162"/>
                  <a:pt x="224474" y="1518813"/>
                  <a:pt x="230315" y="1524878"/>
                </a:cubicBezTo>
                <a:cubicBezTo>
                  <a:pt x="236157" y="1530942"/>
                  <a:pt x="240585" y="1538291"/>
                  <a:pt x="243598" y="1546923"/>
                </a:cubicBezTo>
                <a:cubicBezTo>
                  <a:pt x="246612" y="1555555"/>
                  <a:pt x="248119" y="1565303"/>
                  <a:pt x="248119" y="1576167"/>
                </a:cubicBezTo>
                <a:cubicBezTo>
                  <a:pt x="248119" y="1588669"/>
                  <a:pt x="246519" y="1599589"/>
                  <a:pt x="243319" y="1608928"/>
                </a:cubicBezTo>
                <a:cubicBezTo>
                  <a:pt x="240119" y="1618267"/>
                  <a:pt x="235450" y="1626006"/>
                  <a:pt x="229311" y="1632145"/>
                </a:cubicBezTo>
                <a:cubicBezTo>
                  <a:pt x="223172" y="1638285"/>
                  <a:pt x="215637" y="1642880"/>
                  <a:pt x="206708" y="1645931"/>
                </a:cubicBezTo>
                <a:cubicBezTo>
                  <a:pt x="197778" y="1648982"/>
                  <a:pt x="187137" y="1650507"/>
                  <a:pt x="174784" y="1650507"/>
                </a:cubicBezTo>
                <a:lnTo>
                  <a:pt x="144200" y="1650507"/>
                </a:lnTo>
                <a:cubicBezTo>
                  <a:pt x="142488" y="1650507"/>
                  <a:pt x="140870" y="1649930"/>
                  <a:pt x="139344" y="1648777"/>
                </a:cubicBezTo>
                <a:cubicBezTo>
                  <a:pt x="137819" y="1647624"/>
                  <a:pt x="137056" y="1645596"/>
                  <a:pt x="137056" y="1642694"/>
                </a:cubicBezTo>
                <a:lnTo>
                  <a:pt x="137056" y="1513883"/>
                </a:lnTo>
                <a:cubicBezTo>
                  <a:pt x="137056" y="1510981"/>
                  <a:pt x="137819" y="1508953"/>
                  <a:pt x="139344" y="1507799"/>
                </a:cubicBezTo>
                <a:cubicBezTo>
                  <a:pt x="140870" y="1506646"/>
                  <a:pt x="142488" y="1506069"/>
                  <a:pt x="144200" y="1506069"/>
                </a:cubicBezTo>
                <a:close/>
                <a:moveTo>
                  <a:pt x="525200" y="1502386"/>
                </a:moveTo>
                <a:cubicBezTo>
                  <a:pt x="529516" y="1502386"/>
                  <a:pt x="532474" y="1503149"/>
                  <a:pt x="534074" y="1504674"/>
                </a:cubicBezTo>
                <a:cubicBezTo>
                  <a:pt x="535674" y="1506200"/>
                  <a:pt x="536474" y="1509083"/>
                  <a:pt x="536474" y="1513325"/>
                </a:cubicBezTo>
                <a:cubicBezTo>
                  <a:pt x="536474" y="1517641"/>
                  <a:pt x="535655" y="1520580"/>
                  <a:pt x="534018" y="1522143"/>
                </a:cubicBezTo>
                <a:cubicBezTo>
                  <a:pt x="532381" y="1523706"/>
                  <a:pt x="529367" y="1524487"/>
                  <a:pt x="524977" y="1524487"/>
                </a:cubicBezTo>
                <a:cubicBezTo>
                  <a:pt x="520661" y="1524487"/>
                  <a:pt x="517703" y="1523724"/>
                  <a:pt x="516103" y="1522199"/>
                </a:cubicBezTo>
                <a:cubicBezTo>
                  <a:pt x="514503" y="1520673"/>
                  <a:pt x="513703" y="1517790"/>
                  <a:pt x="513703" y="1513548"/>
                </a:cubicBezTo>
                <a:cubicBezTo>
                  <a:pt x="513703" y="1509232"/>
                  <a:pt x="514521" y="1506293"/>
                  <a:pt x="516158" y="1504730"/>
                </a:cubicBezTo>
                <a:cubicBezTo>
                  <a:pt x="517796" y="1503167"/>
                  <a:pt x="520809" y="1502386"/>
                  <a:pt x="525200" y="1502386"/>
                </a:cubicBezTo>
                <a:close/>
                <a:moveTo>
                  <a:pt x="215665" y="216359"/>
                </a:moveTo>
                <a:lnTo>
                  <a:pt x="327955" y="217699"/>
                </a:lnTo>
                <a:lnTo>
                  <a:pt x="440246" y="219040"/>
                </a:lnTo>
                <a:cubicBezTo>
                  <a:pt x="447998" y="219132"/>
                  <a:pt x="455402" y="220800"/>
                  <a:pt x="462153" y="223736"/>
                </a:cubicBezTo>
                <a:lnTo>
                  <a:pt x="467031" y="227073"/>
                </a:lnTo>
                <a:lnTo>
                  <a:pt x="471751" y="225733"/>
                </a:lnTo>
                <a:cubicBezTo>
                  <a:pt x="476633" y="226320"/>
                  <a:pt x="481336" y="228773"/>
                  <a:pt x="484704" y="232956"/>
                </a:cubicBezTo>
                <a:lnTo>
                  <a:pt x="710468" y="513310"/>
                </a:lnTo>
                <a:cubicBezTo>
                  <a:pt x="717203" y="521674"/>
                  <a:pt x="716046" y="533784"/>
                  <a:pt x="707883" y="540357"/>
                </a:cubicBezTo>
                <a:lnTo>
                  <a:pt x="648763" y="587966"/>
                </a:lnTo>
                <a:cubicBezTo>
                  <a:pt x="640600" y="594539"/>
                  <a:pt x="628522" y="593087"/>
                  <a:pt x="621787" y="584723"/>
                </a:cubicBezTo>
                <a:lnTo>
                  <a:pt x="498915" y="432140"/>
                </a:lnTo>
                <a:lnTo>
                  <a:pt x="502616" y="743778"/>
                </a:lnTo>
                <a:cubicBezTo>
                  <a:pt x="502986" y="774949"/>
                  <a:pt x="478148" y="799917"/>
                  <a:pt x="447139" y="799547"/>
                </a:cubicBezTo>
                <a:lnTo>
                  <a:pt x="464073" y="799749"/>
                </a:lnTo>
                <a:cubicBezTo>
                  <a:pt x="476501" y="799897"/>
                  <a:pt x="486696" y="810145"/>
                  <a:pt x="486844" y="822639"/>
                </a:cubicBezTo>
                <a:lnTo>
                  <a:pt x="491828" y="1242340"/>
                </a:lnTo>
                <a:cubicBezTo>
                  <a:pt x="491977" y="1254834"/>
                  <a:pt x="482022" y="1264841"/>
                  <a:pt x="469594" y="1264692"/>
                </a:cubicBezTo>
                <a:lnTo>
                  <a:pt x="379583" y="1263618"/>
                </a:lnTo>
                <a:cubicBezTo>
                  <a:pt x="367155" y="1263470"/>
                  <a:pt x="356959" y="1253222"/>
                  <a:pt x="356812" y="1240729"/>
                </a:cubicBezTo>
                <a:lnTo>
                  <a:pt x="351827" y="821027"/>
                </a:lnTo>
                <a:cubicBezTo>
                  <a:pt x="351679" y="808534"/>
                  <a:pt x="361634" y="798526"/>
                  <a:pt x="374062" y="798675"/>
                </a:cubicBezTo>
                <a:lnTo>
                  <a:pt x="312346" y="797938"/>
                </a:lnTo>
                <a:cubicBezTo>
                  <a:pt x="324774" y="798087"/>
                  <a:pt x="334969" y="808334"/>
                  <a:pt x="335117" y="820828"/>
                </a:cubicBezTo>
                <a:lnTo>
                  <a:pt x="340101" y="1240529"/>
                </a:lnTo>
                <a:cubicBezTo>
                  <a:pt x="340250" y="1253022"/>
                  <a:pt x="330295" y="1263030"/>
                  <a:pt x="317867" y="1262881"/>
                </a:cubicBezTo>
                <a:lnTo>
                  <a:pt x="227857" y="1261807"/>
                </a:lnTo>
                <a:cubicBezTo>
                  <a:pt x="215428" y="1261659"/>
                  <a:pt x="205233" y="1251411"/>
                  <a:pt x="205084" y="1238917"/>
                </a:cubicBezTo>
                <a:lnTo>
                  <a:pt x="200101" y="819216"/>
                </a:lnTo>
                <a:cubicBezTo>
                  <a:pt x="199952" y="806722"/>
                  <a:pt x="209907" y="796715"/>
                  <a:pt x="222335" y="796863"/>
                </a:cubicBezTo>
                <a:lnTo>
                  <a:pt x="222558" y="796866"/>
                </a:lnTo>
                <a:cubicBezTo>
                  <a:pt x="191550" y="796496"/>
                  <a:pt x="166112" y="770927"/>
                  <a:pt x="165742" y="739757"/>
                </a:cubicBezTo>
                <a:lnTo>
                  <a:pt x="162784" y="490717"/>
                </a:lnTo>
                <a:lnTo>
                  <a:pt x="102580" y="596344"/>
                </a:lnTo>
                <a:cubicBezTo>
                  <a:pt x="97373" y="605479"/>
                  <a:pt x="85683" y="608464"/>
                  <a:pt x="76470" y="603012"/>
                </a:cubicBezTo>
                <a:lnTo>
                  <a:pt x="9738" y="563521"/>
                </a:lnTo>
                <a:cubicBezTo>
                  <a:pt x="524" y="558068"/>
                  <a:pt x="-2725" y="546243"/>
                  <a:pt x="2482" y="537108"/>
                </a:cubicBezTo>
                <a:lnTo>
                  <a:pt x="163512" y="254586"/>
                </a:lnTo>
                <a:lnTo>
                  <a:pt x="164340" y="250212"/>
                </a:lnTo>
                <a:lnTo>
                  <a:pt x="176077" y="232540"/>
                </a:lnTo>
                <a:lnTo>
                  <a:pt x="176992" y="230936"/>
                </a:lnTo>
                <a:cubicBezTo>
                  <a:pt x="179595" y="226368"/>
                  <a:pt x="183819" y="223339"/>
                  <a:pt x="188544" y="222132"/>
                </a:cubicBezTo>
                <a:lnTo>
                  <a:pt x="190954" y="222486"/>
                </a:lnTo>
                <a:lnTo>
                  <a:pt x="193863" y="220533"/>
                </a:lnTo>
                <a:cubicBezTo>
                  <a:pt x="200547" y="217758"/>
                  <a:pt x="207913" y="216267"/>
                  <a:pt x="215665" y="216359"/>
                </a:cubicBezTo>
                <a:close/>
                <a:moveTo>
                  <a:pt x="325370" y="9"/>
                </a:moveTo>
                <a:cubicBezTo>
                  <a:pt x="389602" y="776"/>
                  <a:pt x="442251" y="50129"/>
                  <a:pt x="442965" y="110242"/>
                </a:cubicBezTo>
                <a:cubicBezTo>
                  <a:pt x="443679" y="170356"/>
                  <a:pt x="392187" y="218466"/>
                  <a:pt x="327955" y="217699"/>
                </a:cubicBezTo>
                <a:cubicBezTo>
                  <a:pt x="263723" y="216933"/>
                  <a:pt x="211075" y="167580"/>
                  <a:pt x="210361" y="107466"/>
                </a:cubicBezTo>
                <a:cubicBezTo>
                  <a:pt x="209647" y="47352"/>
                  <a:pt x="261139" y="-757"/>
                  <a:pt x="325370" y="9"/>
                </a:cubicBezTo>
                <a:close/>
              </a:path>
            </a:pathLst>
          </a:custGeom>
          <a:solidFill>
            <a:srgbClr val="64F5C9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3820518" y="1327068"/>
            <a:ext cx="5052059" cy="3649248"/>
          </a:xfrm>
          <a:custGeom>
            <a:avLst/>
            <a:gdLst/>
            <a:ahLst/>
            <a:cxnLst/>
            <a:rect l="l" t="t" r="r" b="b"/>
            <a:pathLst>
              <a:path w="5052059" h="3649248">
                <a:moveTo>
                  <a:pt x="2220699" y="3502495"/>
                </a:moveTo>
                <a:lnTo>
                  <a:pt x="2220919" y="3502495"/>
                </a:lnTo>
                <a:lnTo>
                  <a:pt x="2220919" y="3581746"/>
                </a:lnTo>
                <a:lnTo>
                  <a:pt x="2174261" y="3581746"/>
                </a:lnTo>
                <a:close/>
                <a:moveTo>
                  <a:pt x="2225551" y="3485640"/>
                </a:moveTo>
                <a:cubicBezTo>
                  <a:pt x="2223276" y="3485640"/>
                  <a:pt x="2221303" y="3485696"/>
                  <a:pt x="2219634" y="3485807"/>
                </a:cubicBezTo>
                <a:cubicBezTo>
                  <a:pt x="2217965" y="3485919"/>
                  <a:pt x="2216562" y="3486124"/>
                  <a:pt x="2215423" y="3486421"/>
                </a:cubicBezTo>
                <a:cubicBezTo>
                  <a:pt x="2214285" y="3486719"/>
                  <a:pt x="2213355" y="3487091"/>
                  <a:pt x="2212634" y="3487537"/>
                </a:cubicBezTo>
                <a:cubicBezTo>
                  <a:pt x="2211914" y="3487984"/>
                  <a:pt x="2211364" y="3488505"/>
                  <a:pt x="2210985" y="3489100"/>
                </a:cubicBezTo>
                <a:lnTo>
                  <a:pt x="2159499" y="3576834"/>
                </a:lnTo>
                <a:cubicBezTo>
                  <a:pt x="2158983" y="3577802"/>
                  <a:pt x="2158541" y="3578713"/>
                  <a:pt x="2158173" y="3579569"/>
                </a:cubicBezTo>
                <a:cubicBezTo>
                  <a:pt x="2157805" y="3580425"/>
                  <a:pt x="2157510" y="3581318"/>
                  <a:pt x="2157290" y="3582248"/>
                </a:cubicBezTo>
                <a:cubicBezTo>
                  <a:pt x="2157069" y="3583178"/>
                  <a:pt x="2156921" y="3584201"/>
                  <a:pt x="2156847" y="3585317"/>
                </a:cubicBezTo>
                <a:cubicBezTo>
                  <a:pt x="2156774" y="3586434"/>
                  <a:pt x="2156737" y="3587699"/>
                  <a:pt x="2156737" y="3589113"/>
                </a:cubicBezTo>
                <a:cubicBezTo>
                  <a:pt x="2156737" y="3590899"/>
                  <a:pt x="2156829" y="3592350"/>
                  <a:pt x="2157013" y="3593466"/>
                </a:cubicBezTo>
                <a:cubicBezTo>
                  <a:pt x="2157197" y="3594582"/>
                  <a:pt x="2157529" y="3595438"/>
                  <a:pt x="2158009" y="3596033"/>
                </a:cubicBezTo>
                <a:cubicBezTo>
                  <a:pt x="2158489" y="3596628"/>
                  <a:pt x="2159023" y="3597038"/>
                  <a:pt x="2159614" y="3597261"/>
                </a:cubicBezTo>
                <a:cubicBezTo>
                  <a:pt x="2160204" y="3597484"/>
                  <a:pt x="2160942" y="3597596"/>
                  <a:pt x="2161828" y="3597596"/>
                </a:cubicBezTo>
                <a:lnTo>
                  <a:pt x="2220919" y="3597596"/>
                </a:lnTo>
                <a:lnTo>
                  <a:pt x="2220919" y="3627957"/>
                </a:lnTo>
                <a:cubicBezTo>
                  <a:pt x="2220919" y="3628552"/>
                  <a:pt x="2221053" y="3629054"/>
                  <a:pt x="2221321" y="3629464"/>
                </a:cubicBezTo>
                <a:cubicBezTo>
                  <a:pt x="2221589" y="3629873"/>
                  <a:pt x="2222087" y="3630226"/>
                  <a:pt x="2222815" y="3630524"/>
                </a:cubicBezTo>
                <a:cubicBezTo>
                  <a:pt x="2223544" y="3630822"/>
                  <a:pt x="2224521" y="3631045"/>
                  <a:pt x="2225747" y="3631194"/>
                </a:cubicBezTo>
                <a:cubicBezTo>
                  <a:pt x="2226973" y="3631343"/>
                  <a:pt x="2228506" y="3631417"/>
                  <a:pt x="2230346" y="3631417"/>
                </a:cubicBezTo>
                <a:cubicBezTo>
                  <a:pt x="2232262" y="3631417"/>
                  <a:pt x="2233833" y="3631343"/>
                  <a:pt x="2235059" y="3631194"/>
                </a:cubicBezTo>
                <a:cubicBezTo>
                  <a:pt x="2236285" y="3631045"/>
                  <a:pt x="2237281" y="3630822"/>
                  <a:pt x="2238048" y="3630524"/>
                </a:cubicBezTo>
                <a:cubicBezTo>
                  <a:pt x="2238815" y="3630226"/>
                  <a:pt x="2239352" y="3629873"/>
                  <a:pt x="2239658" y="3629464"/>
                </a:cubicBezTo>
                <a:cubicBezTo>
                  <a:pt x="2239964" y="3629054"/>
                  <a:pt x="2240118" y="3628552"/>
                  <a:pt x="2240118" y="3627957"/>
                </a:cubicBezTo>
                <a:lnTo>
                  <a:pt x="2240118" y="3597596"/>
                </a:lnTo>
                <a:lnTo>
                  <a:pt x="2256414" y="3597596"/>
                </a:lnTo>
                <a:cubicBezTo>
                  <a:pt x="2257754" y="3597596"/>
                  <a:pt x="2258796" y="3596889"/>
                  <a:pt x="2259540" y="3595475"/>
                </a:cubicBezTo>
                <a:cubicBezTo>
                  <a:pt x="2260284" y="3594061"/>
                  <a:pt x="2260656" y="3592126"/>
                  <a:pt x="2260656" y="3589671"/>
                </a:cubicBezTo>
                <a:cubicBezTo>
                  <a:pt x="2260656" y="3586992"/>
                  <a:pt x="2260265" y="3585001"/>
                  <a:pt x="2259484" y="3583699"/>
                </a:cubicBezTo>
                <a:cubicBezTo>
                  <a:pt x="2258703" y="3582397"/>
                  <a:pt x="2257679" y="3581746"/>
                  <a:pt x="2256414" y="3581746"/>
                </a:cubicBezTo>
                <a:lnTo>
                  <a:pt x="2240118" y="3581746"/>
                </a:lnTo>
                <a:lnTo>
                  <a:pt x="2240118" y="3489547"/>
                </a:lnTo>
                <a:cubicBezTo>
                  <a:pt x="2240118" y="3488877"/>
                  <a:pt x="2239814" y="3488300"/>
                  <a:pt x="2239207" y="3487816"/>
                </a:cubicBezTo>
                <a:cubicBezTo>
                  <a:pt x="2238600" y="3487333"/>
                  <a:pt x="2237728" y="3486942"/>
                  <a:pt x="2236590" y="3486644"/>
                </a:cubicBezTo>
                <a:cubicBezTo>
                  <a:pt x="2235453" y="3486347"/>
                  <a:pt x="2233954" y="3486105"/>
                  <a:pt x="2232095" y="3485919"/>
                </a:cubicBezTo>
                <a:cubicBezTo>
                  <a:pt x="2230236" y="3485733"/>
                  <a:pt x="2228054" y="3485640"/>
                  <a:pt x="2225551" y="3485640"/>
                </a:cubicBezTo>
                <a:close/>
                <a:moveTo>
                  <a:pt x="2101484" y="3485305"/>
                </a:moveTo>
                <a:cubicBezTo>
                  <a:pt x="2100145" y="3485305"/>
                  <a:pt x="2099029" y="3485324"/>
                  <a:pt x="2098136" y="3485361"/>
                </a:cubicBezTo>
                <a:cubicBezTo>
                  <a:pt x="2097243" y="3485398"/>
                  <a:pt x="2096461" y="3485491"/>
                  <a:pt x="2095792" y="3485640"/>
                </a:cubicBezTo>
                <a:cubicBezTo>
                  <a:pt x="2095122" y="3485789"/>
                  <a:pt x="2094564" y="3485937"/>
                  <a:pt x="2094117" y="3486086"/>
                </a:cubicBezTo>
                <a:cubicBezTo>
                  <a:pt x="2093671" y="3486235"/>
                  <a:pt x="2093299" y="3486421"/>
                  <a:pt x="2093001" y="3486644"/>
                </a:cubicBezTo>
                <a:lnTo>
                  <a:pt x="2059738" y="3507964"/>
                </a:lnTo>
                <a:cubicBezTo>
                  <a:pt x="2059068" y="3508411"/>
                  <a:pt x="2058529" y="3508857"/>
                  <a:pt x="2058119" y="3509303"/>
                </a:cubicBezTo>
                <a:cubicBezTo>
                  <a:pt x="2057710" y="3509750"/>
                  <a:pt x="2057394" y="3510271"/>
                  <a:pt x="2057171" y="3510866"/>
                </a:cubicBezTo>
                <a:cubicBezTo>
                  <a:pt x="2056947" y="3511462"/>
                  <a:pt x="2056780" y="3512206"/>
                  <a:pt x="2056668" y="3513099"/>
                </a:cubicBezTo>
                <a:cubicBezTo>
                  <a:pt x="2056557" y="3513992"/>
                  <a:pt x="2056501" y="3515071"/>
                  <a:pt x="2056501" y="3516336"/>
                </a:cubicBezTo>
                <a:cubicBezTo>
                  <a:pt x="2056501" y="3518047"/>
                  <a:pt x="2056594" y="3519461"/>
                  <a:pt x="2056780" y="3520577"/>
                </a:cubicBezTo>
                <a:cubicBezTo>
                  <a:pt x="2056966" y="3521693"/>
                  <a:pt x="2057319" y="3522493"/>
                  <a:pt x="2057840" y="3522977"/>
                </a:cubicBezTo>
                <a:cubicBezTo>
                  <a:pt x="2058361" y="3523461"/>
                  <a:pt x="2059050" y="3523628"/>
                  <a:pt x="2059905" y="3523479"/>
                </a:cubicBezTo>
                <a:cubicBezTo>
                  <a:pt x="2060761" y="3523331"/>
                  <a:pt x="2061896" y="3522884"/>
                  <a:pt x="2063310" y="3522140"/>
                </a:cubicBezTo>
                <a:lnTo>
                  <a:pt x="2091215" y="3505508"/>
                </a:lnTo>
                <a:lnTo>
                  <a:pt x="2091215" y="3615344"/>
                </a:lnTo>
                <a:lnTo>
                  <a:pt x="2061077" y="3615344"/>
                </a:lnTo>
                <a:cubicBezTo>
                  <a:pt x="2060482" y="3615344"/>
                  <a:pt x="2059943" y="3615511"/>
                  <a:pt x="2059459" y="3615846"/>
                </a:cubicBezTo>
                <a:cubicBezTo>
                  <a:pt x="2058975" y="3616181"/>
                  <a:pt x="2058566" y="3616664"/>
                  <a:pt x="2058231" y="3617297"/>
                </a:cubicBezTo>
                <a:cubicBezTo>
                  <a:pt x="2057896" y="3617929"/>
                  <a:pt x="2057617" y="3618729"/>
                  <a:pt x="2057394" y="3619697"/>
                </a:cubicBezTo>
                <a:cubicBezTo>
                  <a:pt x="2057171" y="3620664"/>
                  <a:pt x="2057059" y="3621818"/>
                  <a:pt x="2057059" y="3623157"/>
                </a:cubicBezTo>
                <a:cubicBezTo>
                  <a:pt x="2057059" y="3624571"/>
                  <a:pt x="2057171" y="3625761"/>
                  <a:pt x="2057394" y="3626729"/>
                </a:cubicBezTo>
                <a:cubicBezTo>
                  <a:pt x="2057617" y="3627696"/>
                  <a:pt x="2057933" y="3628478"/>
                  <a:pt x="2058343" y="3629073"/>
                </a:cubicBezTo>
                <a:cubicBezTo>
                  <a:pt x="2058752" y="3629668"/>
                  <a:pt x="2059180" y="3630096"/>
                  <a:pt x="2059626" y="3630357"/>
                </a:cubicBezTo>
                <a:cubicBezTo>
                  <a:pt x="2060073" y="3630617"/>
                  <a:pt x="2060557" y="3630747"/>
                  <a:pt x="2061077" y="3630747"/>
                </a:cubicBezTo>
                <a:lnTo>
                  <a:pt x="2136533" y="3630747"/>
                </a:lnTo>
                <a:cubicBezTo>
                  <a:pt x="2137054" y="3630747"/>
                  <a:pt x="2137556" y="3630617"/>
                  <a:pt x="2138040" y="3630357"/>
                </a:cubicBezTo>
                <a:cubicBezTo>
                  <a:pt x="2138524" y="3630096"/>
                  <a:pt x="2138952" y="3629668"/>
                  <a:pt x="2139324" y="3629073"/>
                </a:cubicBezTo>
                <a:cubicBezTo>
                  <a:pt x="2139696" y="3628478"/>
                  <a:pt x="2139994" y="3627696"/>
                  <a:pt x="2140217" y="3626729"/>
                </a:cubicBezTo>
                <a:cubicBezTo>
                  <a:pt x="2140440" y="3625761"/>
                  <a:pt x="2140552" y="3624571"/>
                  <a:pt x="2140552" y="3623157"/>
                </a:cubicBezTo>
                <a:cubicBezTo>
                  <a:pt x="2140552" y="3621818"/>
                  <a:pt x="2140459" y="3620664"/>
                  <a:pt x="2140273" y="3619697"/>
                </a:cubicBezTo>
                <a:cubicBezTo>
                  <a:pt x="2140087" y="3618729"/>
                  <a:pt x="2139826" y="3617929"/>
                  <a:pt x="2139491" y="3617297"/>
                </a:cubicBezTo>
                <a:cubicBezTo>
                  <a:pt x="2139156" y="3616664"/>
                  <a:pt x="2138728" y="3616181"/>
                  <a:pt x="2138208" y="3615846"/>
                </a:cubicBezTo>
                <a:cubicBezTo>
                  <a:pt x="2137687" y="3615511"/>
                  <a:pt x="2137129" y="3615344"/>
                  <a:pt x="2136533" y="3615344"/>
                </a:cubicBezTo>
                <a:lnTo>
                  <a:pt x="2110414" y="3615344"/>
                </a:lnTo>
                <a:lnTo>
                  <a:pt x="2110414" y="3488430"/>
                </a:lnTo>
                <a:cubicBezTo>
                  <a:pt x="2110414" y="3487984"/>
                  <a:pt x="2110302" y="3487556"/>
                  <a:pt x="2110079" y="3487147"/>
                </a:cubicBezTo>
                <a:cubicBezTo>
                  <a:pt x="2109856" y="3486737"/>
                  <a:pt x="2109409" y="3486403"/>
                  <a:pt x="2108740" y="3486142"/>
                </a:cubicBezTo>
                <a:cubicBezTo>
                  <a:pt x="2108070" y="3485882"/>
                  <a:pt x="2107140" y="3485677"/>
                  <a:pt x="2105949" y="3485528"/>
                </a:cubicBezTo>
                <a:cubicBezTo>
                  <a:pt x="2104758" y="3485379"/>
                  <a:pt x="2103270" y="3485305"/>
                  <a:pt x="2101484" y="3485305"/>
                </a:cubicBezTo>
                <a:close/>
                <a:moveTo>
                  <a:pt x="2897240" y="3368266"/>
                </a:moveTo>
                <a:lnTo>
                  <a:pt x="2901383" y="3369859"/>
                </a:lnTo>
                <a:lnTo>
                  <a:pt x="2899252" y="3369555"/>
                </a:lnTo>
                <a:cubicBezTo>
                  <a:pt x="2898470" y="3369294"/>
                  <a:pt x="2897801" y="3368866"/>
                  <a:pt x="2897243" y="3368271"/>
                </a:cubicBezTo>
                <a:close/>
                <a:moveTo>
                  <a:pt x="1949084" y="3332905"/>
                </a:moveTo>
                <a:cubicBezTo>
                  <a:pt x="1947745" y="3332905"/>
                  <a:pt x="1946629" y="3332924"/>
                  <a:pt x="1945736" y="3332961"/>
                </a:cubicBezTo>
                <a:cubicBezTo>
                  <a:pt x="1944843" y="3332998"/>
                  <a:pt x="1944061" y="3333091"/>
                  <a:pt x="1943392" y="3333240"/>
                </a:cubicBezTo>
                <a:cubicBezTo>
                  <a:pt x="1942722" y="3333389"/>
                  <a:pt x="1942164" y="3333537"/>
                  <a:pt x="1941717" y="3333686"/>
                </a:cubicBezTo>
                <a:cubicBezTo>
                  <a:pt x="1941271" y="3333835"/>
                  <a:pt x="1940899" y="3334021"/>
                  <a:pt x="1940601" y="3334244"/>
                </a:cubicBezTo>
                <a:lnTo>
                  <a:pt x="1907338" y="3355564"/>
                </a:lnTo>
                <a:cubicBezTo>
                  <a:pt x="1906668" y="3356011"/>
                  <a:pt x="1906129" y="3356457"/>
                  <a:pt x="1905719" y="3356903"/>
                </a:cubicBezTo>
                <a:cubicBezTo>
                  <a:pt x="1905310" y="3357350"/>
                  <a:pt x="1904994" y="3357871"/>
                  <a:pt x="1904771" y="3358466"/>
                </a:cubicBezTo>
                <a:cubicBezTo>
                  <a:pt x="1904547" y="3359062"/>
                  <a:pt x="1904380" y="3359806"/>
                  <a:pt x="1904268" y="3360699"/>
                </a:cubicBezTo>
                <a:cubicBezTo>
                  <a:pt x="1904157" y="3361592"/>
                  <a:pt x="1904101" y="3362671"/>
                  <a:pt x="1904101" y="3363936"/>
                </a:cubicBezTo>
                <a:cubicBezTo>
                  <a:pt x="1904101" y="3365647"/>
                  <a:pt x="1904194" y="3367061"/>
                  <a:pt x="1904380" y="3368177"/>
                </a:cubicBezTo>
                <a:cubicBezTo>
                  <a:pt x="1904566" y="3369293"/>
                  <a:pt x="1904919" y="3370093"/>
                  <a:pt x="1905440" y="3370577"/>
                </a:cubicBezTo>
                <a:cubicBezTo>
                  <a:pt x="1905961" y="3371061"/>
                  <a:pt x="1906650" y="3371228"/>
                  <a:pt x="1907505" y="3371079"/>
                </a:cubicBezTo>
                <a:cubicBezTo>
                  <a:pt x="1908361" y="3370931"/>
                  <a:pt x="1909496" y="3370484"/>
                  <a:pt x="1910910" y="3369740"/>
                </a:cubicBezTo>
                <a:lnTo>
                  <a:pt x="1938815" y="3353108"/>
                </a:lnTo>
                <a:lnTo>
                  <a:pt x="1938815" y="3462944"/>
                </a:lnTo>
                <a:lnTo>
                  <a:pt x="1908677" y="3462944"/>
                </a:lnTo>
                <a:cubicBezTo>
                  <a:pt x="1908082" y="3462944"/>
                  <a:pt x="1907543" y="3463111"/>
                  <a:pt x="1907059" y="3463446"/>
                </a:cubicBezTo>
                <a:cubicBezTo>
                  <a:pt x="1906575" y="3463781"/>
                  <a:pt x="1906166" y="3464264"/>
                  <a:pt x="1905831" y="3464897"/>
                </a:cubicBezTo>
                <a:cubicBezTo>
                  <a:pt x="1905496" y="3465529"/>
                  <a:pt x="1905217" y="3466329"/>
                  <a:pt x="1904994" y="3467297"/>
                </a:cubicBezTo>
                <a:cubicBezTo>
                  <a:pt x="1904771" y="3468264"/>
                  <a:pt x="1904659" y="3469418"/>
                  <a:pt x="1904659" y="3470757"/>
                </a:cubicBezTo>
                <a:cubicBezTo>
                  <a:pt x="1904659" y="3472171"/>
                  <a:pt x="1904771" y="3473361"/>
                  <a:pt x="1904994" y="3474329"/>
                </a:cubicBezTo>
                <a:cubicBezTo>
                  <a:pt x="1905217" y="3475296"/>
                  <a:pt x="1905533" y="3476078"/>
                  <a:pt x="1905943" y="3476673"/>
                </a:cubicBezTo>
                <a:cubicBezTo>
                  <a:pt x="1906352" y="3477268"/>
                  <a:pt x="1906780" y="3477696"/>
                  <a:pt x="1907226" y="3477957"/>
                </a:cubicBezTo>
                <a:cubicBezTo>
                  <a:pt x="1907673" y="3478217"/>
                  <a:pt x="1908157" y="3478347"/>
                  <a:pt x="1908677" y="3478347"/>
                </a:cubicBezTo>
                <a:lnTo>
                  <a:pt x="1984133" y="3478347"/>
                </a:lnTo>
                <a:cubicBezTo>
                  <a:pt x="1984654" y="3478347"/>
                  <a:pt x="1985156" y="3478217"/>
                  <a:pt x="1985640" y="3477957"/>
                </a:cubicBezTo>
                <a:cubicBezTo>
                  <a:pt x="1986124" y="3477696"/>
                  <a:pt x="1986552" y="3477268"/>
                  <a:pt x="1986924" y="3476673"/>
                </a:cubicBezTo>
                <a:cubicBezTo>
                  <a:pt x="1987296" y="3476078"/>
                  <a:pt x="1987594" y="3475296"/>
                  <a:pt x="1987817" y="3474329"/>
                </a:cubicBezTo>
                <a:cubicBezTo>
                  <a:pt x="1988040" y="3473361"/>
                  <a:pt x="1988152" y="3472171"/>
                  <a:pt x="1988152" y="3470757"/>
                </a:cubicBezTo>
                <a:cubicBezTo>
                  <a:pt x="1988152" y="3469418"/>
                  <a:pt x="1988059" y="3468264"/>
                  <a:pt x="1987873" y="3467297"/>
                </a:cubicBezTo>
                <a:cubicBezTo>
                  <a:pt x="1987687" y="3466329"/>
                  <a:pt x="1987426" y="3465529"/>
                  <a:pt x="1987091" y="3464897"/>
                </a:cubicBezTo>
                <a:cubicBezTo>
                  <a:pt x="1986756" y="3464264"/>
                  <a:pt x="1986328" y="3463781"/>
                  <a:pt x="1985808" y="3463446"/>
                </a:cubicBezTo>
                <a:cubicBezTo>
                  <a:pt x="1985287" y="3463111"/>
                  <a:pt x="1984729" y="3462944"/>
                  <a:pt x="1984133" y="3462944"/>
                </a:cubicBezTo>
                <a:lnTo>
                  <a:pt x="1958014" y="3462944"/>
                </a:lnTo>
                <a:lnTo>
                  <a:pt x="1958014" y="3336030"/>
                </a:lnTo>
                <a:cubicBezTo>
                  <a:pt x="1958014" y="3335584"/>
                  <a:pt x="1957902" y="3335156"/>
                  <a:pt x="1957679" y="3334747"/>
                </a:cubicBezTo>
                <a:cubicBezTo>
                  <a:pt x="1957456" y="3334337"/>
                  <a:pt x="1957009" y="3334003"/>
                  <a:pt x="1956340" y="3333742"/>
                </a:cubicBezTo>
                <a:cubicBezTo>
                  <a:pt x="1955670" y="3333482"/>
                  <a:pt x="1954740" y="3333277"/>
                  <a:pt x="1953549" y="3333128"/>
                </a:cubicBezTo>
                <a:cubicBezTo>
                  <a:pt x="1952358" y="3332979"/>
                  <a:pt x="1950870" y="3332905"/>
                  <a:pt x="1949084" y="3332905"/>
                </a:cubicBezTo>
                <a:close/>
                <a:moveTo>
                  <a:pt x="2053896" y="3331789"/>
                </a:moveTo>
                <a:cubicBezTo>
                  <a:pt x="2049134" y="3331789"/>
                  <a:pt x="2044688" y="3332235"/>
                  <a:pt x="2040558" y="3333128"/>
                </a:cubicBezTo>
                <a:cubicBezTo>
                  <a:pt x="2036428" y="3334021"/>
                  <a:pt x="2032781" y="3335119"/>
                  <a:pt x="2029619" y="3336421"/>
                </a:cubicBezTo>
                <a:cubicBezTo>
                  <a:pt x="2026456" y="3337723"/>
                  <a:pt x="2023796" y="3339044"/>
                  <a:pt x="2021638" y="3340384"/>
                </a:cubicBezTo>
                <a:cubicBezTo>
                  <a:pt x="2019480" y="3341723"/>
                  <a:pt x="2018047" y="3342746"/>
                  <a:pt x="2017341" y="3343453"/>
                </a:cubicBezTo>
                <a:cubicBezTo>
                  <a:pt x="2016634" y="3344160"/>
                  <a:pt x="2016131" y="3344774"/>
                  <a:pt x="2015834" y="3345295"/>
                </a:cubicBezTo>
                <a:cubicBezTo>
                  <a:pt x="2015536" y="3345816"/>
                  <a:pt x="2015276" y="3346393"/>
                  <a:pt x="2015052" y="3347025"/>
                </a:cubicBezTo>
                <a:cubicBezTo>
                  <a:pt x="2014829" y="3347658"/>
                  <a:pt x="2014680" y="3348402"/>
                  <a:pt x="2014606" y="3349257"/>
                </a:cubicBezTo>
                <a:cubicBezTo>
                  <a:pt x="2014531" y="3350113"/>
                  <a:pt x="2014494" y="3351099"/>
                  <a:pt x="2014494" y="3352215"/>
                </a:cubicBezTo>
                <a:cubicBezTo>
                  <a:pt x="2014494" y="3353853"/>
                  <a:pt x="2014550" y="3355173"/>
                  <a:pt x="2014662" y="3356178"/>
                </a:cubicBezTo>
                <a:cubicBezTo>
                  <a:pt x="2014773" y="3357183"/>
                  <a:pt x="2014959" y="3357964"/>
                  <a:pt x="2015220" y="3358522"/>
                </a:cubicBezTo>
                <a:cubicBezTo>
                  <a:pt x="2015480" y="3359080"/>
                  <a:pt x="2015815" y="3359452"/>
                  <a:pt x="2016224" y="3359638"/>
                </a:cubicBezTo>
                <a:cubicBezTo>
                  <a:pt x="2016634" y="3359824"/>
                  <a:pt x="2017099" y="3359917"/>
                  <a:pt x="2017620" y="3359917"/>
                </a:cubicBezTo>
                <a:cubicBezTo>
                  <a:pt x="2018364" y="3359917"/>
                  <a:pt x="2019666" y="3359266"/>
                  <a:pt x="2021526" y="3357964"/>
                </a:cubicBezTo>
                <a:cubicBezTo>
                  <a:pt x="2023387" y="3356662"/>
                  <a:pt x="2025731" y="3355266"/>
                  <a:pt x="2028558" y="3353778"/>
                </a:cubicBezTo>
                <a:cubicBezTo>
                  <a:pt x="2031386" y="3352290"/>
                  <a:pt x="2034605" y="3350895"/>
                  <a:pt x="2038214" y="3349592"/>
                </a:cubicBezTo>
                <a:cubicBezTo>
                  <a:pt x="2041823" y="3348290"/>
                  <a:pt x="2045785" y="3347639"/>
                  <a:pt x="2050101" y="3347639"/>
                </a:cubicBezTo>
                <a:cubicBezTo>
                  <a:pt x="2054045" y="3347639"/>
                  <a:pt x="2057524" y="3348216"/>
                  <a:pt x="2060538" y="3349369"/>
                </a:cubicBezTo>
                <a:cubicBezTo>
                  <a:pt x="2063552" y="3350522"/>
                  <a:pt x="2066026" y="3352104"/>
                  <a:pt x="2067961" y="3354113"/>
                </a:cubicBezTo>
                <a:cubicBezTo>
                  <a:pt x="2069895" y="3356122"/>
                  <a:pt x="2071347" y="3358485"/>
                  <a:pt x="2072314" y="3361201"/>
                </a:cubicBezTo>
                <a:cubicBezTo>
                  <a:pt x="2073281" y="3363917"/>
                  <a:pt x="2073765" y="3366763"/>
                  <a:pt x="2073765" y="3369740"/>
                </a:cubicBezTo>
                <a:cubicBezTo>
                  <a:pt x="2073765" y="3373833"/>
                  <a:pt x="2073039" y="3377535"/>
                  <a:pt x="2071588" y="3380846"/>
                </a:cubicBezTo>
                <a:cubicBezTo>
                  <a:pt x="2070137" y="3384158"/>
                  <a:pt x="2068054" y="3387004"/>
                  <a:pt x="2065338" y="3389385"/>
                </a:cubicBezTo>
                <a:cubicBezTo>
                  <a:pt x="2062621" y="3391766"/>
                  <a:pt x="2059310" y="3393590"/>
                  <a:pt x="2055403" y="3394855"/>
                </a:cubicBezTo>
                <a:cubicBezTo>
                  <a:pt x="2051497" y="3396120"/>
                  <a:pt x="2047088" y="3396752"/>
                  <a:pt x="2042176" y="3396752"/>
                </a:cubicBezTo>
                <a:lnTo>
                  <a:pt x="2029563" y="3396752"/>
                </a:lnTo>
                <a:cubicBezTo>
                  <a:pt x="2028893" y="3396752"/>
                  <a:pt x="2028298" y="3396882"/>
                  <a:pt x="2027777" y="3397143"/>
                </a:cubicBezTo>
                <a:cubicBezTo>
                  <a:pt x="2027256" y="3397403"/>
                  <a:pt x="2026791" y="3397813"/>
                  <a:pt x="2026382" y="3398371"/>
                </a:cubicBezTo>
                <a:cubicBezTo>
                  <a:pt x="2025973" y="3398929"/>
                  <a:pt x="2025656" y="3399673"/>
                  <a:pt x="2025433" y="3400603"/>
                </a:cubicBezTo>
                <a:cubicBezTo>
                  <a:pt x="2025210" y="3401533"/>
                  <a:pt x="2025098" y="3402705"/>
                  <a:pt x="2025098" y="3404119"/>
                </a:cubicBezTo>
                <a:cubicBezTo>
                  <a:pt x="2025098" y="3405682"/>
                  <a:pt x="2025233" y="3406947"/>
                  <a:pt x="2025502" y="3407914"/>
                </a:cubicBezTo>
                <a:cubicBezTo>
                  <a:pt x="2025771" y="3408882"/>
                  <a:pt x="2026117" y="3409663"/>
                  <a:pt x="2026540" y="3410258"/>
                </a:cubicBezTo>
                <a:cubicBezTo>
                  <a:pt x="2026962" y="3410854"/>
                  <a:pt x="2027462" y="3411282"/>
                  <a:pt x="2028038" y="3411542"/>
                </a:cubicBezTo>
                <a:cubicBezTo>
                  <a:pt x="2028614" y="3411802"/>
                  <a:pt x="2029210" y="3411933"/>
                  <a:pt x="2029825" y="3411933"/>
                </a:cubicBezTo>
                <a:lnTo>
                  <a:pt x="2044004" y="3411933"/>
                </a:lnTo>
                <a:cubicBezTo>
                  <a:pt x="2049922" y="3411933"/>
                  <a:pt x="2055206" y="3412565"/>
                  <a:pt x="2059856" y="3413830"/>
                </a:cubicBezTo>
                <a:cubicBezTo>
                  <a:pt x="2064506" y="3415095"/>
                  <a:pt x="2068425" y="3416918"/>
                  <a:pt x="2071615" y="3419300"/>
                </a:cubicBezTo>
                <a:cubicBezTo>
                  <a:pt x="2074804" y="3421681"/>
                  <a:pt x="2077225" y="3424509"/>
                  <a:pt x="2078877" y="3427783"/>
                </a:cubicBezTo>
                <a:cubicBezTo>
                  <a:pt x="2080529" y="3431057"/>
                  <a:pt x="2081355" y="3434741"/>
                  <a:pt x="2081355" y="3438833"/>
                </a:cubicBezTo>
                <a:cubicBezTo>
                  <a:pt x="2081355" y="3442554"/>
                  <a:pt x="2080706" y="3445996"/>
                  <a:pt x="2079409" y="3449158"/>
                </a:cubicBezTo>
                <a:cubicBezTo>
                  <a:pt x="2078111" y="3452321"/>
                  <a:pt x="2076165" y="3455056"/>
                  <a:pt x="2073569" y="3457362"/>
                </a:cubicBezTo>
                <a:cubicBezTo>
                  <a:pt x="2070973" y="3459669"/>
                  <a:pt x="2067767" y="3461455"/>
                  <a:pt x="2063950" y="3462720"/>
                </a:cubicBezTo>
                <a:cubicBezTo>
                  <a:pt x="2060134" y="3463985"/>
                  <a:pt x="2055706" y="3464618"/>
                  <a:pt x="2050668" y="3464618"/>
                </a:cubicBezTo>
                <a:cubicBezTo>
                  <a:pt x="2045477" y="3464618"/>
                  <a:pt x="2040763" y="3464023"/>
                  <a:pt x="2036526" y="3462832"/>
                </a:cubicBezTo>
                <a:cubicBezTo>
                  <a:pt x="2032290" y="3461641"/>
                  <a:pt x="2028588" y="3460358"/>
                  <a:pt x="2025419" y="3458981"/>
                </a:cubicBezTo>
                <a:cubicBezTo>
                  <a:pt x="2022251" y="3457604"/>
                  <a:pt x="2019655" y="3456321"/>
                  <a:pt x="2017633" y="3455130"/>
                </a:cubicBezTo>
                <a:cubicBezTo>
                  <a:pt x="2015610" y="3453939"/>
                  <a:pt x="2014255" y="3453344"/>
                  <a:pt x="2013568" y="3453344"/>
                </a:cubicBezTo>
                <a:cubicBezTo>
                  <a:pt x="2012575" y="3453344"/>
                  <a:pt x="2011812" y="3453865"/>
                  <a:pt x="2011277" y="3454907"/>
                </a:cubicBezTo>
                <a:cubicBezTo>
                  <a:pt x="2010743" y="3455949"/>
                  <a:pt x="2010476" y="3457809"/>
                  <a:pt x="2010476" y="3460488"/>
                </a:cubicBezTo>
                <a:cubicBezTo>
                  <a:pt x="2010476" y="3462051"/>
                  <a:pt x="2010532" y="3463371"/>
                  <a:pt x="2010643" y="3464450"/>
                </a:cubicBezTo>
                <a:cubicBezTo>
                  <a:pt x="2010755" y="3465529"/>
                  <a:pt x="2010922" y="3466441"/>
                  <a:pt x="2011146" y="3467185"/>
                </a:cubicBezTo>
                <a:cubicBezTo>
                  <a:pt x="2011369" y="3467929"/>
                  <a:pt x="2011629" y="3468562"/>
                  <a:pt x="2011927" y="3469083"/>
                </a:cubicBezTo>
                <a:cubicBezTo>
                  <a:pt x="2012225" y="3469604"/>
                  <a:pt x="2012652" y="3470124"/>
                  <a:pt x="2013211" y="3470645"/>
                </a:cubicBezTo>
                <a:cubicBezTo>
                  <a:pt x="2013769" y="3471166"/>
                  <a:pt x="2015127" y="3472003"/>
                  <a:pt x="2017285" y="3473157"/>
                </a:cubicBezTo>
                <a:cubicBezTo>
                  <a:pt x="2019443" y="3474310"/>
                  <a:pt x="2022159" y="3475426"/>
                  <a:pt x="2025433" y="3476505"/>
                </a:cubicBezTo>
                <a:cubicBezTo>
                  <a:pt x="2028707" y="3477584"/>
                  <a:pt x="2032447" y="3478515"/>
                  <a:pt x="2036651" y="3479296"/>
                </a:cubicBezTo>
                <a:cubicBezTo>
                  <a:pt x="2040855" y="3480077"/>
                  <a:pt x="2045376" y="3480468"/>
                  <a:pt x="2050213" y="3480468"/>
                </a:cubicBezTo>
                <a:cubicBezTo>
                  <a:pt x="2058175" y="3480468"/>
                  <a:pt x="2065319" y="3479445"/>
                  <a:pt x="2071644" y="3477398"/>
                </a:cubicBezTo>
                <a:cubicBezTo>
                  <a:pt x="2077969" y="3475352"/>
                  <a:pt x="2083290" y="3472431"/>
                  <a:pt x="2087606" y="3468636"/>
                </a:cubicBezTo>
                <a:cubicBezTo>
                  <a:pt x="2091922" y="3464841"/>
                  <a:pt x="2095233" y="3460283"/>
                  <a:pt x="2097540" y="3454963"/>
                </a:cubicBezTo>
                <a:cubicBezTo>
                  <a:pt x="2099847" y="3449642"/>
                  <a:pt x="2101001" y="3443670"/>
                  <a:pt x="2101001" y="3437047"/>
                </a:cubicBezTo>
                <a:cubicBezTo>
                  <a:pt x="2101001" y="3432508"/>
                  <a:pt x="2100163" y="3428248"/>
                  <a:pt x="2098489" y="3424267"/>
                </a:cubicBezTo>
                <a:cubicBezTo>
                  <a:pt x="2096815" y="3420286"/>
                  <a:pt x="2094489" y="3416807"/>
                  <a:pt x="2091513" y="3413830"/>
                </a:cubicBezTo>
                <a:cubicBezTo>
                  <a:pt x="2088536" y="3410854"/>
                  <a:pt x="2084983" y="3408379"/>
                  <a:pt x="2080853" y="3406407"/>
                </a:cubicBezTo>
                <a:cubicBezTo>
                  <a:pt x="2076723" y="3404435"/>
                  <a:pt x="2072165" y="3403189"/>
                  <a:pt x="2067179" y="3402668"/>
                </a:cubicBezTo>
                <a:lnTo>
                  <a:pt x="2067179" y="3402445"/>
                </a:lnTo>
                <a:cubicBezTo>
                  <a:pt x="2071570" y="3401626"/>
                  <a:pt x="2075439" y="3400157"/>
                  <a:pt x="2078788" y="3398036"/>
                </a:cubicBezTo>
                <a:cubicBezTo>
                  <a:pt x="2082137" y="3395915"/>
                  <a:pt x="2084964" y="3393348"/>
                  <a:pt x="2087271" y="3390334"/>
                </a:cubicBezTo>
                <a:cubicBezTo>
                  <a:pt x="2089578" y="3387320"/>
                  <a:pt x="2091327" y="3383860"/>
                  <a:pt x="2092517" y="3379953"/>
                </a:cubicBezTo>
                <a:cubicBezTo>
                  <a:pt x="2093708" y="3376047"/>
                  <a:pt x="2094303" y="3371824"/>
                  <a:pt x="2094303" y="3367284"/>
                </a:cubicBezTo>
                <a:cubicBezTo>
                  <a:pt x="2094303" y="3362001"/>
                  <a:pt x="2093466" y="3357183"/>
                  <a:pt x="2091792" y="3352829"/>
                </a:cubicBezTo>
                <a:cubicBezTo>
                  <a:pt x="2090117" y="3348476"/>
                  <a:pt x="2087587" y="3344737"/>
                  <a:pt x="2084202" y="3341611"/>
                </a:cubicBezTo>
                <a:cubicBezTo>
                  <a:pt x="2080816" y="3338486"/>
                  <a:pt x="2076593" y="3336068"/>
                  <a:pt x="2071533" y="3334356"/>
                </a:cubicBezTo>
                <a:cubicBezTo>
                  <a:pt x="2066472" y="3332645"/>
                  <a:pt x="2060594" y="3331789"/>
                  <a:pt x="2053896" y="3331789"/>
                </a:cubicBezTo>
                <a:close/>
                <a:moveTo>
                  <a:pt x="1729466" y="3317669"/>
                </a:moveTo>
                <a:lnTo>
                  <a:pt x="1750987" y="3325947"/>
                </a:lnTo>
                <a:lnTo>
                  <a:pt x="1733417" y="3325947"/>
                </a:lnTo>
                <a:cubicBezTo>
                  <a:pt x="1732897" y="3325947"/>
                  <a:pt x="1732413" y="3325817"/>
                  <a:pt x="1731966" y="3325557"/>
                </a:cubicBezTo>
                <a:cubicBezTo>
                  <a:pt x="1731520" y="3325296"/>
                  <a:pt x="1731092" y="3324868"/>
                  <a:pt x="1730683" y="3324273"/>
                </a:cubicBezTo>
                <a:cubicBezTo>
                  <a:pt x="1730273" y="3323678"/>
                  <a:pt x="1729957" y="3322896"/>
                  <a:pt x="1729734" y="3321929"/>
                </a:cubicBezTo>
                <a:cubicBezTo>
                  <a:pt x="1729511" y="3320961"/>
                  <a:pt x="1729399" y="3319771"/>
                  <a:pt x="1729399" y="3318357"/>
                </a:cubicBezTo>
                <a:close/>
                <a:moveTo>
                  <a:pt x="3053680" y="3303642"/>
                </a:moveTo>
                <a:cubicBezTo>
                  <a:pt x="3058740" y="3306098"/>
                  <a:pt x="3063186" y="3308461"/>
                  <a:pt x="3067018" y="3310730"/>
                </a:cubicBezTo>
                <a:cubicBezTo>
                  <a:pt x="3070851" y="3313000"/>
                  <a:pt x="3074050" y="3315344"/>
                  <a:pt x="3076618" y="3317762"/>
                </a:cubicBezTo>
                <a:cubicBezTo>
                  <a:pt x="3079185" y="3320181"/>
                  <a:pt x="3081101" y="3322785"/>
                  <a:pt x="3082366" y="3325576"/>
                </a:cubicBezTo>
                <a:cubicBezTo>
                  <a:pt x="3083631" y="3328366"/>
                  <a:pt x="3084264" y="3331473"/>
                  <a:pt x="3084264" y="3334896"/>
                </a:cubicBezTo>
                <a:cubicBezTo>
                  <a:pt x="3084264" y="3341742"/>
                  <a:pt x="3081827" y="3347156"/>
                  <a:pt x="3076953" y="3351137"/>
                </a:cubicBezTo>
                <a:cubicBezTo>
                  <a:pt x="3072078" y="3355118"/>
                  <a:pt x="3064879" y="3357109"/>
                  <a:pt x="3055354" y="3357109"/>
                </a:cubicBezTo>
                <a:cubicBezTo>
                  <a:pt x="3045531" y="3357109"/>
                  <a:pt x="3038146" y="3355137"/>
                  <a:pt x="3033197" y="3351193"/>
                </a:cubicBezTo>
                <a:cubicBezTo>
                  <a:pt x="3028249" y="3347249"/>
                  <a:pt x="3025774" y="3341668"/>
                  <a:pt x="3025774" y="3334450"/>
                </a:cubicBezTo>
                <a:cubicBezTo>
                  <a:pt x="3025774" y="3331176"/>
                  <a:pt x="3026351" y="3328180"/>
                  <a:pt x="3027504" y="3325464"/>
                </a:cubicBezTo>
                <a:cubicBezTo>
                  <a:pt x="3028658" y="3322748"/>
                  <a:pt x="3030369" y="3320162"/>
                  <a:pt x="3032639" y="3317707"/>
                </a:cubicBezTo>
                <a:cubicBezTo>
                  <a:pt x="3034909" y="3315251"/>
                  <a:pt x="3037811" y="3312870"/>
                  <a:pt x="3041345" y="3310563"/>
                </a:cubicBezTo>
                <a:cubicBezTo>
                  <a:pt x="3044880" y="3308256"/>
                  <a:pt x="3048991" y="3305949"/>
                  <a:pt x="3053680" y="3303642"/>
                </a:cubicBezTo>
                <a:close/>
                <a:moveTo>
                  <a:pt x="3054907" y="3238344"/>
                </a:moveTo>
                <a:cubicBezTo>
                  <a:pt x="3058851" y="3238344"/>
                  <a:pt x="3062367" y="3238809"/>
                  <a:pt x="3065456" y="3239739"/>
                </a:cubicBezTo>
                <a:cubicBezTo>
                  <a:pt x="3068544" y="3240669"/>
                  <a:pt x="3071130" y="3242027"/>
                  <a:pt x="3073213" y="3243813"/>
                </a:cubicBezTo>
                <a:cubicBezTo>
                  <a:pt x="3075297" y="3245599"/>
                  <a:pt x="3076878" y="3247757"/>
                  <a:pt x="3077957" y="3250287"/>
                </a:cubicBezTo>
                <a:cubicBezTo>
                  <a:pt x="3079036" y="3252817"/>
                  <a:pt x="3079576" y="3255645"/>
                  <a:pt x="3079576" y="3258771"/>
                </a:cubicBezTo>
                <a:cubicBezTo>
                  <a:pt x="3079576" y="3264426"/>
                  <a:pt x="3077566" y="3269598"/>
                  <a:pt x="3073548" y="3274286"/>
                </a:cubicBezTo>
                <a:cubicBezTo>
                  <a:pt x="3069530" y="3278974"/>
                  <a:pt x="3063763" y="3283253"/>
                  <a:pt x="3056247" y="3287122"/>
                </a:cubicBezTo>
                <a:cubicBezTo>
                  <a:pt x="3051782" y="3284815"/>
                  <a:pt x="3047931" y="3282602"/>
                  <a:pt x="3044694" y="3280481"/>
                </a:cubicBezTo>
                <a:cubicBezTo>
                  <a:pt x="3041457" y="3278360"/>
                  <a:pt x="3038778" y="3276183"/>
                  <a:pt x="3036657" y="3273951"/>
                </a:cubicBezTo>
                <a:cubicBezTo>
                  <a:pt x="3034537" y="3271719"/>
                  <a:pt x="3032974" y="3269356"/>
                  <a:pt x="3031969" y="3266863"/>
                </a:cubicBezTo>
                <a:cubicBezTo>
                  <a:pt x="3030965" y="3264370"/>
                  <a:pt x="3030462" y="3261673"/>
                  <a:pt x="3030462" y="3258771"/>
                </a:cubicBezTo>
                <a:cubicBezTo>
                  <a:pt x="3030462" y="3252445"/>
                  <a:pt x="3032527" y="3247460"/>
                  <a:pt x="3036657" y="3243813"/>
                </a:cubicBezTo>
                <a:cubicBezTo>
                  <a:pt x="3040787" y="3240167"/>
                  <a:pt x="3046871" y="3238344"/>
                  <a:pt x="3054907" y="3238344"/>
                </a:cubicBezTo>
                <a:close/>
                <a:moveTo>
                  <a:pt x="3056358" y="3223387"/>
                </a:moveTo>
                <a:cubicBezTo>
                  <a:pt x="3048768" y="3223387"/>
                  <a:pt x="3042127" y="3224335"/>
                  <a:pt x="3036434" y="3226233"/>
                </a:cubicBezTo>
                <a:cubicBezTo>
                  <a:pt x="3030741" y="3228131"/>
                  <a:pt x="3026053" y="3230716"/>
                  <a:pt x="3022370" y="3233991"/>
                </a:cubicBezTo>
                <a:cubicBezTo>
                  <a:pt x="3018686" y="3237265"/>
                  <a:pt x="3015933" y="3241116"/>
                  <a:pt x="3014110" y="3245543"/>
                </a:cubicBezTo>
                <a:cubicBezTo>
                  <a:pt x="3012287" y="3249971"/>
                  <a:pt x="3011375" y="3254715"/>
                  <a:pt x="3011375" y="3259775"/>
                </a:cubicBezTo>
                <a:cubicBezTo>
                  <a:pt x="3011375" y="3263793"/>
                  <a:pt x="3011989" y="3267514"/>
                  <a:pt x="3013217" y="3270937"/>
                </a:cubicBezTo>
                <a:cubicBezTo>
                  <a:pt x="3014445" y="3274360"/>
                  <a:pt x="3016249" y="3277579"/>
                  <a:pt x="3018630" y="3280592"/>
                </a:cubicBezTo>
                <a:cubicBezTo>
                  <a:pt x="3021012" y="3283606"/>
                  <a:pt x="3023914" y="3286397"/>
                  <a:pt x="3027337" y="3288964"/>
                </a:cubicBezTo>
                <a:cubicBezTo>
                  <a:pt x="3030760" y="3291531"/>
                  <a:pt x="3034704" y="3293968"/>
                  <a:pt x="3039169" y="3296275"/>
                </a:cubicBezTo>
                <a:cubicBezTo>
                  <a:pt x="3034034" y="3298805"/>
                  <a:pt x="3029421" y="3301466"/>
                  <a:pt x="3025328" y="3304256"/>
                </a:cubicBezTo>
                <a:cubicBezTo>
                  <a:pt x="3021235" y="3307047"/>
                  <a:pt x="3017793" y="3310042"/>
                  <a:pt x="3015003" y="3313242"/>
                </a:cubicBezTo>
                <a:cubicBezTo>
                  <a:pt x="3012212" y="3316442"/>
                  <a:pt x="3010073" y="3319939"/>
                  <a:pt x="3008585" y="3323734"/>
                </a:cubicBezTo>
                <a:cubicBezTo>
                  <a:pt x="3007096" y="3327529"/>
                  <a:pt x="3006352" y="3331696"/>
                  <a:pt x="3006352" y="3336236"/>
                </a:cubicBezTo>
                <a:cubicBezTo>
                  <a:pt x="3006352" y="3341966"/>
                  <a:pt x="3007431" y="3347063"/>
                  <a:pt x="3009589" y="3351528"/>
                </a:cubicBezTo>
                <a:cubicBezTo>
                  <a:pt x="3011747" y="3355993"/>
                  <a:pt x="3014873" y="3359751"/>
                  <a:pt x="3018965" y="3362801"/>
                </a:cubicBezTo>
                <a:cubicBezTo>
                  <a:pt x="3023058" y="3365852"/>
                  <a:pt x="3028044" y="3368159"/>
                  <a:pt x="3033923" y="3369722"/>
                </a:cubicBezTo>
                <a:cubicBezTo>
                  <a:pt x="3039801" y="3371285"/>
                  <a:pt x="3046461" y="3372066"/>
                  <a:pt x="3053903" y="3372066"/>
                </a:cubicBezTo>
                <a:cubicBezTo>
                  <a:pt x="3061865" y="3372066"/>
                  <a:pt x="3068934" y="3371210"/>
                  <a:pt x="3075111" y="3369499"/>
                </a:cubicBezTo>
                <a:cubicBezTo>
                  <a:pt x="3081287" y="3367787"/>
                  <a:pt x="3086478" y="3365257"/>
                  <a:pt x="3090682" y="3361909"/>
                </a:cubicBezTo>
                <a:cubicBezTo>
                  <a:pt x="3094886" y="3358560"/>
                  <a:pt x="3098105" y="3354449"/>
                  <a:pt x="3100337" y="3349574"/>
                </a:cubicBezTo>
                <a:cubicBezTo>
                  <a:pt x="3102570" y="3344700"/>
                  <a:pt x="3103686" y="3339138"/>
                  <a:pt x="3103686" y="3332887"/>
                </a:cubicBezTo>
                <a:cubicBezTo>
                  <a:pt x="3103686" y="3328645"/>
                  <a:pt x="3102960" y="3324757"/>
                  <a:pt x="3101509" y="3321223"/>
                </a:cubicBezTo>
                <a:cubicBezTo>
                  <a:pt x="3100058" y="3317688"/>
                  <a:pt x="3097937" y="3314339"/>
                  <a:pt x="3095147" y="3311177"/>
                </a:cubicBezTo>
                <a:cubicBezTo>
                  <a:pt x="3092356" y="3308014"/>
                  <a:pt x="3088896" y="3305056"/>
                  <a:pt x="3084766" y="3302303"/>
                </a:cubicBezTo>
                <a:cubicBezTo>
                  <a:pt x="3080636" y="3299549"/>
                  <a:pt x="3075929" y="3296871"/>
                  <a:pt x="3070646" y="3294266"/>
                </a:cubicBezTo>
                <a:cubicBezTo>
                  <a:pt x="3075111" y="3291885"/>
                  <a:pt x="3079073" y="3289336"/>
                  <a:pt x="3082534" y="3286620"/>
                </a:cubicBezTo>
                <a:cubicBezTo>
                  <a:pt x="3085994" y="3283904"/>
                  <a:pt x="3088915" y="3280983"/>
                  <a:pt x="3091296" y="3277858"/>
                </a:cubicBezTo>
                <a:cubicBezTo>
                  <a:pt x="3093677" y="3274732"/>
                  <a:pt x="3095482" y="3271421"/>
                  <a:pt x="3096709" y="3267923"/>
                </a:cubicBezTo>
                <a:cubicBezTo>
                  <a:pt x="3097937" y="3264426"/>
                  <a:pt x="3098551" y="3260780"/>
                  <a:pt x="3098551" y="3256985"/>
                </a:cubicBezTo>
                <a:cubicBezTo>
                  <a:pt x="3098551" y="3252297"/>
                  <a:pt x="3097733" y="3247906"/>
                  <a:pt x="3096096" y="3243813"/>
                </a:cubicBezTo>
                <a:cubicBezTo>
                  <a:pt x="3094458" y="3239721"/>
                  <a:pt x="3091910" y="3236167"/>
                  <a:pt x="3088449" y="3233153"/>
                </a:cubicBezTo>
                <a:cubicBezTo>
                  <a:pt x="3084989" y="3230140"/>
                  <a:pt x="3080599" y="3227758"/>
                  <a:pt x="3075278" y="3226010"/>
                </a:cubicBezTo>
                <a:cubicBezTo>
                  <a:pt x="3069958" y="3224261"/>
                  <a:pt x="3063651" y="3223387"/>
                  <a:pt x="3056358" y="3223387"/>
                </a:cubicBezTo>
                <a:close/>
                <a:moveTo>
                  <a:pt x="2744840" y="3215865"/>
                </a:moveTo>
                <a:lnTo>
                  <a:pt x="2748982" y="3217459"/>
                </a:lnTo>
                <a:lnTo>
                  <a:pt x="2746851" y="3217154"/>
                </a:lnTo>
                <a:cubicBezTo>
                  <a:pt x="2746070" y="3216894"/>
                  <a:pt x="2745400" y="3216466"/>
                  <a:pt x="2744842" y="3215871"/>
                </a:cubicBezTo>
                <a:close/>
                <a:moveTo>
                  <a:pt x="1878525" y="3179389"/>
                </a:moveTo>
                <a:cubicBezTo>
                  <a:pt x="1874134" y="3179389"/>
                  <a:pt x="1869949" y="3179835"/>
                  <a:pt x="1865967" y="3180728"/>
                </a:cubicBezTo>
                <a:cubicBezTo>
                  <a:pt x="1861986" y="3181621"/>
                  <a:pt x="1858340" y="3182719"/>
                  <a:pt x="1855029" y="3184021"/>
                </a:cubicBezTo>
                <a:cubicBezTo>
                  <a:pt x="1851717" y="3185323"/>
                  <a:pt x="1848964" y="3186644"/>
                  <a:pt x="1846769" y="3187983"/>
                </a:cubicBezTo>
                <a:cubicBezTo>
                  <a:pt x="1844573" y="3189323"/>
                  <a:pt x="1843029" y="3190383"/>
                  <a:pt x="1842136" y="3191165"/>
                </a:cubicBezTo>
                <a:cubicBezTo>
                  <a:pt x="1841243" y="3191946"/>
                  <a:pt x="1840648" y="3192597"/>
                  <a:pt x="1840350" y="3193118"/>
                </a:cubicBezTo>
                <a:cubicBezTo>
                  <a:pt x="1840053" y="3193639"/>
                  <a:pt x="1839811" y="3194197"/>
                  <a:pt x="1839625" y="3194792"/>
                </a:cubicBezTo>
                <a:cubicBezTo>
                  <a:pt x="1839439" y="3195388"/>
                  <a:pt x="1839309" y="3196095"/>
                  <a:pt x="1839234" y="3196913"/>
                </a:cubicBezTo>
                <a:cubicBezTo>
                  <a:pt x="1839160" y="3197732"/>
                  <a:pt x="1839123" y="3198699"/>
                  <a:pt x="1839123" y="3199815"/>
                </a:cubicBezTo>
                <a:cubicBezTo>
                  <a:pt x="1839123" y="3201378"/>
                  <a:pt x="1839199" y="3202717"/>
                  <a:pt x="1839353" y="3203834"/>
                </a:cubicBezTo>
                <a:cubicBezTo>
                  <a:pt x="1839506" y="3204950"/>
                  <a:pt x="1839717" y="3205843"/>
                  <a:pt x="1839986" y="3206513"/>
                </a:cubicBezTo>
                <a:cubicBezTo>
                  <a:pt x="1840254" y="3207182"/>
                  <a:pt x="1840600" y="3207666"/>
                  <a:pt x="1841023" y="3207964"/>
                </a:cubicBezTo>
                <a:cubicBezTo>
                  <a:pt x="1841445" y="3208261"/>
                  <a:pt x="1841925" y="3208410"/>
                  <a:pt x="1842462" y="3208410"/>
                </a:cubicBezTo>
                <a:cubicBezTo>
                  <a:pt x="1843385" y="3208410"/>
                  <a:pt x="1844786" y="3207778"/>
                  <a:pt x="1846667" y="3206513"/>
                </a:cubicBezTo>
                <a:cubicBezTo>
                  <a:pt x="1848547" y="3205248"/>
                  <a:pt x="1850889" y="3203871"/>
                  <a:pt x="1853692" y="3202383"/>
                </a:cubicBezTo>
                <a:cubicBezTo>
                  <a:pt x="1856494" y="3200894"/>
                  <a:pt x="1859758" y="3199518"/>
                  <a:pt x="1863482" y="3198253"/>
                </a:cubicBezTo>
                <a:cubicBezTo>
                  <a:pt x="1867206" y="3196988"/>
                  <a:pt x="1871410" y="3196355"/>
                  <a:pt x="1876094" y="3196355"/>
                </a:cubicBezTo>
                <a:cubicBezTo>
                  <a:pt x="1880086" y="3196355"/>
                  <a:pt x="1883618" y="3196988"/>
                  <a:pt x="1886690" y="3198253"/>
                </a:cubicBezTo>
                <a:cubicBezTo>
                  <a:pt x="1889761" y="3199518"/>
                  <a:pt x="1892314" y="3201229"/>
                  <a:pt x="1894349" y="3203387"/>
                </a:cubicBezTo>
                <a:cubicBezTo>
                  <a:pt x="1896384" y="3205545"/>
                  <a:pt x="1897938" y="3208057"/>
                  <a:pt x="1899013" y="3210922"/>
                </a:cubicBezTo>
                <a:cubicBezTo>
                  <a:pt x="1900088" y="3213787"/>
                  <a:pt x="1900626" y="3216819"/>
                  <a:pt x="1900626" y="3220019"/>
                </a:cubicBezTo>
                <a:cubicBezTo>
                  <a:pt x="1900626" y="3223219"/>
                  <a:pt x="1900281" y="3226642"/>
                  <a:pt x="1899591" y="3230288"/>
                </a:cubicBezTo>
                <a:cubicBezTo>
                  <a:pt x="1898901" y="3233934"/>
                  <a:pt x="1897463" y="3237990"/>
                  <a:pt x="1895278" y="3242455"/>
                </a:cubicBezTo>
                <a:cubicBezTo>
                  <a:pt x="1893092" y="3246919"/>
                  <a:pt x="1889987" y="3251868"/>
                  <a:pt x="1885961" y="3257300"/>
                </a:cubicBezTo>
                <a:cubicBezTo>
                  <a:pt x="1881935" y="3262732"/>
                  <a:pt x="1876586" y="3268872"/>
                  <a:pt x="1869914" y="3275718"/>
                </a:cubicBezTo>
                <a:lnTo>
                  <a:pt x="1841045" y="3305409"/>
                </a:lnTo>
                <a:cubicBezTo>
                  <a:pt x="1840125" y="3306376"/>
                  <a:pt x="1839377" y="3307288"/>
                  <a:pt x="1838802" y="3308144"/>
                </a:cubicBezTo>
                <a:cubicBezTo>
                  <a:pt x="1838226" y="3308999"/>
                  <a:pt x="1837747" y="3309855"/>
                  <a:pt x="1837364" y="3310711"/>
                </a:cubicBezTo>
                <a:cubicBezTo>
                  <a:pt x="1836981" y="3311567"/>
                  <a:pt x="1836731" y="3312553"/>
                  <a:pt x="1836616" y="3313669"/>
                </a:cubicBezTo>
                <a:cubicBezTo>
                  <a:pt x="1836501" y="3314785"/>
                  <a:pt x="1836444" y="3316087"/>
                  <a:pt x="1836444" y="3317576"/>
                </a:cubicBezTo>
                <a:cubicBezTo>
                  <a:pt x="1836444" y="3319213"/>
                  <a:pt x="1836574" y="3320589"/>
                  <a:pt x="1836834" y="3321706"/>
                </a:cubicBezTo>
                <a:cubicBezTo>
                  <a:pt x="1837095" y="3322822"/>
                  <a:pt x="1837504" y="3323678"/>
                  <a:pt x="1838062" y="3324273"/>
                </a:cubicBezTo>
                <a:cubicBezTo>
                  <a:pt x="1838620" y="3324868"/>
                  <a:pt x="1839290" y="3325296"/>
                  <a:pt x="1840071" y="3325557"/>
                </a:cubicBezTo>
                <a:cubicBezTo>
                  <a:pt x="1840853" y="3325817"/>
                  <a:pt x="1841764" y="3325947"/>
                  <a:pt x="1842806" y="3325947"/>
                </a:cubicBezTo>
                <a:lnTo>
                  <a:pt x="1922615" y="3325947"/>
                </a:lnTo>
                <a:cubicBezTo>
                  <a:pt x="1923285" y="3325947"/>
                  <a:pt x="1923899" y="3325780"/>
                  <a:pt x="1924457" y="3325445"/>
                </a:cubicBezTo>
                <a:cubicBezTo>
                  <a:pt x="1925015" y="3325110"/>
                  <a:pt x="1925461" y="3324589"/>
                  <a:pt x="1925796" y="3323882"/>
                </a:cubicBezTo>
                <a:cubicBezTo>
                  <a:pt x="1926131" y="3323175"/>
                  <a:pt x="1926392" y="3322301"/>
                  <a:pt x="1926578" y="3321259"/>
                </a:cubicBezTo>
                <a:cubicBezTo>
                  <a:pt x="1926764" y="3320217"/>
                  <a:pt x="1926857" y="3319027"/>
                  <a:pt x="1926857" y="3317687"/>
                </a:cubicBezTo>
                <a:cubicBezTo>
                  <a:pt x="1926857" y="3316348"/>
                  <a:pt x="1926764" y="3315176"/>
                  <a:pt x="1926578" y="3314171"/>
                </a:cubicBezTo>
                <a:cubicBezTo>
                  <a:pt x="1926392" y="3313167"/>
                  <a:pt x="1926094" y="3312329"/>
                  <a:pt x="1925685" y="3311660"/>
                </a:cubicBezTo>
                <a:cubicBezTo>
                  <a:pt x="1925275" y="3310990"/>
                  <a:pt x="1924792" y="3310488"/>
                  <a:pt x="1924234" y="3310153"/>
                </a:cubicBezTo>
                <a:cubicBezTo>
                  <a:pt x="1923676" y="3309818"/>
                  <a:pt x="1923099" y="3309650"/>
                  <a:pt x="1922504" y="3309650"/>
                </a:cubicBezTo>
                <a:lnTo>
                  <a:pt x="1859661" y="3309650"/>
                </a:lnTo>
                <a:lnTo>
                  <a:pt x="1882543" y="3285764"/>
                </a:lnTo>
                <a:cubicBezTo>
                  <a:pt x="1890803" y="3277280"/>
                  <a:pt x="1897426" y="3269783"/>
                  <a:pt x="1902412" y="3263272"/>
                </a:cubicBezTo>
                <a:cubicBezTo>
                  <a:pt x="1907397" y="3256761"/>
                  <a:pt x="1911211" y="3250845"/>
                  <a:pt x="1913853" y="3245524"/>
                </a:cubicBezTo>
                <a:cubicBezTo>
                  <a:pt x="1916495" y="3240204"/>
                  <a:pt x="1918225" y="3235255"/>
                  <a:pt x="1919043" y="3230679"/>
                </a:cubicBezTo>
                <a:cubicBezTo>
                  <a:pt x="1919862" y="3226102"/>
                  <a:pt x="1920271" y="3221507"/>
                  <a:pt x="1920271" y="3216893"/>
                </a:cubicBezTo>
                <a:cubicBezTo>
                  <a:pt x="1920271" y="3211759"/>
                  <a:pt x="1919415" y="3206922"/>
                  <a:pt x="1917704" y="3202383"/>
                </a:cubicBezTo>
                <a:cubicBezTo>
                  <a:pt x="1915992" y="3197843"/>
                  <a:pt x="1913406" y="3193862"/>
                  <a:pt x="1909946" y="3190439"/>
                </a:cubicBezTo>
                <a:cubicBezTo>
                  <a:pt x="1906486" y="3187016"/>
                  <a:pt x="1902133" y="3184319"/>
                  <a:pt x="1896886" y="3182347"/>
                </a:cubicBezTo>
                <a:cubicBezTo>
                  <a:pt x="1891640" y="3180375"/>
                  <a:pt x="1885520" y="3179389"/>
                  <a:pt x="1878525" y="3179389"/>
                </a:cubicBezTo>
                <a:close/>
                <a:moveTo>
                  <a:pt x="2860091" y="3073107"/>
                </a:moveTo>
                <a:cubicBezTo>
                  <a:pt x="2859422" y="3073107"/>
                  <a:pt x="2858826" y="3073275"/>
                  <a:pt x="2858305" y="3073610"/>
                </a:cubicBezTo>
                <a:cubicBezTo>
                  <a:pt x="2857784" y="3073945"/>
                  <a:pt x="2857338" y="3074465"/>
                  <a:pt x="2856966" y="3075172"/>
                </a:cubicBezTo>
                <a:cubicBezTo>
                  <a:pt x="2856594" y="3075879"/>
                  <a:pt x="2856315" y="3076754"/>
                  <a:pt x="2856129" y="3077796"/>
                </a:cubicBezTo>
                <a:cubicBezTo>
                  <a:pt x="2855943" y="3078837"/>
                  <a:pt x="2855850" y="3080065"/>
                  <a:pt x="2855850" y="3081479"/>
                </a:cubicBezTo>
                <a:cubicBezTo>
                  <a:pt x="2855850" y="3084158"/>
                  <a:pt x="2856203" y="3086242"/>
                  <a:pt x="2856910" y="3087730"/>
                </a:cubicBezTo>
                <a:cubicBezTo>
                  <a:pt x="2857617" y="3089218"/>
                  <a:pt x="2858677" y="3089962"/>
                  <a:pt x="2860091" y="3089962"/>
                </a:cubicBezTo>
                <a:lnTo>
                  <a:pt x="2929408" y="3089962"/>
                </a:lnTo>
                <a:lnTo>
                  <a:pt x="2874714" y="3212522"/>
                </a:lnTo>
                <a:cubicBezTo>
                  <a:pt x="2874267" y="3213490"/>
                  <a:pt x="2874007" y="3214327"/>
                  <a:pt x="2873932" y="3215034"/>
                </a:cubicBezTo>
                <a:cubicBezTo>
                  <a:pt x="2873858" y="3215741"/>
                  <a:pt x="2874137" y="3216336"/>
                  <a:pt x="2874770" y="3216820"/>
                </a:cubicBezTo>
                <a:cubicBezTo>
                  <a:pt x="2875402" y="3217303"/>
                  <a:pt x="2876425" y="3217657"/>
                  <a:pt x="2877839" y="3217880"/>
                </a:cubicBezTo>
                <a:cubicBezTo>
                  <a:pt x="2879253" y="3218103"/>
                  <a:pt x="2881225" y="3218215"/>
                  <a:pt x="2883755" y="3218215"/>
                </a:cubicBezTo>
                <a:cubicBezTo>
                  <a:pt x="2885690" y="3218215"/>
                  <a:pt x="2887327" y="3218159"/>
                  <a:pt x="2888666" y="3218047"/>
                </a:cubicBezTo>
                <a:cubicBezTo>
                  <a:pt x="2890006" y="3217936"/>
                  <a:pt x="2891103" y="3217713"/>
                  <a:pt x="2891959" y="3217378"/>
                </a:cubicBezTo>
                <a:cubicBezTo>
                  <a:pt x="2892815" y="3217043"/>
                  <a:pt x="2893522" y="3216596"/>
                  <a:pt x="2894080" y="3216038"/>
                </a:cubicBezTo>
                <a:cubicBezTo>
                  <a:pt x="2894638" y="3215480"/>
                  <a:pt x="2895103" y="3214755"/>
                  <a:pt x="2895475" y="3213862"/>
                </a:cubicBezTo>
                <a:lnTo>
                  <a:pt x="2947491" y="3093981"/>
                </a:lnTo>
                <a:cubicBezTo>
                  <a:pt x="2947937" y="3092939"/>
                  <a:pt x="2948328" y="3091953"/>
                  <a:pt x="2948663" y="3091023"/>
                </a:cubicBezTo>
                <a:cubicBezTo>
                  <a:pt x="2948998" y="3090092"/>
                  <a:pt x="2949258" y="3089125"/>
                  <a:pt x="2949444" y="3088120"/>
                </a:cubicBezTo>
                <a:cubicBezTo>
                  <a:pt x="2949630" y="3087116"/>
                  <a:pt x="2949779" y="3086074"/>
                  <a:pt x="2949890" y="3084995"/>
                </a:cubicBezTo>
                <a:cubicBezTo>
                  <a:pt x="2950002" y="3083916"/>
                  <a:pt x="2950058" y="3082707"/>
                  <a:pt x="2950058" y="3081367"/>
                </a:cubicBezTo>
                <a:cubicBezTo>
                  <a:pt x="2950058" y="3079730"/>
                  <a:pt x="2949946" y="3078391"/>
                  <a:pt x="2949723" y="3077349"/>
                </a:cubicBezTo>
                <a:cubicBezTo>
                  <a:pt x="2949500" y="3076307"/>
                  <a:pt x="2949184" y="3075451"/>
                  <a:pt x="2948774" y="3074782"/>
                </a:cubicBezTo>
                <a:cubicBezTo>
                  <a:pt x="2948365" y="3074112"/>
                  <a:pt x="2947770" y="3073666"/>
                  <a:pt x="2946988" y="3073442"/>
                </a:cubicBezTo>
                <a:cubicBezTo>
                  <a:pt x="2946207" y="3073219"/>
                  <a:pt x="2945295" y="3073107"/>
                  <a:pt x="2944254" y="3073107"/>
                </a:cubicBezTo>
                <a:close/>
                <a:moveTo>
                  <a:pt x="2568211" y="3052570"/>
                </a:moveTo>
                <a:lnTo>
                  <a:pt x="2571625" y="3055459"/>
                </a:lnTo>
                <a:lnTo>
                  <a:pt x="2596806" y="3065145"/>
                </a:lnTo>
                <a:lnTo>
                  <a:pt x="2574326" y="3065145"/>
                </a:lnTo>
                <a:cubicBezTo>
                  <a:pt x="2573284" y="3065145"/>
                  <a:pt x="2572373" y="3065015"/>
                  <a:pt x="2571591" y="3064754"/>
                </a:cubicBezTo>
                <a:cubicBezTo>
                  <a:pt x="2570810" y="3064494"/>
                  <a:pt x="2570140" y="3064066"/>
                  <a:pt x="2569582" y="3063471"/>
                </a:cubicBezTo>
                <a:cubicBezTo>
                  <a:pt x="2569024" y="3062876"/>
                  <a:pt x="2568615" y="3062020"/>
                  <a:pt x="2568354" y="3060904"/>
                </a:cubicBezTo>
                <a:cubicBezTo>
                  <a:pt x="2568094" y="3059787"/>
                  <a:pt x="2567964" y="3058411"/>
                  <a:pt x="2567964" y="3056774"/>
                </a:cubicBezTo>
                <a:cubicBezTo>
                  <a:pt x="2567964" y="3055285"/>
                  <a:pt x="2568021" y="3053983"/>
                  <a:pt x="2568136" y="3052867"/>
                </a:cubicBezTo>
                <a:close/>
                <a:moveTo>
                  <a:pt x="2275188" y="3034568"/>
                </a:moveTo>
                <a:cubicBezTo>
                  <a:pt x="2320437" y="3034568"/>
                  <a:pt x="2357119" y="3129081"/>
                  <a:pt x="2357119" y="3245670"/>
                </a:cubicBezTo>
                <a:cubicBezTo>
                  <a:pt x="2357119" y="3362259"/>
                  <a:pt x="2320437" y="3456773"/>
                  <a:pt x="2275188" y="3456773"/>
                </a:cubicBezTo>
                <a:cubicBezTo>
                  <a:pt x="2229939" y="3456773"/>
                  <a:pt x="2193257" y="3362259"/>
                  <a:pt x="2193257" y="3245670"/>
                </a:cubicBezTo>
                <a:cubicBezTo>
                  <a:pt x="2193257" y="3129081"/>
                  <a:pt x="2229939" y="3034568"/>
                  <a:pt x="2275188" y="3034568"/>
                </a:cubicBezTo>
                <a:close/>
                <a:moveTo>
                  <a:pt x="1758584" y="3028105"/>
                </a:moveTo>
                <a:cubicBezTo>
                  <a:pt x="1757245" y="3028105"/>
                  <a:pt x="1756129" y="3028123"/>
                  <a:pt x="1755236" y="3028161"/>
                </a:cubicBezTo>
                <a:cubicBezTo>
                  <a:pt x="1754343" y="3028198"/>
                  <a:pt x="1753561" y="3028291"/>
                  <a:pt x="1752892" y="3028440"/>
                </a:cubicBezTo>
                <a:cubicBezTo>
                  <a:pt x="1752222" y="3028589"/>
                  <a:pt x="1751664" y="3028737"/>
                  <a:pt x="1751217" y="3028886"/>
                </a:cubicBezTo>
                <a:cubicBezTo>
                  <a:pt x="1750771" y="3029035"/>
                  <a:pt x="1750399" y="3029221"/>
                  <a:pt x="1750101" y="3029444"/>
                </a:cubicBezTo>
                <a:lnTo>
                  <a:pt x="1716838" y="3050764"/>
                </a:lnTo>
                <a:cubicBezTo>
                  <a:pt x="1716168" y="3051210"/>
                  <a:pt x="1715629" y="3051657"/>
                  <a:pt x="1715219" y="3052103"/>
                </a:cubicBezTo>
                <a:cubicBezTo>
                  <a:pt x="1714810" y="3052550"/>
                  <a:pt x="1714494" y="3053071"/>
                  <a:pt x="1714271" y="3053666"/>
                </a:cubicBezTo>
                <a:cubicBezTo>
                  <a:pt x="1714047" y="3054261"/>
                  <a:pt x="1713880" y="3055006"/>
                  <a:pt x="1713768" y="3055899"/>
                </a:cubicBezTo>
                <a:cubicBezTo>
                  <a:pt x="1713657" y="3056791"/>
                  <a:pt x="1713601" y="3057870"/>
                  <a:pt x="1713601" y="3059136"/>
                </a:cubicBezTo>
                <a:cubicBezTo>
                  <a:pt x="1713601" y="3060847"/>
                  <a:pt x="1713694" y="3062261"/>
                  <a:pt x="1713880" y="3063377"/>
                </a:cubicBezTo>
                <a:cubicBezTo>
                  <a:pt x="1714066" y="3064493"/>
                  <a:pt x="1714419" y="3065293"/>
                  <a:pt x="1714940" y="3065777"/>
                </a:cubicBezTo>
                <a:cubicBezTo>
                  <a:pt x="1715461" y="3066261"/>
                  <a:pt x="1716150" y="3066428"/>
                  <a:pt x="1717005" y="3066279"/>
                </a:cubicBezTo>
                <a:cubicBezTo>
                  <a:pt x="1717861" y="3066130"/>
                  <a:pt x="1718996" y="3065684"/>
                  <a:pt x="1720410" y="3064940"/>
                </a:cubicBezTo>
                <a:lnTo>
                  <a:pt x="1748315" y="3048308"/>
                </a:lnTo>
                <a:lnTo>
                  <a:pt x="1748315" y="3158143"/>
                </a:lnTo>
                <a:lnTo>
                  <a:pt x="1718177" y="3158143"/>
                </a:lnTo>
                <a:cubicBezTo>
                  <a:pt x="1717582" y="3158143"/>
                  <a:pt x="1717043" y="3158311"/>
                  <a:pt x="1716559" y="3158646"/>
                </a:cubicBezTo>
                <a:cubicBezTo>
                  <a:pt x="1716075" y="3158981"/>
                  <a:pt x="1715666" y="3159464"/>
                  <a:pt x="1715331" y="3160097"/>
                </a:cubicBezTo>
                <a:cubicBezTo>
                  <a:pt x="1714996" y="3160729"/>
                  <a:pt x="1714717" y="3161529"/>
                  <a:pt x="1714494" y="3162497"/>
                </a:cubicBezTo>
                <a:cubicBezTo>
                  <a:pt x="1714271" y="3163464"/>
                  <a:pt x="1714159" y="3164617"/>
                  <a:pt x="1714159" y="3165957"/>
                </a:cubicBezTo>
                <a:cubicBezTo>
                  <a:pt x="1714159" y="3167371"/>
                  <a:pt x="1714271" y="3168561"/>
                  <a:pt x="1714494" y="3169529"/>
                </a:cubicBezTo>
                <a:cubicBezTo>
                  <a:pt x="1714717" y="3170496"/>
                  <a:pt x="1715033" y="3171278"/>
                  <a:pt x="1715443" y="3171873"/>
                </a:cubicBezTo>
                <a:cubicBezTo>
                  <a:pt x="1715852" y="3172468"/>
                  <a:pt x="1716280" y="3172896"/>
                  <a:pt x="1716726" y="3173156"/>
                </a:cubicBezTo>
                <a:cubicBezTo>
                  <a:pt x="1717173" y="3173417"/>
                  <a:pt x="1717657" y="3173547"/>
                  <a:pt x="1718177" y="3173547"/>
                </a:cubicBezTo>
                <a:lnTo>
                  <a:pt x="1793633" y="3173547"/>
                </a:lnTo>
                <a:cubicBezTo>
                  <a:pt x="1794154" y="3173547"/>
                  <a:pt x="1794656" y="3173417"/>
                  <a:pt x="1795140" y="3173156"/>
                </a:cubicBezTo>
                <a:cubicBezTo>
                  <a:pt x="1795624" y="3172896"/>
                  <a:pt x="1796052" y="3172468"/>
                  <a:pt x="1796424" y="3171873"/>
                </a:cubicBezTo>
                <a:cubicBezTo>
                  <a:pt x="1796796" y="3171278"/>
                  <a:pt x="1797093" y="3170496"/>
                  <a:pt x="1797317" y="3169529"/>
                </a:cubicBezTo>
                <a:cubicBezTo>
                  <a:pt x="1797540" y="3168561"/>
                  <a:pt x="1797652" y="3167371"/>
                  <a:pt x="1797652" y="3165957"/>
                </a:cubicBezTo>
                <a:cubicBezTo>
                  <a:pt x="1797652" y="3164617"/>
                  <a:pt x="1797559" y="3163464"/>
                  <a:pt x="1797373" y="3162497"/>
                </a:cubicBezTo>
                <a:cubicBezTo>
                  <a:pt x="1797187" y="3161529"/>
                  <a:pt x="1796926" y="3160729"/>
                  <a:pt x="1796591" y="3160097"/>
                </a:cubicBezTo>
                <a:cubicBezTo>
                  <a:pt x="1796256" y="3159464"/>
                  <a:pt x="1795828" y="3158981"/>
                  <a:pt x="1795308" y="3158646"/>
                </a:cubicBezTo>
                <a:cubicBezTo>
                  <a:pt x="1794787" y="3158311"/>
                  <a:pt x="1794229" y="3158143"/>
                  <a:pt x="1793633" y="3158143"/>
                </a:cubicBezTo>
                <a:lnTo>
                  <a:pt x="1767514" y="3158143"/>
                </a:lnTo>
                <a:lnTo>
                  <a:pt x="1767514" y="3031230"/>
                </a:lnTo>
                <a:cubicBezTo>
                  <a:pt x="1767514" y="3030784"/>
                  <a:pt x="1767402" y="3030356"/>
                  <a:pt x="1767179" y="3029947"/>
                </a:cubicBezTo>
                <a:cubicBezTo>
                  <a:pt x="1766956" y="3029537"/>
                  <a:pt x="1766509" y="3029202"/>
                  <a:pt x="1765840" y="3028942"/>
                </a:cubicBezTo>
                <a:cubicBezTo>
                  <a:pt x="1765170" y="3028682"/>
                  <a:pt x="1764240" y="3028477"/>
                  <a:pt x="1763049" y="3028328"/>
                </a:cubicBezTo>
                <a:cubicBezTo>
                  <a:pt x="1761858" y="3028179"/>
                  <a:pt x="1760370" y="3028105"/>
                  <a:pt x="1758584" y="3028105"/>
                </a:cubicBezTo>
                <a:close/>
                <a:moveTo>
                  <a:pt x="1644284" y="3028105"/>
                </a:moveTo>
                <a:cubicBezTo>
                  <a:pt x="1642945" y="3028105"/>
                  <a:pt x="1641829" y="3028123"/>
                  <a:pt x="1640936" y="3028161"/>
                </a:cubicBezTo>
                <a:cubicBezTo>
                  <a:pt x="1640043" y="3028198"/>
                  <a:pt x="1639261" y="3028291"/>
                  <a:pt x="1638592" y="3028440"/>
                </a:cubicBezTo>
                <a:cubicBezTo>
                  <a:pt x="1637922" y="3028589"/>
                  <a:pt x="1637364" y="3028737"/>
                  <a:pt x="1636917" y="3028886"/>
                </a:cubicBezTo>
                <a:cubicBezTo>
                  <a:pt x="1636471" y="3029035"/>
                  <a:pt x="1636099" y="3029221"/>
                  <a:pt x="1635801" y="3029444"/>
                </a:cubicBezTo>
                <a:lnTo>
                  <a:pt x="1602538" y="3050764"/>
                </a:lnTo>
                <a:cubicBezTo>
                  <a:pt x="1601868" y="3051210"/>
                  <a:pt x="1601329" y="3051657"/>
                  <a:pt x="1600919" y="3052103"/>
                </a:cubicBezTo>
                <a:cubicBezTo>
                  <a:pt x="1600510" y="3052550"/>
                  <a:pt x="1600194" y="3053071"/>
                  <a:pt x="1599971" y="3053666"/>
                </a:cubicBezTo>
                <a:cubicBezTo>
                  <a:pt x="1599747" y="3054261"/>
                  <a:pt x="1599580" y="3055006"/>
                  <a:pt x="1599468" y="3055899"/>
                </a:cubicBezTo>
                <a:cubicBezTo>
                  <a:pt x="1599357" y="3056791"/>
                  <a:pt x="1599301" y="3057870"/>
                  <a:pt x="1599301" y="3059136"/>
                </a:cubicBezTo>
                <a:cubicBezTo>
                  <a:pt x="1599301" y="3060847"/>
                  <a:pt x="1599394" y="3062261"/>
                  <a:pt x="1599580" y="3063377"/>
                </a:cubicBezTo>
                <a:cubicBezTo>
                  <a:pt x="1599766" y="3064493"/>
                  <a:pt x="1600119" y="3065293"/>
                  <a:pt x="1600640" y="3065777"/>
                </a:cubicBezTo>
                <a:cubicBezTo>
                  <a:pt x="1601161" y="3066261"/>
                  <a:pt x="1601850" y="3066428"/>
                  <a:pt x="1602705" y="3066279"/>
                </a:cubicBezTo>
                <a:cubicBezTo>
                  <a:pt x="1603561" y="3066130"/>
                  <a:pt x="1604696" y="3065684"/>
                  <a:pt x="1606110" y="3064940"/>
                </a:cubicBezTo>
                <a:lnTo>
                  <a:pt x="1634015" y="3048308"/>
                </a:lnTo>
                <a:lnTo>
                  <a:pt x="1634015" y="3158143"/>
                </a:lnTo>
                <a:lnTo>
                  <a:pt x="1603877" y="3158143"/>
                </a:lnTo>
                <a:cubicBezTo>
                  <a:pt x="1603282" y="3158143"/>
                  <a:pt x="1602743" y="3158311"/>
                  <a:pt x="1602259" y="3158646"/>
                </a:cubicBezTo>
                <a:cubicBezTo>
                  <a:pt x="1601775" y="3158981"/>
                  <a:pt x="1601366" y="3159464"/>
                  <a:pt x="1601031" y="3160097"/>
                </a:cubicBezTo>
                <a:cubicBezTo>
                  <a:pt x="1600696" y="3160729"/>
                  <a:pt x="1600417" y="3161529"/>
                  <a:pt x="1600194" y="3162497"/>
                </a:cubicBezTo>
                <a:cubicBezTo>
                  <a:pt x="1599971" y="3163464"/>
                  <a:pt x="1599859" y="3164617"/>
                  <a:pt x="1599859" y="3165957"/>
                </a:cubicBezTo>
                <a:cubicBezTo>
                  <a:pt x="1599859" y="3167371"/>
                  <a:pt x="1599971" y="3168561"/>
                  <a:pt x="1600194" y="3169529"/>
                </a:cubicBezTo>
                <a:cubicBezTo>
                  <a:pt x="1600417" y="3170496"/>
                  <a:pt x="1600733" y="3171278"/>
                  <a:pt x="1601143" y="3171873"/>
                </a:cubicBezTo>
                <a:cubicBezTo>
                  <a:pt x="1601552" y="3172468"/>
                  <a:pt x="1601980" y="3172896"/>
                  <a:pt x="1602426" y="3173156"/>
                </a:cubicBezTo>
                <a:cubicBezTo>
                  <a:pt x="1602873" y="3173417"/>
                  <a:pt x="1603357" y="3173547"/>
                  <a:pt x="1603877" y="3173547"/>
                </a:cubicBezTo>
                <a:lnTo>
                  <a:pt x="1679333" y="3173547"/>
                </a:lnTo>
                <a:cubicBezTo>
                  <a:pt x="1679854" y="3173547"/>
                  <a:pt x="1680356" y="3173417"/>
                  <a:pt x="1680840" y="3173156"/>
                </a:cubicBezTo>
                <a:cubicBezTo>
                  <a:pt x="1681324" y="3172896"/>
                  <a:pt x="1681752" y="3172468"/>
                  <a:pt x="1682124" y="3171873"/>
                </a:cubicBezTo>
                <a:cubicBezTo>
                  <a:pt x="1682496" y="3171278"/>
                  <a:pt x="1682794" y="3170496"/>
                  <a:pt x="1683017" y="3169529"/>
                </a:cubicBezTo>
                <a:cubicBezTo>
                  <a:pt x="1683240" y="3168561"/>
                  <a:pt x="1683352" y="3167371"/>
                  <a:pt x="1683352" y="3165957"/>
                </a:cubicBezTo>
                <a:cubicBezTo>
                  <a:pt x="1683352" y="3164617"/>
                  <a:pt x="1683259" y="3163464"/>
                  <a:pt x="1683073" y="3162497"/>
                </a:cubicBezTo>
                <a:cubicBezTo>
                  <a:pt x="1682887" y="3161529"/>
                  <a:pt x="1682626" y="3160729"/>
                  <a:pt x="1682291" y="3160097"/>
                </a:cubicBezTo>
                <a:cubicBezTo>
                  <a:pt x="1681956" y="3159464"/>
                  <a:pt x="1681528" y="3158981"/>
                  <a:pt x="1681008" y="3158646"/>
                </a:cubicBezTo>
                <a:cubicBezTo>
                  <a:pt x="1680487" y="3158311"/>
                  <a:pt x="1679929" y="3158143"/>
                  <a:pt x="1679333" y="3158143"/>
                </a:cubicBezTo>
                <a:lnTo>
                  <a:pt x="1653214" y="3158143"/>
                </a:lnTo>
                <a:lnTo>
                  <a:pt x="1653214" y="3031230"/>
                </a:lnTo>
                <a:cubicBezTo>
                  <a:pt x="1653214" y="3030784"/>
                  <a:pt x="1653102" y="3030356"/>
                  <a:pt x="1652879" y="3029947"/>
                </a:cubicBezTo>
                <a:cubicBezTo>
                  <a:pt x="1652656" y="3029537"/>
                  <a:pt x="1652209" y="3029202"/>
                  <a:pt x="1651540" y="3028942"/>
                </a:cubicBezTo>
                <a:cubicBezTo>
                  <a:pt x="1650870" y="3028682"/>
                  <a:pt x="1649940" y="3028477"/>
                  <a:pt x="1648749" y="3028328"/>
                </a:cubicBezTo>
                <a:cubicBezTo>
                  <a:pt x="1647558" y="3028179"/>
                  <a:pt x="1646070" y="3028105"/>
                  <a:pt x="1644284" y="3028105"/>
                </a:cubicBezTo>
                <a:close/>
                <a:moveTo>
                  <a:pt x="2730930" y="2991698"/>
                </a:moveTo>
                <a:cubicBezTo>
                  <a:pt x="2735842" y="2991698"/>
                  <a:pt x="2739972" y="2992368"/>
                  <a:pt x="2743320" y="2993708"/>
                </a:cubicBezTo>
                <a:cubicBezTo>
                  <a:pt x="2746669" y="2995047"/>
                  <a:pt x="2749348" y="2996945"/>
                  <a:pt x="2751357" y="2999400"/>
                </a:cubicBezTo>
                <a:cubicBezTo>
                  <a:pt x="2753366" y="3001856"/>
                  <a:pt x="2754799" y="3004851"/>
                  <a:pt x="2755654" y="3008386"/>
                </a:cubicBezTo>
                <a:cubicBezTo>
                  <a:pt x="2756510" y="3011920"/>
                  <a:pt x="2756938" y="3015846"/>
                  <a:pt x="2756938" y="3020162"/>
                </a:cubicBezTo>
                <a:cubicBezTo>
                  <a:pt x="2756938" y="3024106"/>
                  <a:pt x="2756399" y="3027957"/>
                  <a:pt x="2755320" y="3031715"/>
                </a:cubicBezTo>
                <a:cubicBezTo>
                  <a:pt x="2754241" y="3035473"/>
                  <a:pt x="2752548" y="3038858"/>
                  <a:pt x="2750241" y="3041872"/>
                </a:cubicBezTo>
                <a:cubicBezTo>
                  <a:pt x="2747934" y="3044886"/>
                  <a:pt x="2745032" y="3047286"/>
                  <a:pt x="2741534" y="3049072"/>
                </a:cubicBezTo>
                <a:cubicBezTo>
                  <a:pt x="2738037" y="3050858"/>
                  <a:pt x="2733907" y="3051751"/>
                  <a:pt x="2729144" y="3051751"/>
                </a:cubicBezTo>
                <a:cubicBezTo>
                  <a:pt x="2724456" y="3051751"/>
                  <a:pt x="2720364" y="3050913"/>
                  <a:pt x="2716866" y="3049239"/>
                </a:cubicBezTo>
                <a:cubicBezTo>
                  <a:pt x="2713369" y="3047565"/>
                  <a:pt x="2710448" y="3044774"/>
                  <a:pt x="2708104" y="3040868"/>
                </a:cubicBezTo>
                <a:cubicBezTo>
                  <a:pt x="2705760" y="3036961"/>
                  <a:pt x="2703974" y="3031770"/>
                  <a:pt x="2702746" y="3025296"/>
                </a:cubicBezTo>
                <a:cubicBezTo>
                  <a:pt x="2701518" y="3018822"/>
                  <a:pt x="2700904" y="3010786"/>
                  <a:pt x="2700904" y="3001186"/>
                </a:cubicBezTo>
                <a:cubicBezTo>
                  <a:pt x="2702839" y="2999847"/>
                  <a:pt x="2704979" y="2998600"/>
                  <a:pt x="2707323" y="2997447"/>
                </a:cubicBezTo>
                <a:cubicBezTo>
                  <a:pt x="2709667" y="2996294"/>
                  <a:pt x="2712122" y="2995289"/>
                  <a:pt x="2714689" y="2994433"/>
                </a:cubicBezTo>
                <a:cubicBezTo>
                  <a:pt x="2717257" y="2993577"/>
                  <a:pt x="2719917" y="2992908"/>
                  <a:pt x="2722670" y="2992424"/>
                </a:cubicBezTo>
                <a:cubicBezTo>
                  <a:pt x="2725424" y="2991940"/>
                  <a:pt x="2728177" y="2991698"/>
                  <a:pt x="2730930" y="2991698"/>
                </a:cubicBezTo>
                <a:close/>
                <a:moveTo>
                  <a:pt x="2741534" y="2918698"/>
                </a:moveTo>
                <a:cubicBezTo>
                  <a:pt x="2733349" y="2918698"/>
                  <a:pt x="2726168" y="2919814"/>
                  <a:pt x="2719991" y="2922047"/>
                </a:cubicBezTo>
                <a:cubicBezTo>
                  <a:pt x="2713815" y="2924279"/>
                  <a:pt x="2708513" y="2927312"/>
                  <a:pt x="2704086" y="2931144"/>
                </a:cubicBezTo>
                <a:cubicBezTo>
                  <a:pt x="2699658" y="2934976"/>
                  <a:pt x="2695974" y="2939478"/>
                  <a:pt x="2693035" y="2944650"/>
                </a:cubicBezTo>
                <a:cubicBezTo>
                  <a:pt x="2690096" y="2949822"/>
                  <a:pt x="2687770" y="2955347"/>
                  <a:pt x="2686059" y="2961226"/>
                </a:cubicBezTo>
                <a:cubicBezTo>
                  <a:pt x="2684347" y="2967105"/>
                  <a:pt x="2683157" y="2973207"/>
                  <a:pt x="2682487" y="2979532"/>
                </a:cubicBezTo>
                <a:cubicBezTo>
                  <a:pt x="2681817" y="2985857"/>
                  <a:pt x="2681482" y="2992108"/>
                  <a:pt x="2681482" y="2998284"/>
                </a:cubicBezTo>
                <a:cubicBezTo>
                  <a:pt x="2681482" y="3005279"/>
                  <a:pt x="2681780" y="3011827"/>
                  <a:pt x="2682375" y="3017929"/>
                </a:cubicBezTo>
                <a:cubicBezTo>
                  <a:pt x="2682971" y="3024031"/>
                  <a:pt x="2683957" y="3029650"/>
                  <a:pt x="2685333" y="3034784"/>
                </a:cubicBezTo>
                <a:cubicBezTo>
                  <a:pt x="2686710" y="3039919"/>
                  <a:pt x="2688533" y="3044495"/>
                  <a:pt x="2690803" y="3048514"/>
                </a:cubicBezTo>
                <a:cubicBezTo>
                  <a:pt x="2693072" y="3052532"/>
                  <a:pt x="2695919" y="3055918"/>
                  <a:pt x="2699342" y="3058671"/>
                </a:cubicBezTo>
                <a:cubicBezTo>
                  <a:pt x="2702765" y="3061424"/>
                  <a:pt x="2706783" y="3063545"/>
                  <a:pt x="2711397" y="3065034"/>
                </a:cubicBezTo>
                <a:cubicBezTo>
                  <a:pt x="2716010" y="3066522"/>
                  <a:pt x="2721331" y="3067266"/>
                  <a:pt x="2727358" y="3067266"/>
                </a:cubicBezTo>
                <a:cubicBezTo>
                  <a:pt x="2735767" y="3067266"/>
                  <a:pt x="2743060" y="3065908"/>
                  <a:pt x="2749236" y="3063192"/>
                </a:cubicBezTo>
                <a:cubicBezTo>
                  <a:pt x="2755413" y="3060476"/>
                  <a:pt x="2760510" y="3056867"/>
                  <a:pt x="2764528" y="3052365"/>
                </a:cubicBezTo>
                <a:cubicBezTo>
                  <a:pt x="2768547" y="3047862"/>
                  <a:pt x="2771523" y="3042653"/>
                  <a:pt x="2773458" y="3036738"/>
                </a:cubicBezTo>
                <a:cubicBezTo>
                  <a:pt x="2775393" y="3030822"/>
                  <a:pt x="2776360" y="3024701"/>
                  <a:pt x="2776360" y="3018376"/>
                </a:cubicBezTo>
                <a:cubicBezTo>
                  <a:pt x="2776360" y="3012423"/>
                  <a:pt x="2775653" y="3006898"/>
                  <a:pt x="2774239" y="3001800"/>
                </a:cubicBezTo>
                <a:cubicBezTo>
                  <a:pt x="2772825" y="2996703"/>
                  <a:pt x="2770463" y="2992275"/>
                  <a:pt x="2767151" y="2988517"/>
                </a:cubicBezTo>
                <a:cubicBezTo>
                  <a:pt x="2763840" y="2984759"/>
                  <a:pt x="2759505" y="2981820"/>
                  <a:pt x="2754148" y="2979699"/>
                </a:cubicBezTo>
                <a:cubicBezTo>
                  <a:pt x="2748790" y="2977578"/>
                  <a:pt x="2742204" y="2976518"/>
                  <a:pt x="2734391" y="2976518"/>
                </a:cubicBezTo>
                <a:cubicBezTo>
                  <a:pt x="2730744" y="2976518"/>
                  <a:pt x="2727321" y="2976797"/>
                  <a:pt x="2724121" y="2977355"/>
                </a:cubicBezTo>
                <a:cubicBezTo>
                  <a:pt x="2720922" y="2977913"/>
                  <a:pt x="2717889" y="2978639"/>
                  <a:pt x="2715024" y="2979532"/>
                </a:cubicBezTo>
                <a:cubicBezTo>
                  <a:pt x="2712160" y="2980425"/>
                  <a:pt x="2709518" y="2981429"/>
                  <a:pt x="2707099" y="2982546"/>
                </a:cubicBezTo>
                <a:cubicBezTo>
                  <a:pt x="2704681" y="2983662"/>
                  <a:pt x="2702504" y="2984778"/>
                  <a:pt x="2700570" y="2985894"/>
                </a:cubicBezTo>
                <a:cubicBezTo>
                  <a:pt x="2700793" y="2979048"/>
                  <a:pt x="2701667" y="2972481"/>
                  <a:pt x="2703193" y="2966193"/>
                </a:cubicBezTo>
                <a:cubicBezTo>
                  <a:pt x="2704718" y="2959905"/>
                  <a:pt x="2707062" y="2954380"/>
                  <a:pt x="2710225" y="2949617"/>
                </a:cubicBezTo>
                <a:cubicBezTo>
                  <a:pt x="2713387" y="2944855"/>
                  <a:pt x="2717461" y="2941060"/>
                  <a:pt x="2722447" y="2938232"/>
                </a:cubicBezTo>
                <a:cubicBezTo>
                  <a:pt x="2727433" y="2935404"/>
                  <a:pt x="2733386" y="2933990"/>
                  <a:pt x="2740307" y="2933990"/>
                </a:cubicBezTo>
                <a:cubicBezTo>
                  <a:pt x="2744102" y="2933990"/>
                  <a:pt x="2747432" y="2934251"/>
                  <a:pt x="2750297" y="2934772"/>
                </a:cubicBezTo>
                <a:cubicBezTo>
                  <a:pt x="2753162" y="2935293"/>
                  <a:pt x="2755599" y="2935869"/>
                  <a:pt x="2757608" y="2936502"/>
                </a:cubicBezTo>
                <a:cubicBezTo>
                  <a:pt x="2759617" y="2937134"/>
                  <a:pt x="2761329" y="2937711"/>
                  <a:pt x="2762742" y="2938232"/>
                </a:cubicBezTo>
                <a:cubicBezTo>
                  <a:pt x="2764156" y="2938753"/>
                  <a:pt x="2765272" y="2939013"/>
                  <a:pt x="2766091" y="2939013"/>
                </a:cubicBezTo>
                <a:cubicBezTo>
                  <a:pt x="2766761" y="2939013"/>
                  <a:pt x="2767300" y="2938864"/>
                  <a:pt x="2767710" y="2938567"/>
                </a:cubicBezTo>
                <a:cubicBezTo>
                  <a:pt x="2768119" y="2938269"/>
                  <a:pt x="2768454" y="2937823"/>
                  <a:pt x="2768714" y="2937227"/>
                </a:cubicBezTo>
                <a:cubicBezTo>
                  <a:pt x="2768975" y="2936632"/>
                  <a:pt x="2769123" y="2935851"/>
                  <a:pt x="2769161" y="2934883"/>
                </a:cubicBezTo>
                <a:cubicBezTo>
                  <a:pt x="2769198" y="2933916"/>
                  <a:pt x="2769216" y="2932763"/>
                  <a:pt x="2769216" y="2931423"/>
                </a:cubicBezTo>
                <a:cubicBezTo>
                  <a:pt x="2769216" y="2930381"/>
                  <a:pt x="2769179" y="2929507"/>
                  <a:pt x="2769105" y="2928800"/>
                </a:cubicBezTo>
                <a:cubicBezTo>
                  <a:pt x="2769030" y="2928093"/>
                  <a:pt x="2768919" y="2927461"/>
                  <a:pt x="2768770" y="2926902"/>
                </a:cubicBezTo>
                <a:cubicBezTo>
                  <a:pt x="2768621" y="2926344"/>
                  <a:pt x="2768416" y="2925823"/>
                  <a:pt x="2768156" y="2925340"/>
                </a:cubicBezTo>
                <a:cubicBezTo>
                  <a:pt x="2767896" y="2924856"/>
                  <a:pt x="2767505" y="2924410"/>
                  <a:pt x="2766984" y="2924000"/>
                </a:cubicBezTo>
                <a:cubicBezTo>
                  <a:pt x="2766463" y="2923591"/>
                  <a:pt x="2765384" y="2923051"/>
                  <a:pt x="2763747" y="2922382"/>
                </a:cubicBezTo>
                <a:cubicBezTo>
                  <a:pt x="2762110" y="2921712"/>
                  <a:pt x="2760101" y="2921098"/>
                  <a:pt x="2757719" y="2920540"/>
                </a:cubicBezTo>
                <a:cubicBezTo>
                  <a:pt x="2755338" y="2919982"/>
                  <a:pt x="2752734" y="2919535"/>
                  <a:pt x="2749906" y="2919201"/>
                </a:cubicBezTo>
                <a:cubicBezTo>
                  <a:pt x="2747078" y="2918866"/>
                  <a:pt x="2744288" y="2918698"/>
                  <a:pt x="2741534" y="2918698"/>
                </a:cubicBezTo>
                <a:close/>
                <a:moveTo>
                  <a:pt x="2440039" y="2911065"/>
                </a:moveTo>
                <a:lnTo>
                  <a:pt x="2444182" y="2912659"/>
                </a:lnTo>
                <a:lnTo>
                  <a:pt x="2442051" y="2912354"/>
                </a:lnTo>
                <a:cubicBezTo>
                  <a:pt x="2441270" y="2912094"/>
                  <a:pt x="2440600" y="2911666"/>
                  <a:pt x="2440042" y="2911071"/>
                </a:cubicBezTo>
                <a:close/>
                <a:moveTo>
                  <a:pt x="1600045" y="2890327"/>
                </a:moveTo>
                <a:cubicBezTo>
                  <a:pt x="1603617" y="2890327"/>
                  <a:pt x="1606835" y="2890792"/>
                  <a:pt x="1609700" y="2891722"/>
                </a:cubicBezTo>
                <a:cubicBezTo>
                  <a:pt x="1612565" y="2892653"/>
                  <a:pt x="1615114" y="2894141"/>
                  <a:pt x="1617346" y="2896187"/>
                </a:cubicBezTo>
                <a:cubicBezTo>
                  <a:pt x="1619579" y="2898234"/>
                  <a:pt x="1621495" y="2900838"/>
                  <a:pt x="1623095" y="2904001"/>
                </a:cubicBezTo>
                <a:cubicBezTo>
                  <a:pt x="1624695" y="2907163"/>
                  <a:pt x="1625997" y="2910940"/>
                  <a:pt x="1627002" y="2915330"/>
                </a:cubicBezTo>
                <a:cubicBezTo>
                  <a:pt x="1628006" y="2919721"/>
                  <a:pt x="1628769" y="2924781"/>
                  <a:pt x="1629290" y="2930511"/>
                </a:cubicBezTo>
                <a:cubicBezTo>
                  <a:pt x="1629811" y="2936241"/>
                  <a:pt x="1630071" y="2942715"/>
                  <a:pt x="1630071" y="2949933"/>
                </a:cubicBezTo>
                <a:cubicBezTo>
                  <a:pt x="1630071" y="2955291"/>
                  <a:pt x="1629904" y="2960444"/>
                  <a:pt x="1629569" y="2965392"/>
                </a:cubicBezTo>
                <a:cubicBezTo>
                  <a:pt x="1629234" y="2970341"/>
                  <a:pt x="1628620" y="2974936"/>
                  <a:pt x="1627727" y="2979178"/>
                </a:cubicBezTo>
                <a:cubicBezTo>
                  <a:pt x="1626834" y="2983419"/>
                  <a:pt x="1625644" y="2987289"/>
                  <a:pt x="1624155" y="2990786"/>
                </a:cubicBezTo>
                <a:cubicBezTo>
                  <a:pt x="1622667" y="2994284"/>
                  <a:pt x="1620788" y="2997279"/>
                  <a:pt x="1618518" y="2999772"/>
                </a:cubicBezTo>
                <a:cubicBezTo>
                  <a:pt x="1616249" y="3002265"/>
                  <a:pt x="1613533" y="3004181"/>
                  <a:pt x="1610370" y="3005520"/>
                </a:cubicBezTo>
                <a:cubicBezTo>
                  <a:pt x="1607207" y="3006860"/>
                  <a:pt x="1603543" y="3007529"/>
                  <a:pt x="1599375" y="3007529"/>
                </a:cubicBezTo>
                <a:cubicBezTo>
                  <a:pt x="1594018" y="3007529"/>
                  <a:pt x="1589460" y="3006450"/>
                  <a:pt x="1585702" y="3004292"/>
                </a:cubicBezTo>
                <a:cubicBezTo>
                  <a:pt x="1581944" y="3002134"/>
                  <a:pt x="1578856" y="2998674"/>
                  <a:pt x="1576437" y="2993912"/>
                </a:cubicBezTo>
                <a:cubicBezTo>
                  <a:pt x="1574019" y="2989149"/>
                  <a:pt x="1572251" y="2982991"/>
                  <a:pt x="1571135" y="2975438"/>
                </a:cubicBezTo>
                <a:cubicBezTo>
                  <a:pt x="1570019" y="2967885"/>
                  <a:pt x="1569461" y="2958714"/>
                  <a:pt x="1569461" y="2947924"/>
                </a:cubicBezTo>
                <a:cubicBezTo>
                  <a:pt x="1569461" y="2939887"/>
                  <a:pt x="1569870" y="2932371"/>
                  <a:pt x="1570689" y="2925376"/>
                </a:cubicBezTo>
                <a:cubicBezTo>
                  <a:pt x="1571507" y="2918381"/>
                  <a:pt x="1573051" y="2912279"/>
                  <a:pt x="1575321" y="2907070"/>
                </a:cubicBezTo>
                <a:cubicBezTo>
                  <a:pt x="1577591" y="2901861"/>
                  <a:pt x="1580697" y="2897769"/>
                  <a:pt x="1584641" y="2894792"/>
                </a:cubicBezTo>
                <a:cubicBezTo>
                  <a:pt x="1588585" y="2891815"/>
                  <a:pt x="1593720" y="2890327"/>
                  <a:pt x="1600045" y="2890327"/>
                </a:cubicBezTo>
                <a:close/>
                <a:moveTo>
                  <a:pt x="2122788" y="2882168"/>
                </a:moveTo>
                <a:cubicBezTo>
                  <a:pt x="2168037" y="2882168"/>
                  <a:pt x="2204719" y="2976681"/>
                  <a:pt x="2204719" y="3093270"/>
                </a:cubicBezTo>
                <a:cubicBezTo>
                  <a:pt x="2204719" y="3209859"/>
                  <a:pt x="2168037" y="3304373"/>
                  <a:pt x="2122788" y="3304373"/>
                </a:cubicBezTo>
                <a:cubicBezTo>
                  <a:pt x="2077539" y="3304373"/>
                  <a:pt x="2040857" y="3209859"/>
                  <a:pt x="2040857" y="3093270"/>
                </a:cubicBezTo>
                <a:cubicBezTo>
                  <a:pt x="2040857" y="2976681"/>
                  <a:pt x="2077539" y="2882168"/>
                  <a:pt x="2122788" y="2882168"/>
                </a:cubicBezTo>
                <a:close/>
                <a:moveTo>
                  <a:pt x="1491884" y="2875705"/>
                </a:moveTo>
                <a:cubicBezTo>
                  <a:pt x="1490545" y="2875705"/>
                  <a:pt x="1489429" y="2875723"/>
                  <a:pt x="1488536" y="2875761"/>
                </a:cubicBezTo>
                <a:cubicBezTo>
                  <a:pt x="1487643" y="2875798"/>
                  <a:pt x="1486861" y="2875891"/>
                  <a:pt x="1486192" y="2876040"/>
                </a:cubicBezTo>
                <a:cubicBezTo>
                  <a:pt x="1485522" y="2876189"/>
                  <a:pt x="1484964" y="2876337"/>
                  <a:pt x="1484517" y="2876486"/>
                </a:cubicBezTo>
                <a:cubicBezTo>
                  <a:pt x="1484071" y="2876635"/>
                  <a:pt x="1483699" y="2876821"/>
                  <a:pt x="1483401" y="2877044"/>
                </a:cubicBezTo>
                <a:lnTo>
                  <a:pt x="1450138" y="2898364"/>
                </a:lnTo>
                <a:cubicBezTo>
                  <a:pt x="1449468" y="2898810"/>
                  <a:pt x="1448929" y="2899257"/>
                  <a:pt x="1448519" y="2899703"/>
                </a:cubicBezTo>
                <a:cubicBezTo>
                  <a:pt x="1448110" y="2900150"/>
                  <a:pt x="1447794" y="2900671"/>
                  <a:pt x="1447571" y="2901266"/>
                </a:cubicBezTo>
                <a:cubicBezTo>
                  <a:pt x="1447347" y="2901861"/>
                  <a:pt x="1447180" y="2902606"/>
                  <a:pt x="1447068" y="2903499"/>
                </a:cubicBezTo>
                <a:cubicBezTo>
                  <a:pt x="1446957" y="2904391"/>
                  <a:pt x="1446901" y="2905470"/>
                  <a:pt x="1446901" y="2906736"/>
                </a:cubicBezTo>
                <a:cubicBezTo>
                  <a:pt x="1446901" y="2908447"/>
                  <a:pt x="1446994" y="2909861"/>
                  <a:pt x="1447180" y="2910977"/>
                </a:cubicBezTo>
                <a:cubicBezTo>
                  <a:pt x="1447366" y="2912093"/>
                  <a:pt x="1447719" y="2912893"/>
                  <a:pt x="1448240" y="2913377"/>
                </a:cubicBezTo>
                <a:cubicBezTo>
                  <a:pt x="1448761" y="2913861"/>
                  <a:pt x="1449450" y="2914028"/>
                  <a:pt x="1450305" y="2913879"/>
                </a:cubicBezTo>
                <a:cubicBezTo>
                  <a:pt x="1451161" y="2913730"/>
                  <a:pt x="1452296" y="2913284"/>
                  <a:pt x="1453710" y="2912540"/>
                </a:cubicBezTo>
                <a:lnTo>
                  <a:pt x="1481615" y="2895908"/>
                </a:lnTo>
                <a:lnTo>
                  <a:pt x="1481615" y="3005743"/>
                </a:lnTo>
                <a:lnTo>
                  <a:pt x="1451477" y="3005743"/>
                </a:lnTo>
                <a:cubicBezTo>
                  <a:pt x="1450882" y="3005743"/>
                  <a:pt x="1450343" y="3005911"/>
                  <a:pt x="1449859" y="3006246"/>
                </a:cubicBezTo>
                <a:cubicBezTo>
                  <a:pt x="1449375" y="3006581"/>
                  <a:pt x="1448966" y="3007064"/>
                  <a:pt x="1448631" y="3007697"/>
                </a:cubicBezTo>
                <a:cubicBezTo>
                  <a:pt x="1448296" y="3008329"/>
                  <a:pt x="1448017" y="3009129"/>
                  <a:pt x="1447794" y="3010097"/>
                </a:cubicBezTo>
                <a:cubicBezTo>
                  <a:pt x="1447571" y="3011064"/>
                  <a:pt x="1447459" y="3012217"/>
                  <a:pt x="1447459" y="3013557"/>
                </a:cubicBezTo>
                <a:cubicBezTo>
                  <a:pt x="1447459" y="3014971"/>
                  <a:pt x="1447571" y="3016161"/>
                  <a:pt x="1447794" y="3017129"/>
                </a:cubicBezTo>
                <a:cubicBezTo>
                  <a:pt x="1448017" y="3018096"/>
                  <a:pt x="1448333" y="3018878"/>
                  <a:pt x="1448743" y="3019473"/>
                </a:cubicBezTo>
                <a:cubicBezTo>
                  <a:pt x="1449152" y="3020068"/>
                  <a:pt x="1449580" y="3020496"/>
                  <a:pt x="1450026" y="3020756"/>
                </a:cubicBezTo>
                <a:cubicBezTo>
                  <a:pt x="1450473" y="3021017"/>
                  <a:pt x="1450957" y="3021147"/>
                  <a:pt x="1451477" y="3021147"/>
                </a:cubicBezTo>
                <a:lnTo>
                  <a:pt x="1526933" y="3021147"/>
                </a:lnTo>
                <a:cubicBezTo>
                  <a:pt x="1527454" y="3021147"/>
                  <a:pt x="1527956" y="3021017"/>
                  <a:pt x="1528440" y="3020756"/>
                </a:cubicBezTo>
                <a:cubicBezTo>
                  <a:pt x="1528924" y="3020496"/>
                  <a:pt x="1529352" y="3020068"/>
                  <a:pt x="1529724" y="3019473"/>
                </a:cubicBezTo>
                <a:cubicBezTo>
                  <a:pt x="1530096" y="3018878"/>
                  <a:pt x="1530394" y="3018096"/>
                  <a:pt x="1530617" y="3017129"/>
                </a:cubicBezTo>
                <a:cubicBezTo>
                  <a:pt x="1530840" y="3016161"/>
                  <a:pt x="1530952" y="3014971"/>
                  <a:pt x="1530952" y="3013557"/>
                </a:cubicBezTo>
                <a:cubicBezTo>
                  <a:pt x="1530952" y="3012217"/>
                  <a:pt x="1530859" y="3011064"/>
                  <a:pt x="1530673" y="3010097"/>
                </a:cubicBezTo>
                <a:cubicBezTo>
                  <a:pt x="1530487" y="3009129"/>
                  <a:pt x="1530226" y="3008329"/>
                  <a:pt x="1529891" y="3007697"/>
                </a:cubicBezTo>
                <a:cubicBezTo>
                  <a:pt x="1529556" y="3007064"/>
                  <a:pt x="1529128" y="3006581"/>
                  <a:pt x="1528608" y="3006246"/>
                </a:cubicBezTo>
                <a:cubicBezTo>
                  <a:pt x="1528087" y="3005911"/>
                  <a:pt x="1527529" y="3005743"/>
                  <a:pt x="1526933" y="3005743"/>
                </a:cubicBezTo>
                <a:lnTo>
                  <a:pt x="1500814" y="3005743"/>
                </a:lnTo>
                <a:lnTo>
                  <a:pt x="1500814" y="2878830"/>
                </a:lnTo>
                <a:cubicBezTo>
                  <a:pt x="1500814" y="2878384"/>
                  <a:pt x="1500702" y="2877956"/>
                  <a:pt x="1500479" y="2877547"/>
                </a:cubicBezTo>
                <a:cubicBezTo>
                  <a:pt x="1500256" y="2877137"/>
                  <a:pt x="1499809" y="2876802"/>
                  <a:pt x="1499140" y="2876542"/>
                </a:cubicBezTo>
                <a:cubicBezTo>
                  <a:pt x="1498470" y="2876282"/>
                  <a:pt x="1497540" y="2876077"/>
                  <a:pt x="1496349" y="2875928"/>
                </a:cubicBezTo>
                <a:cubicBezTo>
                  <a:pt x="1495158" y="2875779"/>
                  <a:pt x="1493670" y="2875705"/>
                  <a:pt x="1491884" y="2875705"/>
                </a:cubicBezTo>
                <a:close/>
                <a:moveTo>
                  <a:pt x="1601161" y="2874589"/>
                </a:moveTo>
                <a:cubicBezTo>
                  <a:pt x="1591636" y="2874589"/>
                  <a:pt x="1583600" y="2876393"/>
                  <a:pt x="1577051" y="2880002"/>
                </a:cubicBezTo>
                <a:cubicBezTo>
                  <a:pt x="1570503" y="2883611"/>
                  <a:pt x="1565219" y="2888709"/>
                  <a:pt x="1561201" y="2895294"/>
                </a:cubicBezTo>
                <a:cubicBezTo>
                  <a:pt x="1557183" y="2901880"/>
                  <a:pt x="1554280" y="2909768"/>
                  <a:pt x="1552494" y="2918958"/>
                </a:cubicBezTo>
                <a:cubicBezTo>
                  <a:pt x="1550709" y="2928148"/>
                  <a:pt x="1549816" y="2938250"/>
                  <a:pt x="1549816" y="2949263"/>
                </a:cubicBezTo>
                <a:cubicBezTo>
                  <a:pt x="1549816" y="2961169"/>
                  <a:pt x="1550616" y="2971718"/>
                  <a:pt x="1552215" y="2980908"/>
                </a:cubicBezTo>
                <a:cubicBezTo>
                  <a:pt x="1553815" y="2990098"/>
                  <a:pt x="1556513" y="2997837"/>
                  <a:pt x="1560308" y="3004125"/>
                </a:cubicBezTo>
                <a:cubicBezTo>
                  <a:pt x="1564103" y="3010413"/>
                  <a:pt x="1569107" y="3015175"/>
                  <a:pt x="1575321" y="3018412"/>
                </a:cubicBezTo>
                <a:cubicBezTo>
                  <a:pt x="1581535" y="3021649"/>
                  <a:pt x="1589181" y="3023268"/>
                  <a:pt x="1598259" y="3023268"/>
                </a:cubicBezTo>
                <a:cubicBezTo>
                  <a:pt x="1607859" y="3023268"/>
                  <a:pt x="1615932" y="3021463"/>
                  <a:pt x="1622481" y="3017854"/>
                </a:cubicBezTo>
                <a:cubicBezTo>
                  <a:pt x="1629029" y="3014245"/>
                  <a:pt x="1634331" y="3009148"/>
                  <a:pt x="1638387" y="3002562"/>
                </a:cubicBezTo>
                <a:cubicBezTo>
                  <a:pt x="1642442" y="2995977"/>
                  <a:pt x="1645345" y="2988107"/>
                  <a:pt x="1647093" y="2978954"/>
                </a:cubicBezTo>
                <a:cubicBezTo>
                  <a:pt x="1648842" y="2969801"/>
                  <a:pt x="1649716" y="2959681"/>
                  <a:pt x="1649716" y="2948593"/>
                </a:cubicBezTo>
                <a:cubicBezTo>
                  <a:pt x="1649716" y="2936687"/>
                  <a:pt x="1648916" y="2926139"/>
                  <a:pt x="1647317" y="2916949"/>
                </a:cubicBezTo>
                <a:cubicBezTo>
                  <a:pt x="1645717" y="2907759"/>
                  <a:pt x="1643019" y="2900020"/>
                  <a:pt x="1639224" y="2893732"/>
                </a:cubicBezTo>
                <a:cubicBezTo>
                  <a:pt x="1635429" y="2887444"/>
                  <a:pt x="1630425" y="2882681"/>
                  <a:pt x="1624211" y="2879444"/>
                </a:cubicBezTo>
                <a:cubicBezTo>
                  <a:pt x="1617997" y="2876207"/>
                  <a:pt x="1610314" y="2874589"/>
                  <a:pt x="1601161" y="2874589"/>
                </a:cubicBezTo>
                <a:close/>
                <a:moveTo>
                  <a:pt x="4103109" y="2834330"/>
                </a:moveTo>
                <a:lnTo>
                  <a:pt x="4102577" y="2836116"/>
                </a:lnTo>
                <a:cubicBezTo>
                  <a:pt x="4102242" y="2836823"/>
                  <a:pt x="4101795" y="2837344"/>
                  <a:pt x="4101237" y="2837679"/>
                </a:cubicBezTo>
                <a:cubicBezTo>
                  <a:pt x="4100679" y="2838014"/>
                  <a:pt x="4100065" y="2838181"/>
                  <a:pt x="4099396" y="2838181"/>
                </a:cubicBezTo>
                <a:lnTo>
                  <a:pt x="4093096" y="2838181"/>
                </a:lnTo>
                <a:close/>
                <a:moveTo>
                  <a:pt x="3121008" y="2773766"/>
                </a:moveTo>
                <a:cubicBezTo>
                  <a:pt x="3166257" y="2773766"/>
                  <a:pt x="3202939" y="2868279"/>
                  <a:pt x="3202939" y="2984868"/>
                </a:cubicBezTo>
                <a:cubicBezTo>
                  <a:pt x="3202939" y="3101457"/>
                  <a:pt x="3166257" y="3195971"/>
                  <a:pt x="3121008" y="3195971"/>
                </a:cubicBezTo>
                <a:cubicBezTo>
                  <a:pt x="3075759" y="3195971"/>
                  <a:pt x="3039077" y="3101457"/>
                  <a:pt x="3039077" y="2984868"/>
                </a:cubicBezTo>
                <a:cubicBezTo>
                  <a:pt x="3039077" y="2868279"/>
                  <a:pt x="3075759" y="2773766"/>
                  <a:pt x="3121008" y="2773766"/>
                </a:cubicBezTo>
                <a:close/>
                <a:moveTo>
                  <a:pt x="2565337" y="2768307"/>
                </a:moveTo>
                <a:cubicBezTo>
                  <a:pt x="2563179" y="2768307"/>
                  <a:pt x="2561523" y="2768903"/>
                  <a:pt x="2560370" y="2770093"/>
                </a:cubicBezTo>
                <a:cubicBezTo>
                  <a:pt x="2559216" y="2771284"/>
                  <a:pt x="2558640" y="2773107"/>
                  <a:pt x="2558640" y="2775563"/>
                </a:cubicBezTo>
                <a:lnTo>
                  <a:pt x="2558640" y="2834387"/>
                </a:lnTo>
                <a:cubicBezTo>
                  <a:pt x="2558640" y="2837140"/>
                  <a:pt x="2559086" y="2839001"/>
                  <a:pt x="2559979" y="2839968"/>
                </a:cubicBezTo>
                <a:cubicBezTo>
                  <a:pt x="2560872" y="2840936"/>
                  <a:pt x="2562360" y="2841419"/>
                  <a:pt x="2564444" y="2841419"/>
                </a:cubicBezTo>
                <a:cubicBezTo>
                  <a:pt x="2567272" y="2841419"/>
                  <a:pt x="2570323" y="2841196"/>
                  <a:pt x="2573597" y="2840750"/>
                </a:cubicBezTo>
                <a:cubicBezTo>
                  <a:pt x="2576871" y="2840303"/>
                  <a:pt x="2580778" y="2840080"/>
                  <a:pt x="2585317" y="2840080"/>
                </a:cubicBezTo>
                <a:cubicBezTo>
                  <a:pt x="2591717" y="2840080"/>
                  <a:pt x="2597223" y="2840657"/>
                  <a:pt x="2601837" y="2841810"/>
                </a:cubicBezTo>
                <a:cubicBezTo>
                  <a:pt x="2606451" y="2842963"/>
                  <a:pt x="2610264" y="2844712"/>
                  <a:pt x="2613278" y="2847056"/>
                </a:cubicBezTo>
                <a:cubicBezTo>
                  <a:pt x="2616292" y="2849400"/>
                  <a:pt x="2618524" y="2852340"/>
                  <a:pt x="2619975" y="2855874"/>
                </a:cubicBezTo>
                <a:cubicBezTo>
                  <a:pt x="2621426" y="2859409"/>
                  <a:pt x="2622152" y="2863483"/>
                  <a:pt x="2622152" y="2868097"/>
                </a:cubicBezTo>
                <a:cubicBezTo>
                  <a:pt x="2622152" y="2873603"/>
                  <a:pt x="2621296" y="2878273"/>
                  <a:pt x="2619585" y="2882105"/>
                </a:cubicBezTo>
                <a:cubicBezTo>
                  <a:pt x="2617873" y="2885937"/>
                  <a:pt x="2615511" y="2889119"/>
                  <a:pt x="2612497" y="2891649"/>
                </a:cubicBezTo>
                <a:cubicBezTo>
                  <a:pt x="2609483" y="2894179"/>
                  <a:pt x="2605893" y="2896039"/>
                  <a:pt x="2601725" y="2897230"/>
                </a:cubicBezTo>
                <a:cubicBezTo>
                  <a:pt x="2597558" y="2898420"/>
                  <a:pt x="2592982" y="2899016"/>
                  <a:pt x="2587996" y="2899016"/>
                </a:cubicBezTo>
                <a:cubicBezTo>
                  <a:pt x="2582638" y="2899016"/>
                  <a:pt x="2578006" y="2898532"/>
                  <a:pt x="2574099" y="2897565"/>
                </a:cubicBezTo>
                <a:cubicBezTo>
                  <a:pt x="2570192" y="2896597"/>
                  <a:pt x="2566918" y="2895574"/>
                  <a:pt x="2564276" y="2894495"/>
                </a:cubicBezTo>
                <a:cubicBezTo>
                  <a:pt x="2561635" y="2893416"/>
                  <a:pt x="2559533" y="2892411"/>
                  <a:pt x="2557970" y="2891481"/>
                </a:cubicBezTo>
                <a:cubicBezTo>
                  <a:pt x="2556407" y="2890551"/>
                  <a:pt x="2555254" y="2890086"/>
                  <a:pt x="2554510" y="2890086"/>
                </a:cubicBezTo>
                <a:cubicBezTo>
                  <a:pt x="2553989" y="2890086"/>
                  <a:pt x="2553524" y="2890235"/>
                  <a:pt x="2553114" y="2890533"/>
                </a:cubicBezTo>
                <a:cubicBezTo>
                  <a:pt x="2552705" y="2890830"/>
                  <a:pt x="2552352" y="2891295"/>
                  <a:pt x="2552054" y="2891928"/>
                </a:cubicBezTo>
                <a:cubicBezTo>
                  <a:pt x="2551756" y="2892560"/>
                  <a:pt x="2551552" y="2893379"/>
                  <a:pt x="2551440" y="2894383"/>
                </a:cubicBezTo>
                <a:cubicBezTo>
                  <a:pt x="2551328" y="2895388"/>
                  <a:pt x="2551273" y="2896523"/>
                  <a:pt x="2551273" y="2897788"/>
                </a:cubicBezTo>
                <a:cubicBezTo>
                  <a:pt x="2551273" y="2899127"/>
                  <a:pt x="2551310" y="2900281"/>
                  <a:pt x="2551384" y="2901248"/>
                </a:cubicBezTo>
                <a:cubicBezTo>
                  <a:pt x="2551459" y="2902216"/>
                  <a:pt x="2551589" y="2903015"/>
                  <a:pt x="2551775" y="2903648"/>
                </a:cubicBezTo>
                <a:cubicBezTo>
                  <a:pt x="2551961" y="2904281"/>
                  <a:pt x="2552166" y="2904820"/>
                  <a:pt x="2552389" y="2905267"/>
                </a:cubicBezTo>
                <a:cubicBezTo>
                  <a:pt x="2552612" y="2905713"/>
                  <a:pt x="2553003" y="2906197"/>
                  <a:pt x="2553561" y="2906718"/>
                </a:cubicBezTo>
                <a:cubicBezTo>
                  <a:pt x="2554119" y="2907238"/>
                  <a:pt x="2555403" y="2907945"/>
                  <a:pt x="2557412" y="2908838"/>
                </a:cubicBezTo>
                <a:cubicBezTo>
                  <a:pt x="2559421" y="2909731"/>
                  <a:pt x="2561988" y="2910643"/>
                  <a:pt x="2565114" y="2911573"/>
                </a:cubicBezTo>
                <a:cubicBezTo>
                  <a:pt x="2568239" y="2912503"/>
                  <a:pt x="2571811" y="2913285"/>
                  <a:pt x="2575829" y="2913917"/>
                </a:cubicBezTo>
                <a:cubicBezTo>
                  <a:pt x="2579848" y="2914550"/>
                  <a:pt x="2584089" y="2914866"/>
                  <a:pt x="2588554" y="2914866"/>
                </a:cubicBezTo>
                <a:cubicBezTo>
                  <a:pt x="2596591" y="2914866"/>
                  <a:pt x="2603902" y="2913787"/>
                  <a:pt x="2610488" y="2911629"/>
                </a:cubicBezTo>
                <a:cubicBezTo>
                  <a:pt x="2617073" y="2909471"/>
                  <a:pt x="2622747" y="2906327"/>
                  <a:pt x="2627510" y="2902197"/>
                </a:cubicBezTo>
                <a:cubicBezTo>
                  <a:pt x="2632272" y="2898067"/>
                  <a:pt x="2635956" y="2892988"/>
                  <a:pt x="2638560" y="2886961"/>
                </a:cubicBezTo>
                <a:cubicBezTo>
                  <a:pt x="2641165" y="2880933"/>
                  <a:pt x="2642467" y="2874050"/>
                  <a:pt x="2642467" y="2866311"/>
                </a:cubicBezTo>
                <a:cubicBezTo>
                  <a:pt x="2642467" y="2860060"/>
                  <a:pt x="2641446" y="2854367"/>
                  <a:pt x="2639403" y="2849233"/>
                </a:cubicBezTo>
                <a:cubicBezTo>
                  <a:pt x="2637360" y="2844098"/>
                  <a:pt x="2634349" y="2839726"/>
                  <a:pt x="2630370" y="2836117"/>
                </a:cubicBezTo>
                <a:cubicBezTo>
                  <a:pt x="2626391" y="2832508"/>
                  <a:pt x="2621426" y="2829718"/>
                  <a:pt x="2615476" y="2827746"/>
                </a:cubicBezTo>
                <a:cubicBezTo>
                  <a:pt x="2609525" y="2825774"/>
                  <a:pt x="2602571" y="2824788"/>
                  <a:pt x="2594615" y="2824788"/>
                </a:cubicBezTo>
                <a:cubicBezTo>
                  <a:pt x="2591173" y="2824788"/>
                  <a:pt x="2588144" y="2824825"/>
                  <a:pt x="2585527" y="2824899"/>
                </a:cubicBezTo>
                <a:cubicBezTo>
                  <a:pt x="2582910" y="2824974"/>
                  <a:pt x="2580348" y="2825197"/>
                  <a:pt x="2577838" y="2825569"/>
                </a:cubicBezTo>
                <a:lnTo>
                  <a:pt x="2577838" y="2785051"/>
                </a:lnTo>
                <a:lnTo>
                  <a:pt x="2629475" y="2785051"/>
                </a:lnTo>
                <a:cubicBezTo>
                  <a:pt x="2630758" y="2785051"/>
                  <a:pt x="2631755" y="2784306"/>
                  <a:pt x="2632468" y="2782818"/>
                </a:cubicBezTo>
                <a:cubicBezTo>
                  <a:pt x="2633181" y="2781330"/>
                  <a:pt x="2633537" y="2779246"/>
                  <a:pt x="2633537" y="2776567"/>
                </a:cubicBezTo>
                <a:cubicBezTo>
                  <a:pt x="2633537" y="2775154"/>
                  <a:pt x="2633444" y="2773926"/>
                  <a:pt x="2633258" y="2772884"/>
                </a:cubicBezTo>
                <a:cubicBezTo>
                  <a:pt x="2633072" y="2771842"/>
                  <a:pt x="2632793" y="2770986"/>
                  <a:pt x="2632421" y="2770317"/>
                </a:cubicBezTo>
                <a:cubicBezTo>
                  <a:pt x="2632049" y="2769647"/>
                  <a:pt x="2631584" y="2769145"/>
                  <a:pt x="2631026" y="2768810"/>
                </a:cubicBezTo>
                <a:cubicBezTo>
                  <a:pt x="2630468" y="2768475"/>
                  <a:pt x="2629891" y="2768307"/>
                  <a:pt x="2629296" y="2768307"/>
                </a:cubicBezTo>
                <a:close/>
                <a:moveTo>
                  <a:pt x="2287639" y="2758665"/>
                </a:moveTo>
                <a:lnTo>
                  <a:pt x="2291782" y="2760259"/>
                </a:lnTo>
                <a:lnTo>
                  <a:pt x="2289651" y="2759954"/>
                </a:lnTo>
                <a:cubicBezTo>
                  <a:pt x="2288870" y="2759694"/>
                  <a:pt x="2288200" y="2759266"/>
                  <a:pt x="2287642" y="2758671"/>
                </a:cubicBezTo>
                <a:close/>
                <a:moveTo>
                  <a:pt x="1970388" y="2729768"/>
                </a:moveTo>
                <a:cubicBezTo>
                  <a:pt x="2015637" y="2729768"/>
                  <a:pt x="2052319" y="2824281"/>
                  <a:pt x="2052319" y="2940870"/>
                </a:cubicBezTo>
                <a:cubicBezTo>
                  <a:pt x="2052319" y="3057459"/>
                  <a:pt x="2015637" y="3151973"/>
                  <a:pt x="1970388" y="3151973"/>
                </a:cubicBezTo>
                <a:cubicBezTo>
                  <a:pt x="1925139" y="3151973"/>
                  <a:pt x="1888457" y="3057459"/>
                  <a:pt x="1888457" y="2940870"/>
                </a:cubicBezTo>
                <a:cubicBezTo>
                  <a:pt x="1888457" y="2824281"/>
                  <a:pt x="1925139" y="2729768"/>
                  <a:pt x="1970388" y="2729768"/>
                </a:cubicBezTo>
                <a:close/>
                <a:moveTo>
                  <a:pt x="1400739" y="2721875"/>
                </a:moveTo>
                <a:cubicBezTo>
                  <a:pt x="1405428" y="2721875"/>
                  <a:pt x="1409557" y="2722768"/>
                  <a:pt x="1413129" y="2724554"/>
                </a:cubicBezTo>
                <a:cubicBezTo>
                  <a:pt x="1416701" y="2726340"/>
                  <a:pt x="1419715" y="2729242"/>
                  <a:pt x="1422171" y="2733260"/>
                </a:cubicBezTo>
                <a:cubicBezTo>
                  <a:pt x="1424626" y="2737278"/>
                  <a:pt x="1426487" y="2742543"/>
                  <a:pt x="1427752" y="2749054"/>
                </a:cubicBezTo>
                <a:cubicBezTo>
                  <a:pt x="1429017" y="2755566"/>
                  <a:pt x="1429649" y="2763584"/>
                  <a:pt x="1429649" y="2773109"/>
                </a:cubicBezTo>
                <a:cubicBezTo>
                  <a:pt x="1425854" y="2775862"/>
                  <a:pt x="1421352" y="2778076"/>
                  <a:pt x="1416143" y="2779750"/>
                </a:cubicBezTo>
                <a:cubicBezTo>
                  <a:pt x="1410934" y="2781425"/>
                  <a:pt x="1405539" y="2782262"/>
                  <a:pt x="1399958" y="2782262"/>
                </a:cubicBezTo>
                <a:cubicBezTo>
                  <a:pt x="1395047" y="2782262"/>
                  <a:pt x="1390917" y="2781573"/>
                  <a:pt x="1387568" y="2780197"/>
                </a:cubicBezTo>
                <a:cubicBezTo>
                  <a:pt x="1384219" y="2778820"/>
                  <a:pt x="1381503" y="2776867"/>
                  <a:pt x="1379420" y="2774337"/>
                </a:cubicBezTo>
                <a:cubicBezTo>
                  <a:pt x="1377336" y="2771807"/>
                  <a:pt x="1375829" y="2768718"/>
                  <a:pt x="1374899" y="2765072"/>
                </a:cubicBezTo>
                <a:cubicBezTo>
                  <a:pt x="1373969" y="2761426"/>
                  <a:pt x="1373504" y="2757407"/>
                  <a:pt x="1373504" y="2753017"/>
                </a:cubicBezTo>
                <a:cubicBezTo>
                  <a:pt x="1373504" y="2749073"/>
                  <a:pt x="1374025" y="2745241"/>
                  <a:pt x="1375067" y="2741520"/>
                </a:cubicBezTo>
                <a:cubicBezTo>
                  <a:pt x="1376108" y="2737799"/>
                  <a:pt x="1377727" y="2734469"/>
                  <a:pt x="1379922" y="2731530"/>
                </a:cubicBezTo>
                <a:cubicBezTo>
                  <a:pt x="1382117" y="2728591"/>
                  <a:pt x="1384926" y="2726247"/>
                  <a:pt x="1388349" y="2724498"/>
                </a:cubicBezTo>
                <a:cubicBezTo>
                  <a:pt x="1391773" y="2722749"/>
                  <a:pt x="1395903" y="2721875"/>
                  <a:pt x="1400739" y="2721875"/>
                </a:cubicBezTo>
                <a:close/>
                <a:moveTo>
                  <a:pt x="3955519" y="2709928"/>
                </a:moveTo>
                <a:lnTo>
                  <a:pt x="3955739" y="2709928"/>
                </a:lnTo>
                <a:lnTo>
                  <a:pt x="3955739" y="2789179"/>
                </a:lnTo>
                <a:lnTo>
                  <a:pt x="3909082" y="2789179"/>
                </a:lnTo>
                <a:close/>
                <a:moveTo>
                  <a:pt x="1402525" y="2706583"/>
                </a:moveTo>
                <a:cubicBezTo>
                  <a:pt x="1394042" y="2706583"/>
                  <a:pt x="1386750" y="2707885"/>
                  <a:pt x="1380648" y="2710489"/>
                </a:cubicBezTo>
                <a:cubicBezTo>
                  <a:pt x="1374546" y="2713094"/>
                  <a:pt x="1369523" y="2716591"/>
                  <a:pt x="1365579" y="2720982"/>
                </a:cubicBezTo>
                <a:cubicBezTo>
                  <a:pt x="1361635" y="2725372"/>
                  <a:pt x="1358733" y="2730451"/>
                  <a:pt x="1356872" y="2736218"/>
                </a:cubicBezTo>
                <a:cubicBezTo>
                  <a:pt x="1355012" y="2741985"/>
                  <a:pt x="1354082" y="2748068"/>
                  <a:pt x="1354082" y="2754468"/>
                </a:cubicBezTo>
                <a:cubicBezTo>
                  <a:pt x="1354082" y="2760644"/>
                  <a:pt x="1354807" y="2766337"/>
                  <a:pt x="1356258" y="2771546"/>
                </a:cubicBezTo>
                <a:cubicBezTo>
                  <a:pt x="1357709" y="2776755"/>
                  <a:pt x="1360091" y="2781257"/>
                  <a:pt x="1363402" y="2785052"/>
                </a:cubicBezTo>
                <a:cubicBezTo>
                  <a:pt x="1366714" y="2788847"/>
                  <a:pt x="1371104" y="2791843"/>
                  <a:pt x="1376573" y="2794038"/>
                </a:cubicBezTo>
                <a:cubicBezTo>
                  <a:pt x="1382043" y="2796233"/>
                  <a:pt x="1388796" y="2797331"/>
                  <a:pt x="1396833" y="2797331"/>
                </a:cubicBezTo>
                <a:cubicBezTo>
                  <a:pt x="1403976" y="2797331"/>
                  <a:pt x="1410302" y="2796438"/>
                  <a:pt x="1415808" y="2794652"/>
                </a:cubicBezTo>
                <a:cubicBezTo>
                  <a:pt x="1421315" y="2792866"/>
                  <a:pt x="1426040" y="2790819"/>
                  <a:pt x="1429984" y="2788513"/>
                </a:cubicBezTo>
                <a:cubicBezTo>
                  <a:pt x="1429835" y="2795359"/>
                  <a:pt x="1428942" y="2801870"/>
                  <a:pt x="1427305" y="2808046"/>
                </a:cubicBezTo>
                <a:cubicBezTo>
                  <a:pt x="1425668" y="2814223"/>
                  <a:pt x="1423212" y="2819655"/>
                  <a:pt x="1419938" y="2824343"/>
                </a:cubicBezTo>
                <a:cubicBezTo>
                  <a:pt x="1416664" y="2829031"/>
                  <a:pt x="1412441" y="2832770"/>
                  <a:pt x="1407269" y="2835561"/>
                </a:cubicBezTo>
                <a:cubicBezTo>
                  <a:pt x="1402097" y="2838351"/>
                  <a:pt x="1395903" y="2839747"/>
                  <a:pt x="1388684" y="2839747"/>
                </a:cubicBezTo>
                <a:cubicBezTo>
                  <a:pt x="1384889" y="2839747"/>
                  <a:pt x="1381466" y="2839468"/>
                  <a:pt x="1378415" y="2838909"/>
                </a:cubicBezTo>
                <a:cubicBezTo>
                  <a:pt x="1375364" y="2838351"/>
                  <a:pt x="1372704" y="2837737"/>
                  <a:pt x="1370434" y="2837068"/>
                </a:cubicBezTo>
                <a:cubicBezTo>
                  <a:pt x="1368165" y="2836398"/>
                  <a:pt x="1366286" y="2835784"/>
                  <a:pt x="1364797" y="2835226"/>
                </a:cubicBezTo>
                <a:cubicBezTo>
                  <a:pt x="1363309" y="2834668"/>
                  <a:pt x="1362156" y="2834389"/>
                  <a:pt x="1361337" y="2834389"/>
                </a:cubicBezTo>
                <a:cubicBezTo>
                  <a:pt x="1360742" y="2834389"/>
                  <a:pt x="1360240" y="2834482"/>
                  <a:pt x="1359830" y="2834668"/>
                </a:cubicBezTo>
                <a:cubicBezTo>
                  <a:pt x="1359421" y="2834854"/>
                  <a:pt x="1359105" y="2835207"/>
                  <a:pt x="1358882" y="2835728"/>
                </a:cubicBezTo>
                <a:cubicBezTo>
                  <a:pt x="1358658" y="2836249"/>
                  <a:pt x="1358491" y="2836993"/>
                  <a:pt x="1358379" y="2837961"/>
                </a:cubicBezTo>
                <a:cubicBezTo>
                  <a:pt x="1358268" y="2838928"/>
                  <a:pt x="1358212" y="2840230"/>
                  <a:pt x="1358212" y="2841867"/>
                </a:cubicBezTo>
                <a:cubicBezTo>
                  <a:pt x="1358212" y="2843802"/>
                  <a:pt x="1358379" y="2845346"/>
                  <a:pt x="1358714" y="2846500"/>
                </a:cubicBezTo>
                <a:cubicBezTo>
                  <a:pt x="1359049" y="2847653"/>
                  <a:pt x="1359588" y="2848565"/>
                  <a:pt x="1360333" y="2849234"/>
                </a:cubicBezTo>
                <a:cubicBezTo>
                  <a:pt x="1361077" y="2849904"/>
                  <a:pt x="1362267" y="2850574"/>
                  <a:pt x="1363904" y="2851244"/>
                </a:cubicBezTo>
                <a:cubicBezTo>
                  <a:pt x="1365542" y="2851913"/>
                  <a:pt x="1367569" y="2852546"/>
                  <a:pt x="1369988" y="2853141"/>
                </a:cubicBezTo>
                <a:cubicBezTo>
                  <a:pt x="1372406" y="2853736"/>
                  <a:pt x="1375122" y="2854239"/>
                  <a:pt x="1378136" y="2854648"/>
                </a:cubicBezTo>
                <a:cubicBezTo>
                  <a:pt x="1381150" y="2855057"/>
                  <a:pt x="1384257" y="2855262"/>
                  <a:pt x="1387457" y="2855262"/>
                </a:cubicBezTo>
                <a:cubicBezTo>
                  <a:pt x="1395791" y="2855262"/>
                  <a:pt x="1403102" y="2854164"/>
                  <a:pt x="1409390" y="2851969"/>
                </a:cubicBezTo>
                <a:cubicBezTo>
                  <a:pt x="1415678" y="2849774"/>
                  <a:pt x="1421110" y="2846742"/>
                  <a:pt x="1425687" y="2842872"/>
                </a:cubicBezTo>
                <a:cubicBezTo>
                  <a:pt x="1430263" y="2839002"/>
                  <a:pt x="1434058" y="2834482"/>
                  <a:pt x="1437072" y="2829310"/>
                </a:cubicBezTo>
                <a:cubicBezTo>
                  <a:pt x="1440086" y="2824138"/>
                  <a:pt x="1442486" y="2818594"/>
                  <a:pt x="1444272" y="2812678"/>
                </a:cubicBezTo>
                <a:cubicBezTo>
                  <a:pt x="1446058" y="2806763"/>
                  <a:pt x="1447323" y="2800605"/>
                  <a:pt x="1448067" y="2794205"/>
                </a:cubicBezTo>
                <a:cubicBezTo>
                  <a:pt x="1448811" y="2787806"/>
                  <a:pt x="1449183" y="2781480"/>
                  <a:pt x="1449183" y="2775230"/>
                </a:cubicBezTo>
                <a:cubicBezTo>
                  <a:pt x="1449183" y="2768607"/>
                  <a:pt x="1448867" y="2762300"/>
                  <a:pt x="1448234" y="2756310"/>
                </a:cubicBezTo>
                <a:cubicBezTo>
                  <a:pt x="1447602" y="2750319"/>
                  <a:pt x="1446560" y="2744757"/>
                  <a:pt x="1445109" y="2739622"/>
                </a:cubicBezTo>
                <a:cubicBezTo>
                  <a:pt x="1443658" y="2734488"/>
                  <a:pt x="1441742" y="2729893"/>
                  <a:pt x="1439360" y="2725837"/>
                </a:cubicBezTo>
                <a:cubicBezTo>
                  <a:pt x="1436979" y="2721782"/>
                  <a:pt x="1434077" y="2718321"/>
                  <a:pt x="1430654" y="2715457"/>
                </a:cubicBezTo>
                <a:cubicBezTo>
                  <a:pt x="1427231" y="2712592"/>
                  <a:pt x="1423194" y="2710396"/>
                  <a:pt x="1418543" y="2708871"/>
                </a:cubicBezTo>
                <a:cubicBezTo>
                  <a:pt x="1413892" y="2707345"/>
                  <a:pt x="1408553" y="2706583"/>
                  <a:pt x="1402525" y="2706583"/>
                </a:cubicBezTo>
                <a:close/>
                <a:moveTo>
                  <a:pt x="3960371" y="2693074"/>
                </a:moveTo>
                <a:cubicBezTo>
                  <a:pt x="3958096" y="2693074"/>
                  <a:pt x="3956124" y="2693130"/>
                  <a:pt x="3954455" y="2693241"/>
                </a:cubicBezTo>
                <a:cubicBezTo>
                  <a:pt x="3952786" y="2693353"/>
                  <a:pt x="3951382" y="2693557"/>
                  <a:pt x="3950244" y="2693855"/>
                </a:cubicBezTo>
                <a:cubicBezTo>
                  <a:pt x="3949105" y="2694153"/>
                  <a:pt x="3948176" y="2694525"/>
                  <a:pt x="3947455" y="2694971"/>
                </a:cubicBezTo>
                <a:cubicBezTo>
                  <a:pt x="3946734" y="2695418"/>
                  <a:pt x="3946184" y="2695939"/>
                  <a:pt x="3945805" y="2696534"/>
                </a:cubicBezTo>
                <a:lnTo>
                  <a:pt x="3894320" y="2784268"/>
                </a:lnTo>
                <a:cubicBezTo>
                  <a:pt x="3893803" y="2785236"/>
                  <a:pt x="3893361" y="2786147"/>
                  <a:pt x="3892993" y="2787003"/>
                </a:cubicBezTo>
                <a:cubicBezTo>
                  <a:pt x="3892625" y="2787859"/>
                  <a:pt x="3892331" y="2788752"/>
                  <a:pt x="3892110" y="2789682"/>
                </a:cubicBezTo>
                <a:cubicBezTo>
                  <a:pt x="3891889" y="2790612"/>
                  <a:pt x="3891742" y="2791635"/>
                  <a:pt x="3891668" y="2792751"/>
                </a:cubicBezTo>
                <a:cubicBezTo>
                  <a:pt x="3891594" y="2793868"/>
                  <a:pt x="3891557" y="2795133"/>
                  <a:pt x="3891557" y="2796546"/>
                </a:cubicBezTo>
                <a:cubicBezTo>
                  <a:pt x="3891557" y="2798332"/>
                  <a:pt x="3891649" y="2799783"/>
                  <a:pt x="3891833" y="2800900"/>
                </a:cubicBezTo>
                <a:cubicBezTo>
                  <a:pt x="3892018" y="2802016"/>
                  <a:pt x="3892350" y="2802872"/>
                  <a:pt x="3892829" y="2803467"/>
                </a:cubicBezTo>
                <a:cubicBezTo>
                  <a:pt x="3893309" y="2804062"/>
                  <a:pt x="3893844" y="2804472"/>
                  <a:pt x="3894434" y="2804695"/>
                </a:cubicBezTo>
                <a:cubicBezTo>
                  <a:pt x="3895024" y="2804918"/>
                  <a:pt x="3895762" y="2805030"/>
                  <a:pt x="3896648" y="2805030"/>
                </a:cubicBezTo>
                <a:lnTo>
                  <a:pt x="3955739" y="2805030"/>
                </a:lnTo>
                <a:lnTo>
                  <a:pt x="3955739" y="2835391"/>
                </a:lnTo>
                <a:cubicBezTo>
                  <a:pt x="3955739" y="2835986"/>
                  <a:pt x="3955873" y="2836488"/>
                  <a:pt x="3956141" y="2836897"/>
                </a:cubicBezTo>
                <a:cubicBezTo>
                  <a:pt x="3956409" y="2837307"/>
                  <a:pt x="3956907" y="2837660"/>
                  <a:pt x="3957636" y="2837958"/>
                </a:cubicBezTo>
                <a:cubicBezTo>
                  <a:pt x="3958364" y="2838256"/>
                  <a:pt x="3959342" y="2838479"/>
                  <a:pt x="3960568" y="2838628"/>
                </a:cubicBezTo>
                <a:cubicBezTo>
                  <a:pt x="3961794" y="2838776"/>
                  <a:pt x="3963327" y="2838851"/>
                  <a:pt x="3965166" y="2838851"/>
                </a:cubicBezTo>
                <a:cubicBezTo>
                  <a:pt x="3967082" y="2838851"/>
                  <a:pt x="3968653" y="2838776"/>
                  <a:pt x="3969879" y="2838628"/>
                </a:cubicBezTo>
                <a:cubicBezTo>
                  <a:pt x="3971105" y="2838479"/>
                  <a:pt x="3972102" y="2838256"/>
                  <a:pt x="3972869" y="2837958"/>
                </a:cubicBezTo>
                <a:cubicBezTo>
                  <a:pt x="3973635" y="2837660"/>
                  <a:pt x="3974172" y="2837307"/>
                  <a:pt x="3974478" y="2836897"/>
                </a:cubicBezTo>
                <a:cubicBezTo>
                  <a:pt x="3974785" y="2836488"/>
                  <a:pt x="3974938" y="2835986"/>
                  <a:pt x="3974938" y="2835391"/>
                </a:cubicBezTo>
                <a:lnTo>
                  <a:pt x="3974938" y="2805030"/>
                </a:lnTo>
                <a:lnTo>
                  <a:pt x="3991235" y="2805030"/>
                </a:lnTo>
                <a:cubicBezTo>
                  <a:pt x="3992574" y="2805030"/>
                  <a:pt x="3993616" y="2804323"/>
                  <a:pt x="3994360" y="2802909"/>
                </a:cubicBezTo>
                <a:cubicBezTo>
                  <a:pt x="3995104" y="2801495"/>
                  <a:pt x="3995476" y="2799560"/>
                  <a:pt x="3995476" y="2797105"/>
                </a:cubicBezTo>
                <a:cubicBezTo>
                  <a:pt x="3995476" y="2794426"/>
                  <a:pt x="3995086" y="2792435"/>
                  <a:pt x="3994304" y="2791133"/>
                </a:cubicBezTo>
                <a:cubicBezTo>
                  <a:pt x="3993523" y="2789831"/>
                  <a:pt x="3992500" y="2789179"/>
                  <a:pt x="3991235" y="2789179"/>
                </a:cubicBezTo>
                <a:lnTo>
                  <a:pt x="3974938" y="2789179"/>
                </a:lnTo>
                <a:lnTo>
                  <a:pt x="3974938" y="2696980"/>
                </a:lnTo>
                <a:cubicBezTo>
                  <a:pt x="3974938" y="2696311"/>
                  <a:pt x="3974635" y="2695734"/>
                  <a:pt x="3974028" y="2695250"/>
                </a:cubicBezTo>
                <a:cubicBezTo>
                  <a:pt x="3973421" y="2694767"/>
                  <a:pt x="3972548" y="2694376"/>
                  <a:pt x="3971411" y="2694078"/>
                </a:cubicBezTo>
                <a:cubicBezTo>
                  <a:pt x="3970273" y="2693781"/>
                  <a:pt x="3968774" y="2693539"/>
                  <a:pt x="3966915" y="2693353"/>
                </a:cubicBezTo>
                <a:cubicBezTo>
                  <a:pt x="3965056" y="2693167"/>
                  <a:pt x="3962875" y="2693074"/>
                  <a:pt x="3960371" y="2693074"/>
                </a:cubicBezTo>
                <a:close/>
                <a:moveTo>
                  <a:pt x="1249009" y="2634438"/>
                </a:moveTo>
                <a:cubicBezTo>
                  <a:pt x="1254069" y="2636894"/>
                  <a:pt x="1258516" y="2639257"/>
                  <a:pt x="1262348" y="2641526"/>
                </a:cubicBezTo>
                <a:cubicBezTo>
                  <a:pt x="1266180" y="2643796"/>
                  <a:pt x="1269380" y="2646140"/>
                  <a:pt x="1271947" y="2648558"/>
                </a:cubicBezTo>
                <a:cubicBezTo>
                  <a:pt x="1274515" y="2650977"/>
                  <a:pt x="1276431" y="2653581"/>
                  <a:pt x="1277696" y="2656372"/>
                </a:cubicBezTo>
                <a:cubicBezTo>
                  <a:pt x="1278961" y="2659162"/>
                  <a:pt x="1279593" y="2662269"/>
                  <a:pt x="1279593" y="2665692"/>
                </a:cubicBezTo>
                <a:cubicBezTo>
                  <a:pt x="1279593" y="2672538"/>
                  <a:pt x="1277156" y="2677952"/>
                  <a:pt x="1272282" y="2681933"/>
                </a:cubicBezTo>
                <a:cubicBezTo>
                  <a:pt x="1267408" y="2685914"/>
                  <a:pt x="1260208" y="2687905"/>
                  <a:pt x="1250683" y="2687905"/>
                </a:cubicBezTo>
                <a:cubicBezTo>
                  <a:pt x="1240861" y="2687905"/>
                  <a:pt x="1233475" y="2685933"/>
                  <a:pt x="1228527" y="2681989"/>
                </a:cubicBezTo>
                <a:cubicBezTo>
                  <a:pt x="1223578" y="2678045"/>
                  <a:pt x="1221104" y="2672464"/>
                  <a:pt x="1221104" y="2665246"/>
                </a:cubicBezTo>
                <a:cubicBezTo>
                  <a:pt x="1221104" y="2661971"/>
                  <a:pt x="1221681" y="2658976"/>
                  <a:pt x="1222834" y="2656260"/>
                </a:cubicBezTo>
                <a:cubicBezTo>
                  <a:pt x="1223987" y="2653544"/>
                  <a:pt x="1225699" y="2650958"/>
                  <a:pt x="1227969" y="2648502"/>
                </a:cubicBezTo>
                <a:cubicBezTo>
                  <a:pt x="1230238" y="2646047"/>
                  <a:pt x="1233140" y="2643666"/>
                  <a:pt x="1236675" y="2641359"/>
                </a:cubicBezTo>
                <a:cubicBezTo>
                  <a:pt x="1240210" y="2639052"/>
                  <a:pt x="1244321" y="2636745"/>
                  <a:pt x="1249009" y="2634438"/>
                </a:cubicBezTo>
                <a:close/>
                <a:moveTo>
                  <a:pt x="2456919" y="2632092"/>
                </a:moveTo>
                <a:lnTo>
                  <a:pt x="2457139" y="2632092"/>
                </a:lnTo>
                <a:lnTo>
                  <a:pt x="2457139" y="2711343"/>
                </a:lnTo>
                <a:lnTo>
                  <a:pt x="2410481" y="2711343"/>
                </a:lnTo>
                <a:close/>
                <a:moveTo>
                  <a:pt x="2968608" y="2621366"/>
                </a:moveTo>
                <a:cubicBezTo>
                  <a:pt x="3013857" y="2621366"/>
                  <a:pt x="3050539" y="2715879"/>
                  <a:pt x="3050539" y="2832468"/>
                </a:cubicBezTo>
                <a:cubicBezTo>
                  <a:pt x="3050539" y="2949057"/>
                  <a:pt x="3013857" y="3043571"/>
                  <a:pt x="2968608" y="3043571"/>
                </a:cubicBezTo>
                <a:cubicBezTo>
                  <a:pt x="2923359" y="3043571"/>
                  <a:pt x="2886677" y="2949057"/>
                  <a:pt x="2886677" y="2832468"/>
                </a:cubicBezTo>
                <a:cubicBezTo>
                  <a:pt x="2886677" y="2715879"/>
                  <a:pt x="2923359" y="2621366"/>
                  <a:pt x="2968608" y="2621366"/>
                </a:cubicBezTo>
                <a:close/>
                <a:moveTo>
                  <a:pt x="2461771" y="2615238"/>
                </a:moveTo>
                <a:cubicBezTo>
                  <a:pt x="2459496" y="2615238"/>
                  <a:pt x="2457523" y="2615294"/>
                  <a:pt x="2455854" y="2615405"/>
                </a:cubicBezTo>
                <a:cubicBezTo>
                  <a:pt x="2454185" y="2615517"/>
                  <a:pt x="2452782" y="2615721"/>
                  <a:pt x="2451643" y="2616019"/>
                </a:cubicBezTo>
                <a:cubicBezTo>
                  <a:pt x="2450505" y="2616317"/>
                  <a:pt x="2449575" y="2616689"/>
                  <a:pt x="2448854" y="2617135"/>
                </a:cubicBezTo>
                <a:cubicBezTo>
                  <a:pt x="2448134" y="2617582"/>
                  <a:pt x="2447584" y="2618103"/>
                  <a:pt x="2447205" y="2618698"/>
                </a:cubicBezTo>
                <a:lnTo>
                  <a:pt x="2395719" y="2706432"/>
                </a:lnTo>
                <a:cubicBezTo>
                  <a:pt x="2395203" y="2707400"/>
                  <a:pt x="2394761" y="2708311"/>
                  <a:pt x="2394393" y="2709167"/>
                </a:cubicBezTo>
                <a:cubicBezTo>
                  <a:pt x="2394025" y="2710023"/>
                  <a:pt x="2393730" y="2710916"/>
                  <a:pt x="2393510" y="2711846"/>
                </a:cubicBezTo>
                <a:cubicBezTo>
                  <a:pt x="2393289" y="2712776"/>
                  <a:pt x="2393141" y="2713799"/>
                  <a:pt x="2393067" y="2714915"/>
                </a:cubicBezTo>
                <a:cubicBezTo>
                  <a:pt x="2392994" y="2716032"/>
                  <a:pt x="2392957" y="2717297"/>
                  <a:pt x="2392957" y="2718710"/>
                </a:cubicBezTo>
                <a:cubicBezTo>
                  <a:pt x="2392957" y="2720496"/>
                  <a:pt x="2393049" y="2721947"/>
                  <a:pt x="2393233" y="2723064"/>
                </a:cubicBezTo>
                <a:cubicBezTo>
                  <a:pt x="2393417" y="2724180"/>
                  <a:pt x="2393749" y="2725036"/>
                  <a:pt x="2394229" y="2725631"/>
                </a:cubicBezTo>
                <a:cubicBezTo>
                  <a:pt x="2394709" y="2726226"/>
                  <a:pt x="2395243" y="2726636"/>
                  <a:pt x="2395834" y="2726859"/>
                </a:cubicBezTo>
                <a:cubicBezTo>
                  <a:pt x="2396424" y="2727082"/>
                  <a:pt x="2397162" y="2727194"/>
                  <a:pt x="2398048" y="2727194"/>
                </a:cubicBezTo>
                <a:lnTo>
                  <a:pt x="2457139" y="2727194"/>
                </a:lnTo>
                <a:lnTo>
                  <a:pt x="2457139" y="2757555"/>
                </a:lnTo>
                <a:cubicBezTo>
                  <a:pt x="2457139" y="2758150"/>
                  <a:pt x="2457273" y="2758652"/>
                  <a:pt x="2457541" y="2759061"/>
                </a:cubicBezTo>
                <a:cubicBezTo>
                  <a:pt x="2457809" y="2759471"/>
                  <a:pt x="2458307" y="2759824"/>
                  <a:pt x="2459035" y="2760122"/>
                </a:cubicBezTo>
                <a:cubicBezTo>
                  <a:pt x="2459764" y="2760420"/>
                  <a:pt x="2460741" y="2760643"/>
                  <a:pt x="2461967" y="2760792"/>
                </a:cubicBezTo>
                <a:cubicBezTo>
                  <a:pt x="2463193" y="2760940"/>
                  <a:pt x="2464726" y="2761015"/>
                  <a:pt x="2466566" y="2761015"/>
                </a:cubicBezTo>
                <a:cubicBezTo>
                  <a:pt x="2468482" y="2761015"/>
                  <a:pt x="2470053" y="2760940"/>
                  <a:pt x="2471279" y="2760792"/>
                </a:cubicBezTo>
                <a:cubicBezTo>
                  <a:pt x="2472505" y="2760643"/>
                  <a:pt x="2473501" y="2760420"/>
                  <a:pt x="2474268" y="2760122"/>
                </a:cubicBezTo>
                <a:cubicBezTo>
                  <a:pt x="2475035" y="2759824"/>
                  <a:pt x="2475572" y="2759471"/>
                  <a:pt x="2475878" y="2759061"/>
                </a:cubicBezTo>
                <a:cubicBezTo>
                  <a:pt x="2476184" y="2758652"/>
                  <a:pt x="2476338" y="2758150"/>
                  <a:pt x="2476338" y="2757555"/>
                </a:cubicBezTo>
                <a:lnTo>
                  <a:pt x="2476338" y="2727194"/>
                </a:lnTo>
                <a:lnTo>
                  <a:pt x="2492634" y="2727194"/>
                </a:lnTo>
                <a:cubicBezTo>
                  <a:pt x="2493974" y="2727194"/>
                  <a:pt x="2495016" y="2726487"/>
                  <a:pt x="2495760" y="2725073"/>
                </a:cubicBezTo>
                <a:cubicBezTo>
                  <a:pt x="2496504" y="2723659"/>
                  <a:pt x="2496876" y="2721724"/>
                  <a:pt x="2496876" y="2719269"/>
                </a:cubicBezTo>
                <a:cubicBezTo>
                  <a:pt x="2496876" y="2716590"/>
                  <a:pt x="2496485" y="2714599"/>
                  <a:pt x="2495704" y="2713297"/>
                </a:cubicBezTo>
                <a:cubicBezTo>
                  <a:pt x="2494923" y="2711995"/>
                  <a:pt x="2493899" y="2711343"/>
                  <a:pt x="2492634" y="2711343"/>
                </a:cubicBezTo>
                <a:lnTo>
                  <a:pt x="2476338" y="2711343"/>
                </a:lnTo>
                <a:lnTo>
                  <a:pt x="2476338" y="2619144"/>
                </a:lnTo>
                <a:cubicBezTo>
                  <a:pt x="2476338" y="2618475"/>
                  <a:pt x="2476034" y="2617898"/>
                  <a:pt x="2475427" y="2617414"/>
                </a:cubicBezTo>
                <a:cubicBezTo>
                  <a:pt x="2474820" y="2616931"/>
                  <a:pt x="2473948" y="2616540"/>
                  <a:pt x="2472810" y="2616242"/>
                </a:cubicBezTo>
                <a:cubicBezTo>
                  <a:pt x="2471673" y="2615945"/>
                  <a:pt x="2470174" y="2615703"/>
                  <a:pt x="2468315" y="2615517"/>
                </a:cubicBezTo>
                <a:cubicBezTo>
                  <a:pt x="2466456" y="2615331"/>
                  <a:pt x="2464274" y="2615238"/>
                  <a:pt x="2461771" y="2615238"/>
                </a:cubicBezTo>
                <a:close/>
                <a:moveTo>
                  <a:pt x="1817988" y="2577368"/>
                </a:moveTo>
                <a:cubicBezTo>
                  <a:pt x="1863237" y="2577368"/>
                  <a:pt x="1899919" y="2671881"/>
                  <a:pt x="1899919" y="2788470"/>
                </a:cubicBezTo>
                <a:cubicBezTo>
                  <a:pt x="1899919" y="2905059"/>
                  <a:pt x="1863237" y="2999573"/>
                  <a:pt x="1817988" y="2999573"/>
                </a:cubicBezTo>
                <a:cubicBezTo>
                  <a:pt x="1772739" y="2999573"/>
                  <a:pt x="1736057" y="2905059"/>
                  <a:pt x="1736057" y="2788470"/>
                </a:cubicBezTo>
                <a:cubicBezTo>
                  <a:pt x="1736057" y="2671881"/>
                  <a:pt x="1772739" y="2577368"/>
                  <a:pt x="1817988" y="2577368"/>
                </a:cubicBezTo>
                <a:close/>
                <a:moveTo>
                  <a:pt x="1250237" y="2569140"/>
                </a:moveTo>
                <a:cubicBezTo>
                  <a:pt x="1254181" y="2569140"/>
                  <a:pt x="1257697" y="2569605"/>
                  <a:pt x="1260785" y="2570535"/>
                </a:cubicBezTo>
                <a:cubicBezTo>
                  <a:pt x="1263873" y="2571465"/>
                  <a:pt x="1266459" y="2572823"/>
                  <a:pt x="1268543" y="2574609"/>
                </a:cubicBezTo>
                <a:cubicBezTo>
                  <a:pt x="1270626" y="2576395"/>
                  <a:pt x="1272208" y="2578553"/>
                  <a:pt x="1273287" y="2581083"/>
                </a:cubicBezTo>
                <a:cubicBezTo>
                  <a:pt x="1274366" y="2583613"/>
                  <a:pt x="1274905" y="2586441"/>
                  <a:pt x="1274905" y="2589567"/>
                </a:cubicBezTo>
                <a:cubicBezTo>
                  <a:pt x="1274905" y="2595222"/>
                  <a:pt x="1272896" y="2600394"/>
                  <a:pt x="1268878" y="2605082"/>
                </a:cubicBezTo>
                <a:cubicBezTo>
                  <a:pt x="1264859" y="2609770"/>
                  <a:pt x="1259092" y="2614049"/>
                  <a:pt x="1251576" y="2617918"/>
                </a:cubicBezTo>
                <a:cubicBezTo>
                  <a:pt x="1247112" y="2615611"/>
                  <a:pt x="1243261" y="2613398"/>
                  <a:pt x="1240024" y="2611277"/>
                </a:cubicBezTo>
                <a:cubicBezTo>
                  <a:pt x="1236787" y="2609156"/>
                  <a:pt x="1234108" y="2606979"/>
                  <a:pt x="1231987" y="2604747"/>
                </a:cubicBezTo>
                <a:cubicBezTo>
                  <a:pt x="1229866" y="2602515"/>
                  <a:pt x="1228303" y="2600152"/>
                  <a:pt x="1227299" y="2597659"/>
                </a:cubicBezTo>
                <a:cubicBezTo>
                  <a:pt x="1226294" y="2595166"/>
                  <a:pt x="1225792" y="2592469"/>
                  <a:pt x="1225792" y="2589567"/>
                </a:cubicBezTo>
                <a:cubicBezTo>
                  <a:pt x="1225792" y="2583241"/>
                  <a:pt x="1227857" y="2578256"/>
                  <a:pt x="1231987" y="2574609"/>
                </a:cubicBezTo>
                <a:cubicBezTo>
                  <a:pt x="1236117" y="2570963"/>
                  <a:pt x="1242200" y="2569140"/>
                  <a:pt x="1250237" y="2569140"/>
                </a:cubicBezTo>
                <a:close/>
                <a:moveTo>
                  <a:pt x="3803119" y="2557528"/>
                </a:moveTo>
                <a:lnTo>
                  <a:pt x="3803339" y="2557528"/>
                </a:lnTo>
                <a:lnTo>
                  <a:pt x="3803339" y="2636779"/>
                </a:lnTo>
                <a:lnTo>
                  <a:pt x="3756682" y="2636779"/>
                </a:lnTo>
                <a:close/>
                <a:moveTo>
                  <a:pt x="1251688" y="2554183"/>
                </a:moveTo>
                <a:cubicBezTo>
                  <a:pt x="1244098" y="2554183"/>
                  <a:pt x="1237456" y="2555131"/>
                  <a:pt x="1231764" y="2557029"/>
                </a:cubicBezTo>
                <a:cubicBezTo>
                  <a:pt x="1226071" y="2558927"/>
                  <a:pt x="1221383" y="2561512"/>
                  <a:pt x="1217699" y="2564787"/>
                </a:cubicBezTo>
                <a:cubicBezTo>
                  <a:pt x="1214016" y="2568061"/>
                  <a:pt x="1211263" y="2571912"/>
                  <a:pt x="1209439" y="2576339"/>
                </a:cubicBezTo>
                <a:cubicBezTo>
                  <a:pt x="1207616" y="2580767"/>
                  <a:pt x="1206705" y="2585511"/>
                  <a:pt x="1206705" y="2590571"/>
                </a:cubicBezTo>
                <a:cubicBezTo>
                  <a:pt x="1206705" y="2594589"/>
                  <a:pt x="1207319" y="2598310"/>
                  <a:pt x="1208547" y="2601733"/>
                </a:cubicBezTo>
                <a:cubicBezTo>
                  <a:pt x="1209774" y="2605156"/>
                  <a:pt x="1211579" y="2608375"/>
                  <a:pt x="1213960" y="2611388"/>
                </a:cubicBezTo>
                <a:cubicBezTo>
                  <a:pt x="1216341" y="2614402"/>
                  <a:pt x="1219244" y="2617193"/>
                  <a:pt x="1222667" y="2619760"/>
                </a:cubicBezTo>
                <a:cubicBezTo>
                  <a:pt x="1226090" y="2622327"/>
                  <a:pt x="1230034" y="2624764"/>
                  <a:pt x="1234498" y="2627071"/>
                </a:cubicBezTo>
                <a:cubicBezTo>
                  <a:pt x="1229364" y="2629601"/>
                  <a:pt x="1224750" y="2632262"/>
                  <a:pt x="1220657" y="2635052"/>
                </a:cubicBezTo>
                <a:cubicBezTo>
                  <a:pt x="1216565" y="2637843"/>
                  <a:pt x="1213123" y="2640838"/>
                  <a:pt x="1210332" y="2644038"/>
                </a:cubicBezTo>
                <a:cubicBezTo>
                  <a:pt x="1207542" y="2647237"/>
                  <a:pt x="1205403" y="2650735"/>
                  <a:pt x="1203914" y="2654530"/>
                </a:cubicBezTo>
                <a:cubicBezTo>
                  <a:pt x="1202426" y="2658325"/>
                  <a:pt x="1201682" y="2662492"/>
                  <a:pt x="1201682" y="2667032"/>
                </a:cubicBezTo>
                <a:cubicBezTo>
                  <a:pt x="1201682" y="2672761"/>
                  <a:pt x="1202761" y="2677859"/>
                  <a:pt x="1204919" y="2682324"/>
                </a:cubicBezTo>
                <a:cubicBezTo>
                  <a:pt x="1207077" y="2686788"/>
                  <a:pt x="1210202" y="2690546"/>
                  <a:pt x="1214295" y="2693597"/>
                </a:cubicBezTo>
                <a:cubicBezTo>
                  <a:pt x="1218388" y="2696648"/>
                  <a:pt x="1223374" y="2698955"/>
                  <a:pt x="1229252" y="2700518"/>
                </a:cubicBezTo>
                <a:cubicBezTo>
                  <a:pt x="1235131" y="2702081"/>
                  <a:pt x="1241791" y="2702862"/>
                  <a:pt x="1249232" y="2702862"/>
                </a:cubicBezTo>
                <a:cubicBezTo>
                  <a:pt x="1257195" y="2702862"/>
                  <a:pt x="1264264" y="2702006"/>
                  <a:pt x="1270440" y="2700295"/>
                </a:cubicBezTo>
                <a:cubicBezTo>
                  <a:pt x="1276617" y="2698583"/>
                  <a:pt x="1281807" y="2696053"/>
                  <a:pt x="1286012" y="2692704"/>
                </a:cubicBezTo>
                <a:cubicBezTo>
                  <a:pt x="1290216" y="2689356"/>
                  <a:pt x="1293434" y="2685244"/>
                  <a:pt x="1295667" y="2680370"/>
                </a:cubicBezTo>
                <a:cubicBezTo>
                  <a:pt x="1297899" y="2675496"/>
                  <a:pt x="1299015" y="2669934"/>
                  <a:pt x="1299015" y="2663683"/>
                </a:cubicBezTo>
                <a:cubicBezTo>
                  <a:pt x="1299015" y="2659441"/>
                  <a:pt x="1298290" y="2655553"/>
                  <a:pt x="1296839" y="2652019"/>
                </a:cubicBezTo>
                <a:cubicBezTo>
                  <a:pt x="1295388" y="2648484"/>
                  <a:pt x="1293267" y="2645135"/>
                  <a:pt x="1290476" y="2641973"/>
                </a:cubicBezTo>
                <a:cubicBezTo>
                  <a:pt x="1287686" y="2638810"/>
                  <a:pt x="1284226" y="2635852"/>
                  <a:pt x="1280096" y="2633099"/>
                </a:cubicBezTo>
                <a:cubicBezTo>
                  <a:pt x="1275966" y="2630345"/>
                  <a:pt x="1271259" y="2627667"/>
                  <a:pt x="1265976" y="2625062"/>
                </a:cubicBezTo>
                <a:cubicBezTo>
                  <a:pt x="1270440" y="2622681"/>
                  <a:pt x="1274403" y="2620132"/>
                  <a:pt x="1277863" y="2617416"/>
                </a:cubicBezTo>
                <a:cubicBezTo>
                  <a:pt x="1281323" y="2614700"/>
                  <a:pt x="1284244" y="2611779"/>
                  <a:pt x="1286625" y="2608654"/>
                </a:cubicBezTo>
                <a:cubicBezTo>
                  <a:pt x="1289007" y="2605528"/>
                  <a:pt x="1290811" y="2602217"/>
                  <a:pt x="1292039" y="2598719"/>
                </a:cubicBezTo>
                <a:cubicBezTo>
                  <a:pt x="1293267" y="2595222"/>
                  <a:pt x="1293881" y="2591576"/>
                  <a:pt x="1293881" y="2587781"/>
                </a:cubicBezTo>
                <a:cubicBezTo>
                  <a:pt x="1293881" y="2583093"/>
                  <a:pt x="1293062" y="2578702"/>
                  <a:pt x="1291425" y="2574609"/>
                </a:cubicBezTo>
                <a:cubicBezTo>
                  <a:pt x="1289788" y="2570517"/>
                  <a:pt x="1287239" y="2566963"/>
                  <a:pt x="1283779" y="2563949"/>
                </a:cubicBezTo>
                <a:cubicBezTo>
                  <a:pt x="1280319" y="2560936"/>
                  <a:pt x="1275928" y="2558554"/>
                  <a:pt x="1270608" y="2556806"/>
                </a:cubicBezTo>
                <a:cubicBezTo>
                  <a:pt x="1265287" y="2555057"/>
                  <a:pt x="1258981" y="2554183"/>
                  <a:pt x="1251688" y="2554183"/>
                </a:cubicBezTo>
                <a:close/>
                <a:moveTo>
                  <a:pt x="3807971" y="2540674"/>
                </a:moveTo>
                <a:cubicBezTo>
                  <a:pt x="3805696" y="2540674"/>
                  <a:pt x="3803724" y="2540730"/>
                  <a:pt x="3802055" y="2540841"/>
                </a:cubicBezTo>
                <a:cubicBezTo>
                  <a:pt x="3800386" y="2540953"/>
                  <a:pt x="3798982" y="2541157"/>
                  <a:pt x="3797844" y="2541455"/>
                </a:cubicBezTo>
                <a:cubicBezTo>
                  <a:pt x="3796705" y="2541753"/>
                  <a:pt x="3795776" y="2542125"/>
                  <a:pt x="3795055" y="2542571"/>
                </a:cubicBezTo>
                <a:cubicBezTo>
                  <a:pt x="3794334" y="2543018"/>
                  <a:pt x="3793784" y="2543539"/>
                  <a:pt x="3793405" y="2544134"/>
                </a:cubicBezTo>
                <a:lnTo>
                  <a:pt x="3741920" y="2631868"/>
                </a:lnTo>
                <a:cubicBezTo>
                  <a:pt x="3741403" y="2632836"/>
                  <a:pt x="3740961" y="2633747"/>
                  <a:pt x="3740593" y="2634603"/>
                </a:cubicBezTo>
                <a:cubicBezTo>
                  <a:pt x="3740225" y="2635459"/>
                  <a:pt x="3739931" y="2636352"/>
                  <a:pt x="3739710" y="2637282"/>
                </a:cubicBezTo>
                <a:cubicBezTo>
                  <a:pt x="3739489" y="2638212"/>
                  <a:pt x="3739342" y="2639235"/>
                  <a:pt x="3739268" y="2640351"/>
                </a:cubicBezTo>
                <a:cubicBezTo>
                  <a:pt x="3739194" y="2641468"/>
                  <a:pt x="3739157" y="2642733"/>
                  <a:pt x="3739157" y="2644146"/>
                </a:cubicBezTo>
                <a:cubicBezTo>
                  <a:pt x="3739157" y="2645932"/>
                  <a:pt x="3739249" y="2647383"/>
                  <a:pt x="3739433" y="2648500"/>
                </a:cubicBezTo>
                <a:cubicBezTo>
                  <a:pt x="3739618" y="2649616"/>
                  <a:pt x="3739950" y="2650472"/>
                  <a:pt x="3740429" y="2651067"/>
                </a:cubicBezTo>
                <a:cubicBezTo>
                  <a:pt x="3740909" y="2651662"/>
                  <a:pt x="3741444" y="2652072"/>
                  <a:pt x="3742034" y="2652295"/>
                </a:cubicBezTo>
                <a:cubicBezTo>
                  <a:pt x="3742624" y="2652518"/>
                  <a:pt x="3743362" y="2652630"/>
                  <a:pt x="3744248" y="2652630"/>
                </a:cubicBezTo>
                <a:lnTo>
                  <a:pt x="3803339" y="2652630"/>
                </a:lnTo>
                <a:lnTo>
                  <a:pt x="3803339" y="2682991"/>
                </a:lnTo>
                <a:cubicBezTo>
                  <a:pt x="3803339" y="2683586"/>
                  <a:pt x="3803473" y="2684088"/>
                  <a:pt x="3803741" y="2684497"/>
                </a:cubicBezTo>
                <a:cubicBezTo>
                  <a:pt x="3804009" y="2684907"/>
                  <a:pt x="3804507" y="2685260"/>
                  <a:pt x="3805236" y="2685558"/>
                </a:cubicBezTo>
                <a:cubicBezTo>
                  <a:pt x="3805964" y="2685856"/>
                  <a:pt x="3806942" y="2686079"/>
                  <a:pt x="3808168" y="2686228"/>
                </a:cubicBezTo>
                <a:cubicBezTo>
                  <a:pt x="3809394" y="2686376"/>
                  <a:pt x="3810927" y="2686451"/>
                  <a:pt x="3812766" y="2686451"/>
                </a:cubicBezTo>
                <a:cubicBezTo>
                  <a:pt x="3814682" y="2686451"/>
                  <a:pt x="3816253" y="2686376"/>
                  <a:pt x="3817479" y="2686228"/>
                </a:cubicBezTo>
                <a:cubicBezTo>
                  <a:pt x="3818705" y="2686079"/>
                  <a:pt x="3819702" y="2685856"/>
                  <a:pt x="3820469" y="2685558"/>
                </a:cubicBezTo>
                <a:cubicBezTo>
                  <a:pt x="3821235" y="2685260"/>
                  <a:pt x="3821772" y="2684907"/>
                  <a:pt x="3822078" y="2684497"/>
                </a:cubicBezTo>
                <a:cubicBezTo>
                  <a:pt x="3822385" y="2684088"/>
                  <a:pt x="3822538" y="2683586"/>
                  <a:pt x="3822538" y="2682991"/>
                </a:cubicBezTo>
                <a:lnTo>
                  <a:pt x="3822538" y="2652630"/>
                </a:lnTo>
                <a:lnTo>
                  <a:pt x="3838835" y="2652630"/>
                </a:lnTo>
                <a:cubicBezTo>
                  <a:pt x="3840174" y="2652630"/>
                  <a:pt x="3841216" y="2651923"/>
                  <a:pt x="3841960" y="2650509"/>
                </a:cubicBezTo>
                <a:cubicBezTo>
                  <a:pt x="3842704" y="2649095"/>
                  <a:pt x="3843076" y="2647160"/>
                  <a:pt x="3843076" y="2644705"/>
                </a:cubicBezTo>
                <a:cubicBezTo>
                  <a:pt x="3843076" y="2642026"/>
                  <a:pt x="3842686" y="2640035"/>
                  <a:pt x="3841904" y="2638733"/>
                </a:cubicBezTo>
                <a:cubicBezTo>
                  <a:pt x="3841123" y="2637431"/>
                  <a:pt x="3840100" y="2636779"/>
                  <a:pt x="3838835" y="2636779"/>
                </a:cubicBezTo>
                <a:lnTo>
                  <a:pt x="3822538" y="2636779"/>
                </a:lnTo>
                <a:lnTo>
                  <a:pt x="3822538" y="2544580"/>
                </a:lnTo>
                <a:cubicBezTo>
                  <a:pt x="3822538" y="2543911"/>
                  <a:pt x="3822235" y="2543334"/>
                  <a:pt x="3821628" y="2542850"/>
                </a:cubicBezTo>
                <a:cubicBezTo>
                  <a:pt x="3821021" y="2542367"/>
                  <a:pt x="3820148" y="2541976"/>
                  <a:pt x="3819011" y="2541678"/>
                </a:cubicBezTo>
                <a:cubicBezTo>
                  <a:pt x="3817873" y="2541381"/>
                  <a:pt x="3816374" y="2541139"/>
                  <a:pt x="3814515" y="2540953"/>
                </a:cubicBezTo>
                <a:cubicBezTo>
                  <a:pt x="3812656" y="2540767"/>
                  <a:pt x="3810475" y="2540674"/>
                  <a:pt x="3807971" y="2540674"/>
                </a:cubicBezTo>
                <a:close/>
                <a:moveTo>
                  <a:pt x="3912505" y="2540339"/>
                </a:moveTo>
                <a:cubicBezTo>
                  <a:pt x="3911165" y="2540339"/>
                  <a:pt x="3910049" y="2540357"/>
                  <a:pt x="3909156" y="2540395"/>
                </a:cubicBezTo>
                <a:cubicBezTo>
                  <a:pt x="3908263" y="2540432"/>
                  <a:pt x="3907482" y="2540525"/>
                  <a:pt x="3906812" y="2540674"/>
                </a:cubicBezTo>
                <a:cubicBezTo>
                  <a:pt x="3906142" y="2540823"/>
                  <a:pt x="3905584" y="2540971"/>
                  <a:pt x="3905138" y="2541120"/>
                </a:cubicBezTo>
                <a:cubicBezTo>
                  <a:pt x="3904691" y="2541269"/>
                  <a:pt x="3904319" y="2541455"/>
                  <a:pt x="3904021" y="2541678"/>
                </a:cubicBezTo>
                <a:lnTo>
                  <a:pt x="3870758" y="2562998"/>
                </a:lnTo>
                <a:cubicBezTo>
                  <a:pt x="3870089" y="2563444"/>
                  <a:pt x="3869549" y="2563891"/>
                  <a:pt x="3869140" y="2564337"/>
                </a:cubicBezTo>
                <a:cubicBezTo>
                  <a:pt x="3868731" y="2564784"/>
                  <a:pt x="3868414" y="2565305"/>
                  <a:pt x="3868191" y="2565900"/>
                </a:cubicBezTo>
                <a:cubicBezTo>
                  <a:pt x="3867968" y="2566495"/>
                  <a:pt x="3867800" y="2567240"/>
                  <a:pt x="3867689" y="2568133"/>
                </a:cubicBezTo>
                <a:cubicBezTo>
                  <a:pt x="3867577" y="2569025"/>
                  <a:pt x="3867521" y="2570104"/>
                  <a:pt x="3867521" y="2571370"/>
                </a:cubicBezTo>
                <a:cubicBezTo>
                  <a:pt x="3867521" y="2573081"/>
                  <a:pt x="3867614" y="2574495"/>
                  <a:pt x="3867800" y="2575611"/>
                </a:cubicBezTo>
                <a:cubicBezTo>
                  <a:pt x="3867986" y="2576727"/>
                  <a:pt x="3868340" y="2577527"/>
                  <a:pt x="3868861" y="2578011"/>
                </a:cubicBezTo>
                <a:cubicBezTo>
                  <a:pt x="3869382" y="2578495"/>
                  <a:pt x="3870070" y="2578662"/>
                  <a:pt x="3870926" y="2578513"/>
                </a:cubicBezTo>
                <a:cubicBezTo>
                  <a:pt x="3871782" y="2578364"/>
                  <a:pt x="3872916" y="2577918"/>
                  <a:pt x="3874330" y="2577174"/>
                </a:cubicBezTo>
                <a:lnTo>
                  <a:pt x="3902235" y="2560542"/>
                </a:lnTo>
                <a:lnTo>
                  <a:pt x="3902235" y="2670377"/>
                </a:lnTo>
                <a:lnTo>
                  <a:pt x="3872098" y="2670377"/>
                </a:lnTo>
                <a:cubicBezTo>
                  <a:pt x="3871502" y="2670377"/>
                  <a:pt x="3870963" y="2670545"/>
                  <a:pt x="3870479" y="2670880"/>
                </a:cubicBezTo>
                <a:cubicBezTo>
                  <a:pt x="3869996" y="2671215"/>
                  <a:pt x="3869586" y="2671698"/>
                  <a:pt x="3869251" y="2672331"/>
                </a:cubicBezTo>
                <a:cubicBezTo>
                  <a:pt x="3868917" y="2672963"/>
                  <a:pt x="3868638" y="2673763"/>
                  <a:pt x="3868414" y="2674731"/>
                </a:cubicBezTo>
                <a:cubicBezTo>
                  <a:pt x="3868191" y="2675698"/>
                  <a:pt x="3868079" y="2676851"/>
                  <a:pt x="3868079" y="2678191"/>
                </a:cubicBezTo>
                <a:cubicBezTo>
                  <a:pt x="3868079" y="2679605"/>
                  <a:pt x="3868191" y="2680795"/>
                  <a:pt x="3868414" y="2681763"/>
                </a:cubicBezTo>
                <a:cubicBezTo>
                  <a:pt x="3868638" y="2682730"/>
                  <a:pt x="3868954" y="2683512"/>
                  <a:pt x="3869363" y="2684107"/>
                </a:cubicBezTo>
                <a:cubicBezTo>
                  <a:pt x="3869772" y="2684702"/>
                  <a:pt x="3870200" y="2685130"/>
                  <a:pt x="3870647" y="2685390"/>
                </a:cubicBezTo>
                <a:cubicBezTo>
                  <a:pt x="3871093" y="2685651"/>
                  <a:pt x="3871577" y="2685781"/>
                  <a:pt x="3872098" y="2685781"/>
                </a:cubicBezTo>
                <a:lnTo>
                  <a:pt x="3947554" y="2685781"/>
                </a:lnTo>
                <a:cubicBezTo>
                  <a:pt x="3948075" y="2685781"/>
                  <a:pt x="3948577" y="2685651"/>
                  <a:pt x="3949060" y="2685390"/>
                </a:cubicBezTo>
                <a:cubicBezTo>
                  <a:pt x="3949544" y="2685130"/>
                  <a:pt x="3949972" y="2684702"/>
                  <a:pt x="3950344" y="2684107"/>
                </a:cubicBezTo>
                <a:cubicBezTo>
                  <a:pt x="3950716" y="2683512"/>
                  <a:pt x="3951014" y="2682730"/>
                  <a:pt x="3951237" y="2681763"/>
                </a:cubicBezTo>
                <a:cubicBezTo>
                  <a:pt x="3951460" y="2680795"/>
                  <a:pt x="3951572" y="2679605"/>
                  <a:pt x="3951572" y="2678191"/>
                </a:cubicBezTo>
                <a:cubicBezTo>
                  <a:pt x="3951572" y="2676851"/>
                  <a:pt x="3951479" y="2675698"/>
                  <a:pt x="3951293" y="2674731"/>
                </a:cubicBezTo>
                <a:cubicBezTo>
                  <a:pt x="3951107" y="2673763"/>
                  <a:pt x="3950846" y="2672963"/>
                  <a:pt x="3950512" y="2672331"/>
                </a:cubicBezTo>
                <a:cubicBezTo>
                  <a:pt x="3950177" y="2671698"/>
                  <a:pt x="3949749" y="2671215"/>
                  <a:pt x="3949228" y="2670880"/>
                </a:cubicBezTo>
                <a:cubicBezTo>
                  <a:pt x="3948707" y="2670545"/>
                  <a:pt x="3948149" y="2670377"/>
                  <a:pt x="3947554" y="2670377"/>
                </a:cubicBezTo>
                <a:lnTo>
                  <a:pt x="3921434" y="2670377"/>
                </a:lnTo>
                <a:lnTo>
                  <a:pt x="3921434" y="2543464"/>
                </a:lnTo>
                <a:cubicBezTo>
                  <a:pt x="3921434" y="2543018"/>
                  <a:pt x="3921323" y="2542590"/>
                  <a:pt x="3921099" y="2542181"/>
                </a:cubicBezTo>
                <a:cubicBezTo>
                  <a:pt x="3920876" y="2541771"/>
                  <a:pt x="3920430" y="2541436"/>
                  <a:pt x="3919760" y="2541176"/>
                </a:cubicBezTo>
                <a:cubicBezTo>
                  <a:pt x="3919090" y="2540916"/>
                  <a:pt x="3918160" y="2540711"/>
                  <a:pt x="3916969" y="2540562"/>
                </a:cubicBezTo>
                <a:cubicBezTo>
                  <a:pt x="3915779" y="2540413"/>
                  <a:pt x="3914291" y="2540339"/>
                  <a:pt x="3912505" y="2540339"/>
                </a:cubicBezTo>
                <a:close/>
                <a:moveTo>
                  <a:pt x="4907711" y="2503932"/>
                </a:moveTo>
                <a:cubicBezTo>
                  <a:pt x="4912622" y="2503932"/>
                  <a:pt x="4916752" y="2504602"/>
                  <a:pt x="4920101" y="2505942"/>
                </a:cubicBezTo>
                <a:cubicBezTo>
                  <a:pt x="4923449" y="2507281"/>
                  <a:pt x="4926128" y="2509179"/>
                  <a:pt x="4928137" y="2511634"/>
                </a:cubicBezTo>
                <a:cubicBezTo>
                  <a:pt x="4930147" y="2514090"/>
                  <a:pt x="4931579" y="2517085"/>
                  <a:pt x="4932435" y="2520620"/>
                </a:cubicBezTo>
                <a:cubicBezTo>
                  <a:pt x="4933291" y="2524154"/>
                  <a:pt x="4933719" y="2528080"/>
                  <a:pt x="4933719" y="2532396"/>
                </a:cubicBezTo>
                <a:cubicBezTo>
                  <a:pt x="4933719" y="2536340"/>
                  <a:pt x="4933179" y="2540191"/>
                  <a:pt x="4932100" y="2543949"/>
                </a:cubicBezTo>
                <a:cubicBezTo>
                  <a:pt x="4931021" y="2547707"/>
                  <a:pt x="4929328" y="2551092"/>
                  <a:pt x="4927021" y="2554106"/>
                </a:cubicBezTo>
                <a:cubicBezTo>
                  <a:pt x="4924714" y="2557120"/>
                  <a:pt x="4921812" y="2559520"/>
                  <a:pt x="4918315" y="2561306"/>
                </a:cubicBezTo>
                <a:cubicBezTo>
                  <a:pt x="4914817" y="2563092"/>
                  <a:pt x="4910687" y="2563985"/>
                  <a:pt x="4905925" y="2563985"/>
                </a:cubicBezTo>
                <a:cubicBezTo>
                  <a:pt x="4901237" y="2563985"/>
                  <a:pt x="4897144" y="2563147"/>
                  <a:pt x="4893647" y="2561473"/>
                </a:cubicBezTo>
                <a:cubicBezTo>
                  <a:pt x="4890149" y="2559799"/>
                  <a:pt x="4887228" y="2557008"/>
                  <a:pt x="4884884" y="2553102"/>
                </a:cubicBezTo>
                <a:cubicBezTo>
                  <a:pt x="4882540" y="2549195"/>
                  <a:pt x="4880754" y="2544004"/>
                  <a:pt x="4879527" y="2537530"/>
                </a:cubicBezTo>
                <a:cubicBezTo>
                  <a:pt x="4878299" y="2531056"/>
                  <a:pt x="4877685" y="2523020"/>
                  <a:pt x="4877685" y="2513420"/>
                </a:cubicBezTo>
                <a:cubicBezTo>
                  <a:pt x="4879620" y="2512081"/>
                  <a:pt x="4881759" y="2510834"/>
                  <a:pt x="4884103" y="2509681"/>
                </a:cubicBezTo>
                <a:cubicBezTo>
                  <a:pt x="4886447" y="2508528"/>
                  <a:pt x="4888903" y="2507523"/>
                  <a:pt x="4891470" y="2506667"/>
                </a:cubicBezTo>
                <a:cubicBezTo>
                  <a:pt x="4894037" y="2505811"/>
                  <a:pt x="4896698" y="2505142"/>
                  <a:pt x="4899451" y="2504658"/>
                </a:cubicBezTo>
                <a:cubicBezTo>
                  <a:pt x="4902204" y="2504174"/>
                  <a:pt x="4904958" y="2503932"/>
                  <a:pt x="4907711" y="2503932"/>
                </a:cubicBezTo>
                <a:close/>
                <a:moveTo>
                  <a:pt x="2816208" y="2468966"/>
                </a:moveTo>
                <a:cubicBezTo>
                  <a:pt x="2861457" y="2468966"/>
                  <a:pt x="2898139" y="2563479"/>
                  <a:pt x="2898139" y="2680068"/>
                </a:cubicBezTo>
                <a:cubicBezTo>
                  <a:pt x="2898139" y="2796657"/>
                  <a:pt x="2861457" y="2891171"/>
                  <a:pt x="2816208" y="2891171"/>
                </a:cubicBezTo>
                <a:cubicBezTo>
                  <a:pt x="2770959" y="2891171"/>
                  <a:pt x="2734277" y="2796657"/>
                  <a:pt x="2734277" y="2680068"/>
                </a:cubicBezTo>
                <a:cubicBezTo>
                  <a:pt x="2734277" y="2563479"/>
                  <a:pt x="2770959" y="2468966"/>
                  <a:pt x="2816208" y="2468966"/>
                </a:cubicBezTo>
                <a:close/>
                <a:moveTo>
                  <a:pt x="2283447" y="2447148"/>
                </a:moveTo>
                <a:cubicBezTo>
                  <a:pt x="2278685" y="2447148"/>
                  <a:pt x="2274239" y="2447594"/>
                  <a:pt x="2270109" y="2448487"/>
                </a:cubicBezTo>
                <a:cubicBezTo>
                  <a:pt x="2265979" y="2449380"/>
                  <a:pt x="2262332" y="2450478"/>
                  <a:pt x="2259170" y="2451780"/>
                </a:cubicBezTo>
                <a:cubicBezTo>
                  <a:pt x="2256007" y="2453082"/>
                  <a:pt x="2253347" y="2454403"/>
                  <a:pt x="2251189" y="2455742"/>
                </a:cubicBezTo>
                <a:cubicBezTo>
                  <a:pt x="2249031" y="2457082"/>
                  <a:pt x="2247598" y="2458105"/>
                  <a:pt x="2246892" y="2458812"/>
                </a:cubicBezTo>
                <a:cubicBezTo>
                  <a:pt x="2246185" y="2459519"/>
                  <a:pt x="2245682" y="2460133"/>
                  <a:pt x="2245385" y="2460654"/>
                </a:cubicBezTo>
                <a:cubicBezTo>
                  <a:pt x="2245087" y="2461175"/>
                  <a:pt x="2244827" y="2461751"/>
                  <a:pt x="2244603" y="2462384"/>
                </a:cubicBezTo>
                <a:cubicBezTo>
                  <a:pt x="2244380" y="2463016"/>
                  <a:pt x="2244231" y="2463761"/>
                  <a:pt x="2244157" y="2464616"/>
                </a:cubicBezTo>
                <a:cubicBezTo>
                  <a:pt x="2244082" y="2465472"/>
                  <a:pt x="2244045" y="2466458"/>
                  <a:pt x="2244045" y="2467574"/>
                </a:cubicBezTo>
                <a:cubicBezTo>
                  <a:pt x="2244045" y="2469211"/>
                  <a:pt x="2244101" y="2470532"/>
                  <a:pt x="2244213" y="2471537"/>
                </a:cubicBezTo>
                <a:cubicBezTo>
                  <a:pt x="2244324" y="2472541"/>
                  <a:pt x="2244510" y="2473323"/>
                  <a:pt x="2244771" y="2473881"/>
                </a:cubicBezTo>
                <a:cubicBezTo>
                  <a:pt x="2245031" y="2474439"/>
                  <a:pt x="2245366" y="2474811"/>
                  <a:pt x="2245775" y="2474997"/>
                </a:cubicBezTo>
                <a:cubicBezTo>
                  <a:pt x="2246185" y="2475183"/>
                  <a:pt x="2246650" y="2475276"/>
                  <a:pt x="2247171" y="2475276"/>
                </a:cubicBezTo>
                <a:cubicBezTo>
                  <a:pt x="2247915" y="2475276"/>
                  <a:pt x="2249217" y="2474625"/>
                  <a:pt x="2251077" y="2473323"/>
                </a:cubicBezTo>
                <a:cubicBezTo>
                  <a:pt x="2252938" y="2472021"/>
                  <a:pt x="2255282" y="2470625"/>
                  <a:pt x="2258109" y="2469137"/>
                </a:cubicBezTo>
                <a:cubicBezTo>
                  <a:pt x="2260937" y="2467649"/>
                  <a:pt x="2264156" y="2466253"/>
                  <a:pt x="2267765" y="2464951"/>
                </a:cubicBezTo>
                <a:cubicBezTo>
                  <a:pt x="2271374" y="2463649"/>
                  <a:pt x="2275336" y="2462998"/>
                  <a:pt x="2279652" y="2462998"/>
                </a:cubicBezTo>
                <a:cubicBezTo>
                  <a:pt x="2283596" y="2462998"/>
                  <a:pt x="2287075" y="2463575"/>
                  <a:pt x="2290089" y="2464728"/>
                </a:cubicBezTo>
                <a:cubicBezTo>
                  <a:pt x="2293103" y="2465881"/>
                  <a:pt x="2295577" y="2467463"/>
                  <a:pt x="2297512" y="2469472"/>
                </a:cubicBezTo>
                <a:cubicBezTo>
                  <a:pt x="2299446" y="2471481"/>
                  <a:pt x="2300898" y="2473844"/>
                  <a:pt x="2301865" y="2476560"/>
                </a:cubicBezTo>
                <a:cubicBezTo>
                  <a:pt x="2302832" y="2479276"/>
                  <a:pt x="2303316" y="2482122"/>
                  <a:pt x="2303316" y="2485099"/>
                </a:cubicBezTo>
                <a:cubicBezTo>
                  <a:pt x="2303316" y="2489192"/>
                  <a:pt x="2302590" y="2492894"/>
                  <a:pt x="2301139" y="2496205"/>
                </a:cubicBezTo>
                <a:cubicBezTo>
                  <a:pt x="2299688" y="2499517"/>
                  <a:pt x="2297605" y="2502363"/>
                  <a:pt x="2294889" y="2504744"/>
                </a:cubicBezTo>
                <a:cubicBezTo>
                  <a:pt x="2292172" y="2507125"/>
                  <a:pt x="2288861" y="2508949"/>
                  <a:pt x="2284954" y="2510214"/>
                </a:cubicBezTo>
                <a:cubicBezTo>
                  <a:pt x="2281048" y="2511479"/>
                  <a:pt x="2276639" y="2512111"/>
                  <a:pt x="2271727" y="2512111"/>
                </a:cubicBezTo>
                <a:lnTo>
                  <a:pt x="2259114" y="2512111"/>
                </a:lnTo>
                <a:cubicBezTo>
                  <a:pt x="2258444" y="2512111"/>
                  <a:pt x="2257849" y="2512241"/>
                  <a:pt x="2257328" y="2512502"/>
                </a:cubicBezTo>
                <a:cubicBezTo>
                  <a:pt x="2256807" y="2512762"/>
                  <a:pt x="2256342" y="2513172"/>
                  <a:pt x="2255933" y="2513730"/>
                </a:cubicBezTo>
                <a:cubicBezTo>
                  <a:pt x="2255524" y="2514288"/>
                  <a:pt x="2255207" y="2515032"/>
                  <a:pt x="2254984" y="2515962"/>
                </a:cubicBezTo>
                <a:cubicBezTo>
                  <a:pt x="2254761" y="2516892"/>
                  <a:pt x="2254649" y="2518064"/>
                  <a:pt x="2254649" y="2519478"/>
                </a:cubicBezTo>
                <a:cubicBezTo>
                  <a:pt x="2254649" y="2521041"/>
                  <a:pt x="2254784" y="2522306"/>
                  <a:pt x="2255053" y="2523273"/>
                </a:cubicBezTo>
                <a:cubicBezTo>
                  <a:pt x="2255322" y="2524241"/>
                  <a:pt x="2255668" y="2525022"/>
                  <a:pt x="2256091" y="2525617"/>
                </a:cubicBezTo>
                <a:cubicBezTo>
                  <a:pt x="2256513" y="2526213"/>
                  <a:pt x="2257013" y="2526640"/>
                  <a:pt x="2257589" y="2526901"/>
                </a:cubicBezTo>
                <a:cubicBezTo>
                  <a:pt x="2258165" y="2527161"/>
                  <a:pt x="2258761" y="2527292"/>
                  <a:pt x="2259376" y="2527292"/>
                </a:cubicBezTo>
                <a:lnTo>
                  <a:pt x="2273555" y="2527292"/>
                </a:lnTo>
                <a:cubicBezTo>
                  <a:pt x="2279473" y="2527292"/>
                  <a:pt x="2284757" y="2527924"/>
                  <a:pt x="2289407" y="2529189"/>
                </a:cubicBezTo>
                <a:cubicBezTo>
                  <a:pt x="2294057" y="2530454"/>
                  <a:pt x="2297976" y="2532277"/>
                  <a:pt x="2301166" y="2534659"/>
                </a:cubicBezTo>
                <a:cubicBezTo>
                  <a:pt x="2304355" y="2537040"/>
                  <a:pt x="2306776" y="2539868"/>
                  <a:pt x="2308428" y="2543142"/>
                </a:cubicBezTo>
                <a:cubicBezTo>
                  <a:pt x="2310080" y="2546416"/>
                  <a:pt x="2310906" y="2550099"/>
                  <a:pt x="2310906" y="2554192"/>
                </a:cubicBezTo>
                <a:cubicBezTo>
                  <a:pt x="2310906" y="2557913"/>
                  <a:pt x="2310257" y="2561355"/>
                  <a:pt x="2308960" y="2564517"/>
                </a:cubicBezTo>
                <a:cubicBezTo>
                  <a:pt x="2307662" y="2567680"/>
                  <a:pt x="2305716" y="2570415"/>
                  <a:pt x="2303120" y="2572721"/>
                </a:cubicBezTo>
                <a:cubicBezTo>
                  <a:pt x="2300524" y="2575028"/>
                  <a:pt x="2297318" y="2576814"/>
                  <a:pt x="2293501" y="2578079"/>
                </a:cubicBezTo>
                <a:cubicBezTo>
                  <a:pt x="2289685" y="2579344"/>
                  <a:pt x="2285257" y="2579977"/>
                  <a:pt x="2280219" y="2579977"/>
                </a:cubicBezTo>
                <a:cubicBezTo>
                  <a:pt x="2275028" y="2579977"/>
                  <a:pt x="2270314" y="2579381"/>
                  <a:pt x="2266077" y="2578191"/>
                </a:cubicBezTo>
                <a:cubicBezTo>
                  <a:pt x="2261841" y="2577000"/>
                  <a:pt x="2258139" y="2575717"/>
                  <a:pt x="2254970" y="2574340"/>
                </a:cubicBezTo>
                <a:cubicBezTo>
                  <a:pt x="2251802" y="2572963"/>
                  <a:pt x="2249206" y="2571680"/>
                  <a:pt x="2247184" y="2570489"/>
                </a:cubicBezTo>
                <a:cubicBezTo>
                  <a:pt x="2245161" y="2569298"/>
                  <a:pt x="2243806" y="2568703"/>
                  <a:pt x="2243119" y="2568703"/>
                </a:cubicBezTo>
                <a:cubicBezTo>
                  <a:pt x="2242126" y="2568703"/>
                  <a:pt x="2241363" y="2569224"/>
                  <a:pt x="2240828" y="2570266"/>
                </a:cubicBezTo>
                <a:cubicBezTo>
                  <a:pt x="2240294" y="2571307"/>
                  <a:pt x="2240027" y="2573168"/>
                  <a:pt x="2240027" y="2575847"/>
                </a:cubicBezTo>
                <a:cubicBezTo>
                  <a:pt x="2240027" y="2577409"/>
                  <a:pt x="2240083" y="2578730"/>
                  <a:pt x="2240194" y="2579809"/>
                </a:cubicBezTo>
                <a:cubicBezTo>
                  <a:pt x="2240306" y="2580888"/>
                  <a:pt x="2240473" y="2581800"/>
                  <a:pt x="2240697" y="2582544"/>
                </a:cubicBezTo>
                <a:cubicBezTo>
                  <a:pt x="2240920" y="2583288"/>
                  <a:pt x="2241180" y="2583921"/>
                  <a:pt x="2241478" y="2584442"/>
                </a:cubicBezTo>
                <a:cubicBezTo>
                  <a:pt x="2241776" y="2584962"/>
                  <a:pt x="2242203" y="2585483"/>
                  <a:pt x="2242762" y="2586004"/>
                </a:cubicBezTo>
                <a:cubicBezTo>
                  <a:pt x="2243320" y="2586525"/>
                  <a:pt x="2244678" y="2587362"/>
                  <a:pt x="2246836" y="2588516"/>
                </a:cubicBezTo>
                <a:cubicBezTo>
                  <a:pt x="2248994" y="2589669"/>
                  <a:pt x="2251710" y="2590785"/>
                  <a:pt x="2254984" y="2591864"/>
                </a:cubicBezTo>
                <a:cubicBezTo>
                  <a:pt x="2258258" y="2592943"/>
                  <a:pt x="2261998" y="2593874"/>
                  <a:pt x="2266202" y="2594655"/>
                </a:cubicBezTo>
                <a:cubicBezTo>
                  <a:pt x="2270406" y="2595436"/>
                  <a:pt x="2274927" y="2595827"/>
                  <a:pt x="2279764" y="2595827"/>
                </a:cubicBezTo>
                <a:cubicBezTo>
                  <a:pt x="2287726" y="2595827"/>
                  <a:pt x="2294870" y="2594804"/>
                  <a:pt x="2301195" y="2592757"/>
                </a:cubicBezTo>
                <a:cubicBezTo>
                  <a:pt x="2307520" y="2590711"/>
                  <a:pt x="2312841" y="2587790"/>
                  <a:pt x="2317157" y="2583995"/>
                </a:cubicBezTo>
                <a:cubicBezTo>
                  <a:pt x="2321473" y="2580200"/>
                  <a:pt x="2324784" y="2575642"/>
                  <a:pt x="2327091" y="2570322"/>
                </a:cubicBezTo>
                <a:cubicBezTo>
                  <a:pt x="2329398" y="2565001"/>
                  <a:pt x="2330552" y="2559029"/>
                  <a:pt x="2330552" y="2552406"/>
                </a:cubicBezTo>
                <a:cubicBezTo>
                  <a:pt x="2330552" y="2547867"/>
                  <a:pt x="2329714" y="2543607"/>
                  <a:pt x="2328040" y="2539626"/>
                </a:cubicBezTo>
                <a:cubicBezTo>
                  <a:pt x="2326366" y="2535645"/>
                  <a:pt x="2324040" y="2532166"/>
                  <a:pt x="2321064" y="2529189"/>
                </a:cubicBezTo>
                <a:cubicBezTo>
                  <a:pt x="2318087" y="2526213"/>
                  <a:pt x="2314534" y="2523738"/>
                  <a:pt x="2310404" y="2521766"/>
                </a:cubicBezTo>
                <a:cubicBezTo>
                  <a:pt x="2306274" y="2519794"/>
                  <a:pt x="2301716" y="2518548"/>
                  <a:pt x="2296730" y="2518027"/>
                </a:cubicBezTo>
                <a:lnTo>
                  <a:pt x="2296730" y="2517804"/>
                </a:lnTo>
                <a:cubicBezTo>
                  <a:pt x="2301121" y="2516985"/>
                  <a:pt x="2304990" y="2515516"/>
                  <a:pt x="2308339" y="2513395"/>
                </a:cubicBezTo>
                <a:cubicBezTo>
                  <a:pt x="2311688" y="2511274"/>
                  <a:pt x="2314515" y="2508707"/>
                  <a:pt x="2316822" y="2505693"/>
                </a:cubicBezTo>
                <a:cubicBezTo>
                  <a:pt x="2319129" y="2502679"/>
                  <a:pt x="2320878" y="2499219"/>
                  <a:pt x="2322068" y="2495312"/>
                </a:cubicBezTo>
                <a:cubicBezTo>
                  <a:pt x="2323259" y="2491405"/>
                  <a:pt x="2323854" y="2487182"/>
                  <a:pt x="2323854" y="2482643"/>
                </a:cubicBezTo>
                <a:cubicBezTo>
                  <a:pt x="2323854" y="2477360"/>
                  <a:pt x="2323017" y="2472541"/>
                  <a:pt x="2321343" y="2468188"/>
                </a:cubicBezTo>
                <a:cubicBezTo>
                  <a:pt x="2319668" y="2463835"/>
                  <a:pt x="2317138" y="2460096"/>
                  <a:pt x="2313753" y="2456970"/>
                </a:cubicBezTo>
                <a:cubicBezTo>
                  <a:pt x="2310367" y="2453845"/>
                  <a:pt x="2306144" y="2451426"/>
                  <a:pt x="2301084" y="2449715"/>
                </a:cubicBezTo>
                <a:cubicBezTo>
                  <a:pt x="2296023" y="2448003"/>
                  <a:pt x="2290145" y="2447148"/>
                  <a:pt x="2283447" y="2447148"/>
                </a:cubicBezTo>
                <a:close/>
                <a:moveTo>
                  <a:pt x="2169036" y="2447148"/>
                </a:moveTo>
                <a:cubicBezTo>
                  <a:pt x="2164645" y="2447148"/>
                  <a:pt x="2160460" y="2447594"/>
                  <a:pt x="2156478" y="2448487"/>
                </a:cubicBezTo>
                <a:cubicBezTo>
                  <a:pt x="2152497" y="2449380"/>
                  <a:pt x="2148851" y="2450478"/>
                  <a:pt x="2145540" y="2451780"/>
                </a:cubicBezTo>
                <a:cubicBezTo>
                  <a:pt x="2142228" y="2453082"/>
                  <a:pt x="2139475" y="2454403"/>
                  <a:pt x="2137280" y="2455742"/>
                </a:cubicBezTo>
                <a:cubicBezTo>
                  <a:pt x="2135084" y="2457082"/>
                  <a:pt x="2133540" y="2458142"/>
                  <a:pt x="2132647" y="2458924"/>
                </a:cubicBezTo>
                <a:cubicBezTo>
                  <a:pt x="2131754" y="2459705"/>
                  <a:pt x="2131159" y="2460356"/>
                  <a:pt x="2130861" y="2460877"/>
                </a:cubicBezTo>
                <a:cubicBezTo>
                  <a:pt x="2130564" y="2461398"/>
                  <a:pt x="2130322" y="2461956"/>
                  <a:pt x="2130136" y="2462551"/>
                </a:cubicBezTo>
                <a:cubicBezTo>
                  <a:pt x="2129950" y="2463147"/>
                  <a:pt x="2129820" y="2463854"/>
                  <a:pt x="2129745" y="2464672"/>
                </a:cubicBezTo>
                <a:cubicBezTo>
                  <a:pt x="2129671" y="2465491"/>
                  <a:pt x="2129634" y="2466458"/>
                  <a:pt x="2129634" y="2467574"/>
                </a:cubicBezTo>
                <a:cubicBezTo>
                  <a:pt x="2129634" y="2469137"/>
                  <a:pt x="2129710" y="2470476"/>
                  <a:pt x="2129864" y="2471593"/>
                </a:cubicBezTo>
                <a:cubicBezTo>
                  <a:pt x="2130017" y="2472709"/>
                  <a:pt x="2130228" y="2473602"/>
                  <a:pt x="2130497" y="2474272"/>
                </a:cubicBezTo>
                <a:cubicBezTo>
                  <a:pt x="2130765" y="2474941"/>
                  <a:pt x="2131111" y="2475425"/>
                  <a:pt x="2131534" y="2475723"/>
                </a:cubicBezTo>
                <a:cubicBezTo>
                  <a:pt x="2131956" y="2476020"/>
                  <a:pt x="2132436" y="2476169"/>
                  <a:pt x="2132973" y="2476169"/>
                </a:cubicBezTo>
                <a:cubicBezTo>
                  <a:pt x="2133896" y="2476169"/>
                  <a:pt x="2135297" y="2475537"/>
                  <a:pt x="2137178" y="2474272"/>
                </a:cubicBezTo>
                <a:cubicBezTo>
                  <a:pt x="2139058" y="2473007"/>
                  <a:pt x="2141400" y="2471630"/>
                  <a:pt x="2144203" y="2470142"/>
                </a:cubicBezTo>
                <a:cubicBezTo>
                  <a:pt x="2147005" y="2468653"/>
                  <a:pt x="2150269" y="2467277"/>
                  <a:pt x="2153993" y="2466012"/>
                </a:cubicBezTo>
                <a:cubicBezTo>
                  <a:pt x="2157717" y="2464747"/>
                  <a:pt x="2161921" y="2464114"/>
                  <a:pt x="2166605" y="2464114"/>
                </a:cubicBezTo>
                <a:cubicBezTo>
                  <a:pt x="2170597" y="2464114"/>
                  <a:pt x="2174129" y="2464747"/>
                  <a:pt x="2177201" y="2466012"/>
                </a:cubicBezTo>
                <a:cubicBezTo>
                  <a:pt x="2180272" y="2467277"/>
                  <a:pt x="2182825" y="2468988"/>
                  <a:pt x="2184860" y="2471146"/>
                </a:cubicBezTo>
                <a:cubicBezTo>
                  <a:pt x="2186895" y="2473304"/>
                  <a:pt x="2188449" y="2475816"/>
                  <a:pt x="2189524" y="2478681"/>
                </a:cubicBezTo>
                <a:cubicBezTo>
                  <a:pt x="2190599" y="2481546"/>
                  <a:pt x="2191137" y="2484578"/>
                  <a:pt x="2191137" y="2487778"/>
                </a:cubicBezTo>
                <a:cubicBezTo>
                  <a:pt x="2191137" y="2490978"/>
                  <a:pt x="2190792" y="2494401"/>
                  <a:pt x="2190102" y="2498047"/>
                </a:cubicBezTo>
                <a:cubicBezTo>
                  <a:pt x="2189412" y="2501693"/>
                  <a:pt x="2187974" y="2505749"/>
                  <a:pt x="2185789" y="2510214"/>
                </a:cubicBezTo>
                <a:cubicBezTo>
                  <a:pt x="2183603" y="2514678"/>
                  <a:pt x="2180498" y="2519627"/>
                  <a:pt x="2176472" y="2525059"/>
                </a:cubicBezTo>
                <a:cubicBezTo>
                  <a:pt x="2172446" y="2530491"/>
                  <a:pt x="2167097" y="2536631"/>
                  <a:pt x="2160425" y="2543477"/>
                </a:cubicBezTo>
                <a:lnTo>
                  <a:pt x="2131556" y="2573168"/>
                </a:lnTo>
                <a:cubicBezTo>
                  <a:pt x="2130636" y="2574135"/>
                  <a:pt x="2129888" y="2575047"/>
                  <a:pt x="2129313" y="2575903"/>
                </a:cubicBezTo>
                <a:cubicBezTo>
                  <a:pt x="2128737" y="2576758"/>
                  <a:pt x="2128258" y="2577614"/>
                  <a:pt x="2127875" y="2578470"/>
                </a:cubicBezTo>
                <a:cubicBezTo>
                  <a:pt x="2127492" y="2579326"/>
                  <a:pt x="2127242" y="2580312"/>
                  <a:pt x="2127127" y="2581428"/>
                </a:cubicBezTo>
                <a:cubicBezTo>
                  <a:pt x="2127012" y="2582544"/>
                  <a:pt x="2126955" y="2583846"/>
                  <a:pt x="2126955" y="2585335"/>
                </a:cubicBezTo>
                <a:cubicBezTo>
                  <a:pt x="2126955" y="2586972"/>
                  <a:pt x="2127085" y="2588348"/>
                  <a:pt x="2127345" y="2589465"/>
                </a:cubicBezTo>
                <a:cubicBezTo>
                  <a:pt x="2127606" y="2590581"/>
                  <a:pt x="2128015" y="2591437"/>
                  <a:pt x="2128573" y="2592032"/>
                </a:cubicBezTo>
                <a:cubicBezTo>
                  <a:pt x="2129131" y="2592627"/>
                  <a:pt x="2129801" y="2593055"/>
                  <a:pt x="2130582" y="2593315"/>
                </a:cubicBezTo>
                <a:cubicBezTo>
                  <a:pt x="2131364" y="2593576"/>
                  <a:pt x="2132275" y="2593706"/>
                  <a:pt x="2133317" y="2593706"/>
                </a:cubicBezTo>
                <a:lnTo>
                  <a:pt x="2213126" y="2593706"/>
                </a:lnTo>
                <a:cubicBezTo>
                  <a:pt x="2213796" y="2593706"/>
                  <a:pt x="2214410" y="2593539"/>
                  <a:pt x="2214968" y="2593204"/>
                </a:cubicBezTo>
                <a:cubicBezTo>
                  <a:pt x="2215526" y="2592869"/>
                  <a:pt x="2215972" y="2592348"/>
                  <a:pt x="2216307" y="2591641"/>
                </a:cubicBezTo>
                <a:cubicBezTo>
                  <a:pt x="2216642" y="2590934"/>
                  <a:pt x="2216903" y="2590060"/>
                  <a:pt x="2217089" y="2589018"/>
                </a:cubicBezTo>
                <a:cubicBezTo>
                  <a:pt x="2217275" y="2587976"/>
                  <a:pt x="2217368" y="2586786"/>
                  <a:pt x="2217368" y="2585446"/>
                </a:cubicBezTo>
                <a:cubicBezTo>
                  <a:pt x="2217368" y="2584107"/>
                  <a:pt x="2217275" y="2582935"/>
                  <a:pt x="2217089" y="2581930"/>
                </a:cubicBezTo>
                <a:cubicBezTo>
                  <a:pt x="2216903" y="2580926"/>
                  <a:pt x="2216605" y="2580088"/>
                  <a:pt x="2216196" y="2579419"/>
                </a:cubicBezTo>
                <a:cubicBezTo>
                  <a:pt x="2215786" y="2578749"/>
                  <a:pt x="2215303" y="2578247"/>
                  <a:pt x="2214745" y="2577912"/>
                </a:cubicBezTo>
                <a:cubicBezTo>
                  <a:pt x="2214187" y="2577577"/>
                  <a:pt x="2213610" y="2577409"/>
                  <a:pt x="2213015" y="2577409"/>
                </a:cubicBezTo>
                <a:lnTo>
                  <a:pt x="2150172" y="2577409"/>
                </a:lnTo>
                <a:lnTo>
                  <a:pt x="2173054" y="2553523"/>
                </a:lnTo>
                <a:cubicBezTo>
                  <a:pt x="2181314" y="2545039"/>
                  <a:pt x="2187937" y="2537542"/>
                  <a:pt x="2192923" y="2531031"/>
                </a:cubicBezTo>
                <a:cubicBezTo>
                  <a:pt x="2197908" y="2524520"/>
                  <a:pt x="2201722" y="2518604"/>
                  <a:pt x="2204364" y="2513283"/>
                </a:cubicBezTo>
                <a:cubicBezTo>
                  <a:pt x="2207006" y="2507963"/>
                  <a:pt x="2208736" y="2503014"/>
                  <a:pt x="2209554" y="2498438"/>
                </a:cubicBezTo>
                <a:cubicBezTo>
                  <a:pt x="2210373" y="2493861"/>
                  <a:pt x="2210782" y="2489266"/>
                  <a:pt x="2210782" y="2484652"/>
                </a:cubicBezTo>
                <a:cubicBezTo>
                  <a:pt x="2210782" y="2479518"/>
                  <a:pt x="2209926" y="2474681"/>
                  <a:pt x="2208215" y="2470142"/>
                </a:cubicBezTo>
                <a:cubicBezTo>
                  <a:pt x="2206503" y="2465602"/>
                  <a:pt x="2203917" y="2461621"/>
                  <a:pt x="2200457" y="2458198"/>
                </a:cubicBezTo>
                <a:cubicBezTo>
                  <a:pt x="2196997" y="2454775"/>
                  <a:pt x="2192644" y="2452078"/>
                  <a:pt x="2187397" y="2450106"/>
                </a:cubicBezTo>
                <a:cubicBezTo>
                  <a:pt x="2182151" y="2448134"/>
                  <a:pt x="2176031" y="2447148"/>
                  <a:pt x="2169036" y="2447148"/>
                </a:cubicBezTo>
                <a:close/>
                <a:moveTo>
                  <a:pt x="4757357" y="2432941"/>
                </a:moveTo>
                <a:cubicBezTo>
                  <a:pt x="4755199" y="2432941"/>
                  <a:pt x="4753544" y="2433537"/>
                  <a:pt x="4752390" y="2434727"/>
                </a:cubicBezTo>
                <a:cubicBezTo>
                  <a:pt x="4751237" y="2435918"/>
                  <a:pt x="4750660" y="2437741"/>
                  <a:pt x="4750660" y="2440197"/>
                </a:cubicBezTo>
                <a:lnTo>
                  <a:pt x="4750660" y="2499021"/>
                </a:lnTo>
                <a:cubicBezTo>
                  <a:pt x="4750660" y="2501774"/>
                  <a:pt x="4751106" y="2503635"/>
                  <a:pt x="4751999" y="2504602"/>
                </a:cubicBezTo>
                <a:cubicBezTo>
                  <a:pt x="4752892" y="2505570"/>
                  <a:pt x="4754381" y="2506053"/>
                  <a:pt x="4756464" y="2506053"/>
                </a:cubicBezTo>
                <a:cubicBezTo>
                  <a:pt x="4759292" y="2506053"/>
                  <a:pt x="4762343" y="2505830"/>
                  <a:pt x="4765617" y="2505384"/>
                </a:cubicBezTo>
                <a:cubicBezTo>
                  <a:pt x="4768891" y="2504937"/>
                  <a:pt x="4772798" y="2504714"/>
                  <a:pt x="4777337" y="2504714"/>
                </a:cubicBezTo>
                <a:cubicBezTo>
                  <a:pt x="4783737" y="2504714"/>
                  <a:pt x="4789244" y="2505291"/>
                  <a:pt x="4793857" y="2506444"/>
                </a:cubicBezTo>
                <a:cubicBezTo>
                  <a:pt x="4798471" y="2507597"/>
                  <a:pt x="4802285" y="2509346"/>
                  <a:pt x="4805298" y="2511690"/>
                </a:cubicBezTo>
                <a:cubicBezTo>
                  <a:pt x="4808312" y="2514034"/>
                  <a:pt x="4810545" y="2516974"/>
                  <a:pt x="4811996" y="2520508"/>
                </a:cubicBezTo>
                <a:cubicBezTo>
                  <a:pt x="4813447" y="2524043"/>
                  <a:pt x="4814172" y="2528117"/>
                  <a:pt x="4814172" y="2532731"/>
                </a:cubicBezTo>
                <a:cubicBezTo>
                  <a:pt x="4814172" y="2538237"/>
                  <a:pt x="4813317" y="2542907"/>
                  <a:pt x="4811605" y="2546739"/>
                </a:cubicBezTo>
                <a:cubicBezTo>
                  <a:pt x="4809894" y="2550571"/>
                  <a:pt x="4807531" y="2553753"/>
                  <a:pt x="4804517" y="2556283"/>
                </a:cubicBezTo>
                <a:cubicBezTo>
                  <a:pt x="4801503" y="2558813"/>
                  <a:pt x="4797913" y="2560673"/>
                  <a:pt x="4793746" y="2561864"/>
                </a:cubicBezTo>
                <a:cubicBezTo>
                  <a:pt x="4789579" y="2563054"/>
                  <a:pt x="4785002" y="2563650"/>
                  <a:pt x="4780016" y="2563650"/>
                </a:cubicBezTo>
                <a:cubicBezTo>
                  <a:pt x="4774659" y="2563650"/>
                  <a:pt x="4770026" y="2563166"/>
                  <a:pt x="4766119" y="2562199"/>
                </a:cubicBezTo>
                <a:cubicBezTo>
                  <a:pt x="4762213" y="2561231"/>
                  <a:pt x="4758939" y="2560208"/>
                  <a:pt x="4756297" y="2559129"/>
                </a:cubicBezTo>
                <a:cubicBezTo>
                  <a:pt x="4753655" y="2558050"/>
                  <a:pt x="4751553" y="2557045"/>
                  <a:pt x="4749990" y="2556115"/>
                </a:cubicBezTo>
                <a:cubicBezTo>
                  <a:pt x="4748428" y="2555185"/>
                  <a:pt x="4747274" y="2554720"/>
                  <a:pt x="4746530" y="2554720"/>
                </a:cubicBezTo>
                <a:cubicBezTo>
                  <a:pt x="4746009" y="2554720"/>
                  <a:pt x="4745544" y="2554869"/>
                  <a:pt x="4745135" y="2555167"/>
                </a:cubicBezTo>
                <a:cubicBezTo>
                  <a:pt x="4744725" y="2555464"/>
                  <a:pt x="4744372" y="2555929"/>
                  <a:pt x="4744074" y="2556562"/>
                </a:cubicBezTo>
                <a:cubicBezTo>
                  <a:pt x="4743777" y="2557194"/>
                  <a:pt x="4743572" y="2558013"/>
                  <a:pt x="4743460" y="2559017"/>
                </a:cubicBezTo>
                <a:cubicBezTo>
                  <a:pt x="4743349" y="2560022"/>
                  <a:pt x="4743293" y="2561157"/>
                  <a:pt x="4743293" y="2562422"/>
                </a:cubicBezTo>
                <a:cubicBezTo>
                  <a:pt x="4743293" y="2563761"/>
                  <a:pt x="4743330" y="2564915"/>
                  <a:pt x="4743405" y="2565882"/>
                </a:cubicBezTo>
                <a:cubicBezTo>
                  <a:pt x="4743479" y="2566850"/>
                  <a:pt x="4743609" y="2567649"/>
                  <a:pt x="4743795" y="2568282"/>
                </a:cubicBezTo>
                <a:cubicBezTo>
                  <a:pt x="4743981" y="2568915"/>
                  <a:pt x="4744186" y="2569454"/>
                  <a:pt x="4744409" y="2569901"/>
                </a:cubicBezTo>
                <a:cubicBezTo>
                  <a:pt x="4744632" y="2570347"/>
                  <a:pt x="4745023" y="2570831"/>
                  <a:pt x="4745581" y="2571352"/>
                </a:cubicBezTo>
                <a:cubicBezTo>
                  <a:pt x="4746139" y="2571872"/>
                  <a:pt x="4747423" y="2572579"/>
                  <a:pt x="4749432" y="2573472"/>
                </a:cubicBezTo>
                <a:cubicBezTo>
                  <a:pt x="4751441" y="2574365"/>
                  <a:pt x="4754009" y="2575277"/>
                  <a:pt x="4757134" y="2576207"/>
                </a:cubicBezTo>
                <a:cubicBezTo>
                  <a:pt x="4760259" y="2577137"/>
                  <a:pt x="4763831" y="2577919"/>
                  <a:pt x="4767850" y="2578551"/>
                </a:cubicBezTo>
                <a:cubicBezTo>
                  <a:pt x="4771868" y="2579184"/>
                  <a:pt x="4776110" y="2579500"/>
                  <a:pt x="4780574" y="2579500"/>
                </a:cubicBezTo>
                <a:cubicBezTo>
                  <a:pt x="4788611" y="2579500"/>
                  <a:pt x="4795922" y="2578421"/>
                  <a:pt x="4802508" y="2576263"/>
                </a:cubicBezTo>
                <a:cubicBezTo>
                  <a:pt x="4809094" y="2574105"/>
                  <a:pt x="4814768" y="2570961"/>
                  <a:pt x="4819530" y="2566831"/>
                </a:cubicBezTo>
                <a:cubicBezTo>
                  <a:pt x="4824293" y="2562701"/>
                  <a:pt x="4827976" y="2557622"/>
                  <a:pt x="4830581" y="2551595"/>
                </a:cubicBezTo>
                <a:cubicBezTo>
                  <a:pt x="4833185" y="2545567"/>
                  <a:pt x="4834487" y="2538684"/>
                  <a:pt x="4834487" y="2530945"/>
                </a:cubicBezTo>
                <a:cubicBezTo>
                  <a:pt x="4834487" y="2524694"/>
                  <a:pt x="4833466" y="2519001"/>
                  <a:pt x="4831423" y="2513867"/>
                </a:cubicBezTo>
                <a:cubicBezTo>
                  <a:pt x="4829380" y="2508732"/>
                  <a:pt x="4826369" y="2504360"/>
                  <a:pt x="4822390" y="2500751"/>
                </a:cubicBezTo>
                <a:cubicBezTo>
                  <a:pt x="4818412" y="2497142"/>
                  <a:pt x="4813447" y="2494352"/>
                  <a:pt x="4807496" y="2492380"/>
                </a:cubicBezTo>
                <a:cubicBezTo>
                  <a:pt x="4801545" y="2490408"/>
                  <a:pt x="4794592" y="2489422"/>
                  <a:pt x="4786635" y="2489422"/>
                </a:cubicBezTo>
                <a:cubicBezTo>
                  <a:pt x="4783193" y="2489422"/>
                  <a:pt x="4780164" y="2489459"/>
                  <a:pt x="4777548" y="2489533"/>
                </a:cubicBezTo>
                <a:cubicBezTo>
                  <a:pt x="4774931" y="2489608"/>
                  <a:pt x="4772368" y="2489831"/>
                  <a:pt x="4769859" y="2490203"/>
                </a:cubicBezTo>
                <a:lnTo>
                  <a:pt x="4769859" y="2449685"/>
                </a:lnTo>
                <a:lnTo>
                  <a:pt x="4821496" y="2449685"/>
                </a:lnTo>
                <a:cubicBezTo>
                  <a:pt x="4822778" y="2449685"/>
                  <a:pt x="4823776" y="2448940"/>
                  <a:pt x="4824489" y="2447452"/>
                </a:cubicBezTo>
                <a:cubicBezTo>
                  <a:pt x="4825201" y="2445964"/>
                  <a:pt x="4825558" y="2443880"/>
                  <a:pt x="4825558" y="2441201"/>
                </a:cubicBezTo>
                <a:cubicBezTo>
                  <a:pt x="4825558" y="2439788"/>
                  <a:pt x="4825465" y="2438560"/>
                  <a:pt x="4825279" y="2437518"/>
                </a:cubicBezTo>
                <a:cubicBezTo>
                  <a:pt x="4825093" y="2436476"/>
                  <a:pt x="4824814" y="2435620"/>
                  <a:pt x="4824442" y="2434951"/>
                </a:cubicBezTo>
                <a:cubicBezTo>
                  <a:pt x="4824069" y="2434281"/>
                  <a:pt x="4823604" y="2433779"/>
                  <a:pt x="4823046" y="2433444"/>
                </a:cubicBezTo>
                <a:cubicBezTo>
                  <a:pt x="4822488" y="2433109"/>
                  <a:pt x="4821911" y="2432941"/>
                  <a:pt x="4821316" y="2432941"/>
                </a:cubicBezTo>
                <a:close/>
                <a:moveTo>
                  <a:pt x="4918315" y="2430932"/>
                </a:moveTo>
                <a:cubicBezTo>
                  <a:pt x="4910129" y="2430932"/>
                  <a:pt x="4902948" y="2432048"/>
                  <a:pt x="4896772" y="2434281"/>
                </a:cubicBezTo>
                <a:cubicBezTo>
                  <a:pt x="4890596" y="2436513"/>
                  <a:pt x="4885294" y="2439546"/>
                  <a:pt x="4880866" y="2443378"/>
                </a:cubicBezTo>
                <a:cubicBezTo>
                  <a:pt x="4876438" y="2447210"/>
                  <a:pt x="4872755" y="2451712"/>
                  <a:pt x="4869815" y="2456884"/>
                </a:cubicBezTo>
                <a:cubicBezTo>
                  <a:pt x="4866876" y="2462056"/>
                  <a:pt x="4864551" y="2467581"/>
                  <a:pt x="4862839" y="2473460"/>
                </a:cubicBezTo>
                <a:cubicBezTo>
                  <a:pt x="4861128" y="2479339"/>
                  <a:pt x="4859937" y="2485441"/>
                  <a:pt x="4859267" y="2491766"/>
                </a:cubicBezTo>
                <a:cubicBezTo>
                  <a:pt x="4858598" y="2498091"/>
                  <a:pt x="4858263" y="2504342"/>
                  <a:pt x="4858263" y="2510518"/>
                </a:cubicBezTo>
                <a:cubicBezTo>
                  <a:pt x="4858263" y="2517513"/>
                  <a:pt x="4858560" y="2524061"/>
                  <a:pt x="4859156" y="2530163"/>
                </a:cubicBezTo>
                <a:cubicBezTo>
                  <a:pt x="4859751" y="2536265"/>
                  <a:pt x="4860737" y="2541884"/>
                  <a:pt x="4862114" y="2547018"/>
                </a:cubicBezTo>
                <a:cubicBezTo>
                  <a:pt x="4863490" y="2552153"/>
                  <a:pt x="4865313" y="2556729"/>
                  <a:pt x="4867583" y="2560748"/>
                </a:cubicBezTo>
                <a:cubicBezTo>
                  <a:pt x="4869853" y="2564766"/>
                  <a:pt x="4872699" y="2568152"/>
                  <a:pt x="4876122" y="2570905"/>
                </a:cubicBezTo>
                <a:cubicBezTo>
                  <a:pt x="4879545" y="2573658"/>
                  <a:pt x="4883563" y="2575779"/>
                  <a:pt x="4888177" y="2577268"/>
                </a:cubicBezTo>
                <a:cubicBezTo>
                  <a:pt x="4892791" y="2578756"/>
                  <a:pt x="4898111" y="2579500"/>
                  <a:pt x="4904139" y="2579500"/>
                </a:cubicBezTo>
                <a:cubicBezTo>
                  <a:pt x="4912548" y="2579500"/>
                  <a:pt x="4919840" y="2578142"/>
                  <a:pt x="4926017" y="2575426"/>
                </a:cubicBezTo>
                <a:cubicBezTo>
                  <a:pt x="4932193" y="2572710"/>
                  <a:pt x="4937290" y="2569101"/>
                  <a:pt x="4941309" y="2564599"/>
                </a:cubicBezTo>
                <a:cubicBezTo>
                  <a:pt x="4945327" y="2560096"/>
                  <a:pt x="4948304" y="2554887"/>
                  <a:pt x="4950238" y="2548972"/>
                </a:cubicBezTo>
                <a:cubicBezTo>
                  <a:pt x="4952173" y="2543056"/>
                  <a:pt x="4953141" y="2536935"/>
                  <a:pt x="4953141" y="2530610"/>
                </a:cubicBezTo>
                <a:cubicBezTo>
                  <a:pt x="4953141" y="2524657"/>
                  <a:pt x="4952434" y="2519132"/>
                  <a:pt x="4951020" y="2514034"/>
                </a:cubicBezTo>
                <a:cubicBezTo>
                  <a:pt x="4949606" y="2508937"/>
                  <a:pt x="4947243" y="2504509"/>
                  <a:pt x="4943932" y="2500751"/>
                </a:cubicBezTo>
                <a:cubicBezTo>
                  <a:pt x="4940620" y="2496993"/>
                  <a:pt x="4936286" y="2494054"/>
                  <a:pt x="4930928" y="2491933"/>
                </a:cubicBezTo>
                <a:cubicBezTo>
                  <a:pt x="4925570" y="2489812"/>
                  <a:pt x="4918985" y="2488752"/>
                  <a:pt x="4911171" y="2488752"/>
                </a:cubicBezTo>
                <a:cubicBezTo>
                  <a:pt x="4907525" y="2488752"/>
                  <a:pt x="4904102" y="2489031"/>
                  <a:pt x="4900902" y="2489589"/>
                </a:cubicBezTo>
                <a:cubicBezTo>
                  <a:pt x="4897702" y="2490147"/>
                  <a:pt x="4894670" y="2490873"/>
                  <a:pt x="4891805" y="2491766"/>
                </a:cubicBezTo>
                <a:cubicBezTo>
                  <a:pt x="4888940" y="2492659"/>
                  <a:pt x="4886298" y="2493663"/>
                  <a:pt x="4883880" y="2494780"/>
                </a:cubicBezTo>
                <a:cubicBezTo>
                  <a:pt x="4881461" y="2495896"/>
                  <a:pt x="4879285" y="2497012"/>
                  <a:pt x="4877350" y="2498128"/>
                </a:cubicBezTo>
                <a:cubicBezTo>
                  <a:pt x="4877573" y="2491282"/>
                  <a:pt x="4878448" y="2484715"/>
                  <a:pt x="4879973" y="2478427"/>
                </a:cubicBezTo>
                <a:cubicBezTo>
                  <a:pt x="4881498" y="2472139"/>
                  <a:pt x="4883843" y="2466614"/>
                  <a:pt x="4887005" y="2461851"/>
                </a:cubicBezTo>
                <a:cubicBezTo>
                  <a:pt x="4890168" y="2457089"/>
                  <a:pt x="4894242" y="2453294"/>
                  <a:pt x="4899228" y="2450466"/>
                </a:cubicBezTo>
                <a:cubicBezTo>
                  <a:pt x="4904213" y="2447638"/>
                  <a:pt x="4910167" y="2446224"/>
                  <a:pt x="4917087" y="2446224"/>
                </a:cubicBezTo>
                <a:cubicBezTo>
                  <a:pt x="4920882" y="2446224"/>
                  <a:pt x="4924212" y="2446485"/>
                  <a:pt x="4927077" y="2447006"/>
                </a:cubicBezTo>
                <a:cubicBezTo>
                  <a:pt x="4929942" y="2447527"/>
                  <a:pt x="4932379" y="2448103"/>
                  <a:pt x="4934388" y="2448736"/>
                </a:cubicBezTo>
                <a:cubicBezTo>
                  <a:pt x="4936397" y="2449368"/>
                  <a:pt x="4938109" y="2449945"/>
                  <a:pt x="4939523" y="2450466"/>
                </a:cubicBezTo>
                <a:cubicBezTo>
                  <a:pt x="4940937" y="2450987"/>
                  <a:pt x="4942053" y="2451247"/>
                  <a:pt x="4942871" y="2451247"/>
                </a:cubicBezTo>
                <a:cubicBezTo>
                  <a:pt x="4943541" y="2451247"/>
                  <a:pt x="4944081" y="2451098"/>
                  <a:pt x="4944490" y="2450801"/>
                </a:cubicBezTo>
                <a:cubicBezTo>
                  <a:pt x="4944899" y="2450503"/>
                  <a:pt x="4945234" y="2450057"/>
                  <a:pt x="4945495" y="2449461"/>
                </a:cubicBezTo>
                <a:cubicBezTo>
                  <a:pt x="4945755" y="2448866"/>
                  <a:pt x="4945904" y="2448085"/>
                  <a:pt x="4945941" y="2447117"/>
                </a:cubicBezTo>
                <a:cubicBezTo>
                  <a:pt x="4945978" y="2446150"/>
                  <a:pt x="4945997" y="2444997"/>
                  <a:pt x="4945997" y="2443657"/>
                </a:cubicBezTo>
                <a:cubicBezTo>
                  <a:pt x="4945997" y="2442615"/>
                  <a:pt x="4945960" y="2441741"/>
                  <a:pt x="4945885" y="2441034"/>
                </a:cubicBezTo>
                <a:cubicBezTo>
                  <a:pt x="4945811" y="2440327"/>
                  <a:pt x="4945699" y="2439695"/>
                  <a:pt x="4945550" y="2439136"/>
                </a:cubicBezTo>
                <a:cubicBezTo>
                  <a:pt x="4945402" y="2438578"/>
                  <a:pt x="4945197" y="2438057"/>
                  <a:pt x="4944936" y="2437574"/>
                </a:cubicBezTo>
                <a:cubicBezTo>
                  <a:pt x="4944676" y="2437090"/>
                  <a:pt x="4944285" y="2436644"/>
                  <a:pt x="4943764" y="2436234"/>
                </a:cubicBezTo>
                <a:cubicBezTo>
                  <a:pt x="4943244" y="2435825"/>
                  <a:pt x="4942165" y="2435285"/>
                  <a:pt x="4940527" y="2434616"/>
                </a:cubicBezTo>
                <a:cubicBezTo>
                  <a:pt x="4938890" y="2433946"/>
                  <a:pt x="4936881" y="2433332"/>
                  <a:pt x="4934500" y="2432774"/>
                </a:cubicBezTo>
                <a:cubicBezTo>
                  <a:pt x="4932119" y="2432216"/>
                  <a:pt x="4929514" y="2431769"/>
                  <a:pt x="4926686" y="2431435"/>
                </a:cubicBezTo>
                <a:cubicBezTo>
                  <a:pt x="4923859" y="2431100"/>
                  <a:pt x="4921068" y="2430932"/>
                  <a:pt x="4918315" y="2430932"/>
                </a:cubicBezTo>
                <a:close/>
                <a:moveTo>
                  <a:pt x="1665588" y="2424968"/>
                </a:moveTo>
                <a:cubicBezTo>
                  <a:pt x="1710837" y="2424968"/>
                  <a:pt x="1747519" y="2519481"/>
                  <a:pt x="1747519" y="2636070"/>
                </a:cubicBezTo>
                <a:cubicBezTo>
                  <a:pt x="1747519" y="2752659"/>
                  <a:pt x="1710837" y="2847173"/>
                  <a:pt x="1665588" y="2847173"/>
                </a:cubicBezTo>
                <a:cubicBezTo>
                  <a:pt x="1620339" y="2847173"/>
                  <a:pt x="1583657" y="2752659"/>
                  <a:pt x="1583657" y="2636070"/>
                </a:cubicBezTo>
                <a:cubicBezTo>
                  <a:pt x="1583657" y="2519481"/>
                  <a:pt x="1620339" y="2424968"/>
                  <a:pt x="1665588" y="2424968"/>
                </a:cubicBezTo>
                <a:close/>
                <a:moveTo>
                  <a:pt x="3627859" y="2405128"/>
                </a:moveTo>
                <a:lnTo>
                  <a:pt x="3628079" y="2405128"/>
                </a:lnTo>
                <a:lnTo>
                  <a:pt x="3628079" y="2484379"/>
                </a:lnTo>
                <a:lnTo>
                  <a:pt x="3581422" y="2484379"/>
                </a:lnTo>
                <a:close/>
                <a:moveTo>
                  <a:pt x="1055421" y="2403903"/>
                </a:moveTo>
                <a:cubicBezTo>
                  <a:pt x="1054751" y="2403903"/>
                  <a:pt x="1054156" y="2404071"/>
                  <a:pt x="1053635" y="2404406"/>
                </a:cubicBezTo>
                <a:cubicBezTo>
                  <a:pt x="1053114" y="2404741"/>
                  <a:pt x="1052668" y="2405261"/>
                  <a:pt x="1052296" y="2405968"/>
                </a:cubicBezTo>
                <a:cubicBezTo>
                  <a:pt x="1051924" y="2406675"/>
                  <a:pt x="1051644" y="2407550"/>
                  <a:pt x="1051458" y="2408592"/>
                </a:cubicBezTo>
                <a:cubicBezTo>
                  <a:pt x="1051272" y="2409633"/>
                  <a:pt x="1051179" y="2410861"/>
                  <a:pt x="1051179" y="2412275"/>
                </a:cubicBezTo>
                <a:cubicBezTo>
                  <a:pt x="1051179" y="2414954"/>
                  <a:pt x="1051533" y="2417038"/>
                  <a:pt x="1052240" y="2418526"/>
                </a:cubicBezTo>
                <a:cubicBezTo>
                  <a:pt x="1052947" y="2420014"/>
                  <a:pt x="1054007" y="2420758"/>
                  <a:pt x="1055421" y="2420758"/>
                </a:cubicBezTo>
                <a:lnTo>
                  <a:pt x="1124738" y="2420758"/>
                </a:lnTo>
                <a:lnTo>
                  <a:pt x="1070043" y="2543318"/>
                </a:lnTo>
                <a:cubicBezTo>
                  <a:pt x="1069597" y="2544286"/>
                  <a:pt x="1069336" y="2545123"/>
                  <a:pt x="1069262" y="2545830"/>
                </a:cubicBezTo>
                <a:cubicBezTo>
                  <a:pt x="1069188" y="2546537"/>
                  <a:pt x="1069467" y="2547132"/>
                  <a:pt x="1070099" y="2547616"/>
                </a:cubicBezTo>
                <a:cubicBezTo>
                  <a:pt x="1070732" y="2548099"/>
                  <a:pt x="1071755" y="2548453"/>
                  <a:pt x="1073169" y="2548676"/>
                </a:cubicBezTo>
                <a:cubicBezTo>
                  <a:pt x="1074583" y="2548899"/>
                  <a:pt x="1076555" y="2549011"/>
                  <a:pt x="1079085" y="2549011"/>
                </a:cubicBezTo>
                <a:cubicBezTo>
                  <a:pt x="1081019" y="2549011"/>
                  <a:pt x="1082657" y="2548955"/>
                  <a:pt x="1083996" y="2548843"/>
                </a:cubicBezTo>
                <a:cubicBezTo>
                  <a:pt x="1085335" y="2548732"/>
                  <a:pt x="1086433" y="2548509"/>
                  <a:pt x="1087289" y="2548174"/>
                </a:cubicBezTo>
                <a:cubicBezTo>
                  <a:pt x="1088145" y="2547839"/>
                  <a:pt x="1088851" y="2547392"/>
                  <a:pt x="1089410" y="2546834"/>
                </a:cubicBezTo>
                <a:cubicBezTo>
                  <a:pt x="1089968" y="2546276"/>
                  <a:pt x="1090433" y="2545551"/>
                  <a:pt x="1090805" y="2544658"/>
                </a:cubicBezTo>
                <a:lnTo>
                  <a:pt x="1142820" y="2424777"/>
                </a:lnTo>
                <a:cubicBezTo>
                  <a:pt x="1143267" y="2423735"/>
                  <a:pt x="1143657" y="2422749"/>
                  <a:pt x="1143992" y="2421819"/>
                </a:cubicBezTo>
                <a:cubicBezTo>
                  <a:pt x="1144327" y="2420888"/>
                  <a:pt x="1144588" y="2419921"/>
                  <a:pt x="1144774" y="2418916"/>
                </a:cubicBezTo>
                <a:cubicBezTo>
                  <a:pt x="1144960" y="2417912"/>
                  <a:pt x="1145109" y="2416870"/>
                  <a:pt x="1145220" y="2415791"/>
                </a:cubicBezTo>
                <a:cubicBezTo>
                  <a:pt x="1145332" y="2414712"/>
                  <a:pt x="1145388" y="2413503"/>
                  <a:pt x="1145388" y="2412163"/>
                </a:cubicBezTo>
                <a:cubicBezTo>
                  <a:pt x="1145388" y="2410526"/>
                  <a:pt x="1145276" y="2409187"/>
                  <a:pt x="1145053" y="2408145"/>
                </a:cubicBezTo>
                <a:cubicBezTo>
                  <a:pt x="1144829" y="2407103"/>
                  <a:pt x="1144513" y="2406247"/>
                  <a:pt x="1144104" y="2405578"/>
                </a:cubicBezTo>
                <a:cubicBezTo>
                  <a:pt x="1143695" y="2404908"/>
                  <a:pt x="1143099" y="2404462"/>
                  <a:pt x="1142318" y="2404238"/>
                </a:cubicBezTo>
                <a:cubicBezTo>
                  <a:pt x="1141537" y="2404015"/>
                  <a:pt x="1140625" y="2403903"/>
                  <a:pt x="1139583" y="2403903"/>
                </a:cubicBezTo>
                <a:close/>
                <a:moveTo>
                  <a:pt x="3731105" y="2402561"/>
                </a:moveTo>
                <a:cubicBezTo>
                  <a:pt x="3734677" y="2402561"/>
                  <a:pt x="3737896" y="2403026"/>
                  <a:pt x="3740761" y="2403956"/>
                </a:cubicBezTo>
                <a:cubicBezTo>
                  <a:pt x="3743626" y="2404887"/>
                  <a:pt x="3746174" y="2406375"/>
                  <a:pt x="3748407" y="2408421"/>
                </a:cubicBezTo>
                <a:cubicBezTo>
                  <a:pt x="3750639" y="2410468"/>
                  <a:pt x="3752555" y="2413072"/>
                  <a:pt x="3754155" y="2416235"/>
                </a:cubicBezTo>
                <a:cubicBezTo>
                  <a:pt x="3755755" y="2419397"/>
                  <a:pt x="3757057" y="2423174"/>
                  <a:pt x="3758062" y="2427564"/>
                </a:cubicBezTo>
                <a:cubicBezTo>
                  <a:pt x="3759067" y="2431955"/>
                  <a:pt x="3759829" y="2437015"/>
                  <a:pt x="3760350" y="2442745"/>
                </a:cubicBezTo>
                <a:cubicBezTo>
                  <a:pt x="3760871" y="2448475"/>
                  <a:pt x="3761132" y="2454949"/>
                  <a:pt x="3761132" y="2462167"/>
                </a:cubicBezTo>
                <a:cubicBezTo>
                  <a:pt x="3761132" y="2467525"/>
                  <a:pt x="3760964" y="2472678"/>
                  <a:pt x="3760629" y="2477626"/>
                </a:cubicBezTo>
                <a:cubicBezTo>
                  <a:pt x="3760294" y="2482575"/>
                  <a:pt x="3759680" y="2487170"/>
                  <a:pt x="3758787" y="2491412"/>
                </a:cubicBezTo>
                <a:cubicBezTo>
                  <a:pt x="3757895" y="2495653"/>
                  <a:pt x="3756704" y="2499523"/>
                  <a:pt x="3755216" y="2503020"/>
                </a:cubicBezTo>
                <a:cubicBezTo>
                  <a:pt x="3753727" y="2506518"/>
                  <a:pt x="3751848" y="2509513"/>
                  <a:pt x="3749579" y="2512006"/>
                </a:cubicBezTo>
                <a:cubicBezTo>
                  <a:pt x="3747309" y="2514499"/>
                  <a:pt x="3744593" y="2516415"/>
                  <a:pt x="3741430" y="2517754"/>
                </a:cubicBezTo>
                <a:cubicBezTo>
                  <a:pt x="3738268" y="2519094"/>
                  <a:pt x="3734603" y="2519763"/>
                  <a:pt x="3730436" y="2519763"/>
                </a:cubicBezTo>
                <a:cubicBezTo>
                  <a:pt x="3725078" y="2519763"/>
                  <a:pt x="3720520" y="2518684"/>
                  <a:pt x="3716762" y="2516526"/>
                </a:cubicBezTo>
                <a:cubicBezTo>
                  <a:pt x="3713004" y="2514368"/>
                  <a:pt x="3709916" y="2510908"/>
                  <a:pt x="3707498" y="2506146"/>
                </a:cubicBezTo>
                <a:cubicBezTo>
                  <a:pt x="3705079" y="2501383"/>
                  <a:pt x="3703312" y="2495225"/>
                  <a:pt x="3702196" y="2487672"/>
                </a:cubicBezTo>
                <a:cubicBezTo>
                  <a:pt x="3701079" y="2480119"/>
                  <a:pt x="3700521" y="2470948"/>
                  <a:pt x="3700521" y="2460158"/>
                </a:cubicBezTo>
                <a:cubicBezTo>
                  <a:pt x="3700521" y="2452121"/>
                  <a:pt x="3700931" y="2444605"/>
                  <a:pt x="3701749" y="2437610"/>
                </a:cubicBezTo>
                <a:cubicBezTo>
                  <a:pt x="3702568" y="2430615"/>
                  <a:pt x="3704112" y="2424513"/>
                  <a:pt x="3706381" y="2419304"/>
                </a:cubicBezTo>
                <a:cubicBezTo>
                  <a:pt x="3708651" y="2414095"/>
                  <a:pt x="3711758" y="2410003"/>
                  <a:pt x="3715702" y="2407026"/>
                </a:cubicBezTo>
                <a:cubicBezTo>
                  <a:pt x="3719646" y="2404049"/>
                  <a:pt x="3724780" y="2402561"/>
                  <a:pt x="3731105" y="2402561"/>
                </a:cubicBezTo>
                <a:close/>
                <a:moveTo>
                  <a:pt x="3632711" y="2388274"/>
                </a:moveTo>
                <a:cubicBezTo>
                  <a:pt x="3630436" y="2388274"/>
                  <a:pt x="3628464" y="2388330"/>
                  <a:pt x="3626795" y="2388441"/>
                </a:cubicBezTo>
                <a:cubicBezTo>
                  <a:pt x="3625126" y="2388553"/>
                  <a:pt x="3623722" y="2388757"/>
                  <a:pt x="3622584" y="2389055"/>
                </a:cubicBezTo>
                <a:cubicBezTo>
                  <a:pt x="3621445" y="2389353"/>
                  <a:pt x="3620516" y="2389725"/>
                  <a:pt x="3619795" y="2390171"/>
                </a:cubicBezTo>
                <a:cubicBezTo>
                  <a:pt x="3619074" y="2390618"/>
                  <a:pt x="3618524" y="2391139"/>
                  <a:pt x="3618145" y="2391734"/>
                </a:cubicBezTo>
                <a:lnTo>
                  <a:pt x="3566660" y="2479468"/>
                </a:lnTo>
                <a:cubicBezTo>
                  <a:pt x="3566143" y="2480436"/>
                  <a:pt x="3565701" y="2481347"/>
                  <a:pt x="3565333" y="2482203"/>
                </a:cubicBezTo>
                <a:cubicBezTo>
                  <a:pt x="3564965" y="2483059"/>
                  <a:pt x="3564671" y="2483952"/>
                  <a:pt x="3564450" y="2484882"/>
                </a:cubicBezTo>
                <a:cubicBezTo>
                  <a:pt x="3564229" y="2485812"/>
                  <a:pt x="3564082" y="2486835"/>
                  <a:pt x="3564008" y="2487951"/>
                </a:cubicBezTo>
                <a:cubicBezTo>
                  <a:pt x="3563934" y="2489068"/>
                  <a:pt x="3563897" y="2490333"/>
                  <a:pt x="3563897" y="2491746"/>
                </a:cubicBezTo>
                <a:cubicBezTo>
                  <a:pt x="3563897" y="2493532"/>
                  <a:pt x="3563989" y="2494983"/>
                  <a:pt x="3564173" y="2496100"/>
                </a:cubicBezTo>
                <a:cubicBezTo>
                  <a:pt x="3564358" y="2497216"/>
                  <a:pt x="3564690" y="2498072"/>
                  <a:pt x="3565169" y="2498667"/>
                </a:cubicBezTo>
                <a:cubicBezTo>
                  <a:pt x="3565649" y="2499262"/>
                  <a:pt x="3566184" y="2499672"/>
                  <a:pt x="3566774" y="2499895"/>
                </a:cubicBezTo>
                <a:cubicBezTo>
                  <a:pt x="3567364" y="2500118"/>
                  <a:pt x="3568102" y="2500230"/>
                  <a:pt x="3568988" y="2500230"/>
                </a:cubicBezTo>
                <a:lnTo>
                  <a:pt x="3628079" y="2500230"/>
                </a:lnTo>
                <a:lnTo>
                  <a:pt x="3628079" y="2530591"/>
                </a:lnTo>
                <a:cubicBezTo>
                  <a:pt x="3628079" y="2531186"/>
                  <a:pt x="3628213" y="2531688"/>
                  <a:pt x="3628481" y="2532097"/>
                </a:cubicBezTo>
                <a:cubicBezTo>
                  <a:pt x="3628749" y="2532507"/>
                  <a:pt x="3629247" y="2532860"/>
                  <a:pt x="3629976" y="2533158"/>
                </a:cubicBezTo>
                <a:cubicBezTo>
                  <a:pt x="3630704" y="2533456"/>
                  <a:pt x="3631682" y="2533679"/>
                  <a:pt x="3632908" y="2533828"/>
                </a:cubicBezTo>
                <a:cubicBezTo>
                  <a:pt x="3634134" y="2533976"/>
                  <a:pt x="3635667" y="2534051"/>
                  <a:pt x="3637506" y="2534051"/>
                </a:cubicBezTo>
                <a:cubicBezTo>
                  <a:pt x="3639422" y="2534051"/>
                  <a:pt x="3640993" y="2533976"/>
                  <a:pt x="3642219" y="2533828"/>
                </a:cubicBezTo>
                <a:cubicBezTo>
                  <a:pt x="3643445" y="2533679"/>
                  <a:pt x="3644442" y="2533456"/>
                  <a:pt x="3645209" y="2533158"/>
                </a:cubicBezTo>
                <a:cubicBezTo>
                  <a:pt x="3645975" y="2532860"/>
                  <a:pt x="3646512" y="2532507"/>
                  <a:pt x="3646818" y="2532097"/>
                </a:cubicBezTo>
                <a:cubicBezTo>
                  <a:pt x="3647125" y="2531688"/>
                  <a:pt x="3647278" y="2531186"/>
                  <a:pt x="3647278" y="2530591"/>
                </a:cubicBezTo>
                <a:lnTo>
                  <a:pt x="3647278" y="2500230"/>
                </a:lnTo>
                <a:lnTo>
                  <a:pt x="3663575" y="2500230"/>
                </a:lnTo>
                <a:cubicBezTo>
                  <a:pt x="3664914" y="2500230"/>
                  <a:pt x="3665956" y="2499523"/>
                  <a:pt x="3666700" y="2498109"/>
                </a:cubicBezTo>
                <a:cubicBezTo>
                  <a:pt x="3667444" y="2496695"/>
                  <a:pt x="3667816" y="2494760"/>
                  <a:pt x="3667816" y="2492305"/>
                </a:cubicBezTo>
                <a:cubicBezTo>
                  <a:pt x="3667816" y="2489626"/>
                  <a:pt x="3667426" y="2487635"/>
                  <a:pt x="3666644" y="2486333"/>
                </a:cubicBezTo>
                <a:cubicBezTo>
                  <a:pt x="3665863" y="2485031"/>
                  <a:pt x="3664840" y="2484379"/>
                  <a:pt x="3663575" y="2484379"/>
                </a:cubicBezTo>
                <a:lnTo>
                  <a:pt x="3647278" y="2484379"/>
                </a:lnTo>
                <a:lnTo>
                  <a:pt x="3647278" y="2392180"/>
                </a:lnTo>
                <a:cubicBezTo>
                  <a:pt x="3647278" y="2391511"/>
                  <a:pt x="3646975" y="2390934"/>
                  <a:pt x="3646368" y="2390450"/>
                </a:cubicBezTo>
                <a:cubicBezTo>
                  <a:pt x="3645761" y="2389967"/>
                  <a:pt x="3644888" y="2389576"/>
                  <a:pt x="3643751" y="2389278"/>
                </a:cubicBezTo>
                <a:cubicBezTo>
                  <a:pt x="3642613" y="2388981"/>
                  <a:pt x="3641114" y="2388739"/>
                  <a:pt x="3639255" y="2388553"/>
                </a:cubicBezTo>
                <a:cubicBezTo>
                  <a:pt x="3637396" y="2388367"/>
                  <a:pt x="3635215" y="2388274"/>
                  <a:pt x="3632711" y="2388274"/>
                </a:cubicBezTo>
                <a:close/>
                <a:moveTo>
                  <a:pt x="3732222" y="2386823"/>
                </a:moveTo>
                <a:cubicBezTo>
                  <a:pt x="3722697" y="2386823"/>
                  <a:pt x="3714660" y="2388627"/>
                  <a:pt x="3708112" y="2392236"/>
                </a:cubicBezTo>
                <a:cubicBezTo>
                  <a:pt x="3701563" y="2395845"/>
                  <a:pt x="3696280" y="2400943"/>
                  <a:pt x="3692261" y="2407528"/>
                </a:cubicBezTo>
                <a:cubicBezTo>
                  <a:pt x="3688243" y="2414114"/>
                  <a:pt x="3685341" y="2422002"/>
                  <a:pt x="3683555" y="2431192"/>
                </a:cubicBezTo>
                <a:cubicBezTo>
                  <a:pt x="3681769" y="2440382"/>
                  <a:pt x="3680876" y="2450484"/>
                  <a:pt x="3680876" y="2461497"/>
                </a:cubicBezTo>
                <a:cubicBezTo>
                  <a:pt x="3680876" y="2473403"/>
                  <a:pt x="3681676" y="2483952"/>
                  <a:pt x="3683276" y="2493142"/>
                </a:cubicBezTo>
                <a:cubicBezTo>
                  <a:pt x="3684876" y="2502332"/>
                  <a:pt x="3687573" y="2510071"/>
                  <a:pt x="3691368" y="2516359"/>
                </a:cubicBezTo>
                <a:cubicBezTo>
                  <a:pt x="3695163" y="2522647"/>
                  <a:pt x="3700168" y="2527409"/>
                  <a:pt x="3706381" y="2530646"/>
                </a:cubicBezTo>
                <a:cubicBezTo>
                  <a:pt x="3712595" y="2533883"/>
                  <a:pt x="3720241" y="2535502"/>
                  <a:pt x="3729320" y="2535502"/>
                </a:cubicBezTo>
                <a:cubicBezTo>
                  <a:pt x="3738919" y="2535502"/>
                  <a:pt x="3746993" y="2533697"/>
                  <a:pt x="3753541" y="2530088"/>
                </a:cubicBezTo>
                <a:cubicBezTo>
                  <a:pt x="3760090" y="2526479"/>
                  <a:pt x="3765392" y="2521382"/>
                  <a:pt x="3769447" y="2514796"/>
                </a:cubicBezTo>
                <a:cubicBezTo>
                  <a:pt x="3773503" y="2508211"/>
                  <a:pt x="3776405" y="2500341"/>
                  <a:pt x="3778154" y="2491188"/>
                </a:cubicBezTo>
                <a:cubicBezTo>
                  <a:pt x="3779902" y="2482035"/>
                  <a:pt x="3780777" y="2471915"/>
                  <a:pt x="3780777" y="2460827"/>
                </a:cubicBezTo>
                <a:cubicBezTo>
                  <a:pt x="3780777" y="2448921"/>
                  <a:pt x="3779977" y="2438373"/>
                  <a:pt x="3778377" y="2429183"/>
                </a:cubicBezTo>
                <a:cubicBezTo>
                  <a:pt x="3776777" y="2419993"/>
                  <a:pt x="3774080" y="2412254"/>
                  <a:pt x="3770284" y="2405966"/>
                </a:cubicBezTo>
                <a:cubicBezTo>
                  <a:pt x="3766489" y="2399678"/>
                  <a:pt x="3761485" y="2394915"/>
                  <a:pt x="3755271" y="2391678"/>
                </a:cubicBezTo>
                <a:cubicBezTo>
                  <a:pt x="3749058" y="2388441"/>
                  <a:pt x="3741375" y="2386823"/>
                  <a:pt x="3732222" y="2386823"/>
                </a:cubicBezTo>
                <a:close/>
                <a:moveTo>
                  <a:pt x="949120" y="2322494"/>
                </a:moveTo>
                <a:cubicBezTo>
                  <a:pt x="954032" y="2322494"/>
                  <a:pt x="958162" y="2323164"/>
                  <a:pt x="961510" y="2324504"/>
                </a:cubicBezTo>
                <a:cubicBezTo>
                  <a:pt x="964859" y="2325843"/>
                  <a:pt x="967538" y="2327741"/>
                  <a:pt x="969547" y="2330196"/>
                </a:cubicBezTo>
                <a:cubicBezTo>
                  <a:pt x="971556" y="2332652"/>
                  <a:pt x="972989" y="2335647"/>
                  <a:pt x="973845" y="2339182"/>
                </a:cubicBezTo>
                <a:cubicBezTo>
                  <a:pt x="974700" y="2342716"/>
                  <a:pt x="975128" y="2346642"/>
                  <a:pt x="975128" y="2350958"/>
                </a:cubicBezTo>
                <a:cubicBezTo>
                  <a:pt x="975128" y="2354902"/>
                  <a:pt x="974589" y="2358753"/>
                  <a:pt x="973510" y="2362511"/>
                </a:cubicBezTo>
                <a:cubicBezTo>
                  <a:pt x="972431" y="2366269"/>
                  <a:pt x="970738" y="2369654"/>
                  <a:pt x="968431" y="2372668"/>
                </a:cubicBezTo>
                <a:cubicBezTo>
                  <a:pt x="966124" y="2375682"/>
                  <a:pt x="963222" y="2378082"/>
                  <a:pt x="959724" y="2379868"/>
                </a:cubicBezTo>
                <a:cubicBezTo>
                  <a:pt x="956227" y="2381654"/>
                  <a:pt x="952097" y="2382547"/>
                  <a:pt x="947335" y="2382547"/>
                </a:cubicBezTo>
                <a:cubicBezTo>
                  <a:pt x="942646" y="2382547"/>
                  <a:pt x="938554" y="2381709"/>
                  <a:pt x="935056" y="2380035"/>
                </a:cubicBezTo>
                <a:cubicBezTo>
                  <a:pt x="931559" y="2378361"/>
                  <a:pt x="928638" y="2375570"/>
                  <a:pt x="926294" y="2371664"/>
                </a:cubicBezTo>
                <a:cubicBezTo>
                  <a:pt x="923950" y="2367757"/>
                  <a:pt x="922164" y="2362566"/>
                  <a:pt x="920936" y="2356092"/>
                </a:cubicBezTo>
                <a:cubicBezTo>
                  <a:pt x="919708" y="2349618"/>
                  <a:pt x="919094" y="2341582"/>
                  <a:pt x="919094" y="2331982"/>
                </a:cubicBezTo>
                <a:cubicBezTo>
                  <a:pt x="921029" y="2330643"/>
                  <a:pt x="923169" y="2329396"/>
                  <a:pt x="925513" y="2328243"/>
                </a:cubicBezTo>
                <a:cubicBezTo>
                  <a:pt x="927857" y="2327090"/>
                  <a:pt x="930312" y="2326085"/>
                  <a:pt x="932880" y="2325229"/>
                </a:cubicBezTo>
                <a:cubicBezTo>
                  <a:pt x="935447" y="2324373"/>
                  <a:pt x="938107" y="2323704"/>
                  <a:pt x="940861" y="2323220"/>
                </a:cubicBezTo>
                <a:cubicBezTo>
                  <a:pt x="943614" y="2322736"/>
                  <a:pt x="946367" y="2322494"/>
                  <a:pt x="949120" y="2322494"/>
                </a:cubicBezTo>
                <a:close/>
                <a:moveTo>
                  <a:pt x="2663808" y="2316566"/>
                </a:moveTo>
                <a:cubicBezTo>
                  <a:pt x="2709057" y="2316566"/>
                  <a:pt x="2745739" y="2411079"/>
                  <a:pt x="2745739" y="2527668"/>
                </a:cubicBezTo>
                <a:cubicBezTo>
                  <a:pt x="2745739" y="2644257"/>
                  <a:pt x="2709057" y="2738771"/>
                  <a:pt x="2663808" y="2738771"/>
                </a:cubicBezTo>
                <a:cubicBezTo>
                  <a:pt x="2618559" y="2738771"/>
                  <a:pt x="2581877" y="2644257"/>
                  <a:pt x="2581877" y="2527668"/>
                </a:cubicBezTo>
                <a:cubicBezTo>
                  <a:pt x="2581877" y="2411079"/>
                  <a:pt x="2618559" y="2316566"/>
                  <a:pt x="2663808" y="2316566"/>
                </a:cubicBezTo>
                <a:close/>
                <a:moveTo>
                  <a:pt x="2130936" y="2294748"/>
                </a:moveTo>
                <a:cubicBezTo>
                  <a:pt x="2126545" y="2294748"/>
                  <a:pt x="2122360" y="2295194"/>
                  <a:pt x="2118378" y="2296087"/>
                </a:cubicBezTo>
                <a:cubicBezTo>
                  <a:pt x="2114397" y="2296980"/>
                  <a:pt x="2110751" y="2298078"/>
                  <a:pt x="2107440" y="2299380"/>
                </a:cubicBezTo>
                <a:cubicBezTo>
                  <a:pt x="2104128" y="2300682"/>
                  <a:pt x="2101375" y="2302003"/>
                  <a:pt x="2099180" y="2303342"/>
                </a:cubicBezTo>
                <a:cubicBezTo>
                  <a:pt x="2096984" y="2304682"/>
                  <a:pt x="2095440" y="2305742"/>
                  <a:pt x="2094547" y="2306524"/>
                </a:cubicBezTo>
                <a:cubicBezTo>
                  <a:pt x="2093654" y="2307305"/>
                  <a:pt x="2093059" y="2307956"/>
                  <a:pt x="2092761" y="2308477"/>
                </a:cubicBezTo>
                <a:cubicBezTo>
                  <a:pt x="2092464" y="2308998"/>
                  <a:pt x="2092222" y="2309556"/>
                  <a:pt x="2092036" y="2310151"/>
                </a:cubicBezTo>
                <a:cubicBezTo>
                  <a:pt x="2091850" y="2310747"/>
                  <a:pt x="2091720" y="2311454"/>
                  <a:pt x="2091645" y="2312272"/>
                </a:cubicBezTo>
                <a:cubicBezTo>
                  <a:pt x="2091571" y="2313091"/>
                  <a:pt x="2091534" y="2314058"/>
                  <a:pt x="2091534" y="2315174"/>
                </a:cubicBezTo>
                <a:cubicBezTo>
                  <a:pt x="2091534" y="2316737"/>
                  <a:pt x="2091610" y="2318076"/>
                  <a:pt x="2091764" y="2319193"/>
                </a:cubicBezTo>
                <a:cubicBezTo>
                  <a:pt x="2091917" y="2320309"/>
                  <a:pt x="2092128" y="2321202"/>
                  <a:pt x="2092397" y="2321872"/>
                </a:cubicBezTo>
                <a:cubicBezTo>
                  <a:pt x="2092665" y="2322541"/>
                  <a:pt x="2093011" y="2323025"/>
                  <a:pt x="2093434" y="2323323"/>
                </a:cubicBezTo>
                <a:cubicBezTo>
                  <a:pt x="2093856" y="2323620"/>
                  <a:pt x="2094336" y="2323769"/>
                  <a:pt x="2094873" y="2323769"/>
                </a:cubicBezTo>
                <a:cubicBezTo>
                  <a:pt x="2095796" y="2323769"/>
                  <a:pt x="2097197" y="2323137"/>
                  <a:pt x="2099078" y="2321872"/>
                </a:cubicBezTo>
                <a:cubicBezTo>
                  <a:pt x="2100958" y="2320607"/>
                  <a:pt x="2103300" y="2319230"/>
                  <a:pt x="2106103" y="2317742"/>
                </a:cubicBezTo>
                <a:cubicBezTo>
                  <a:pt x="2108905" y="2316253"/>
                  <a:pt x="2112169" y="2314877"/>
                  <a:pt x="2115893" y="2313612"/>
                </a:cubicBezTo>
                <a:cubicBezTo>
                  <a:pt x="2119617" y="2312347"/>
                  <a:pt x="2123821" y="2311714"/>
                  <a:pt x="2128505" y="2311714"/>
                </a:cubicBezTo>
                <a:cubicBezTo>
                  <a:pt x="2132497" y="2311714"/>
                  <a:pt x="2136029" y="2312347"/>
                  <a:pt x="2139101" y="2313612"/>
                </a:cubicBezTo>
                <a:cubicBezTo>
                  <a:pt x="2142172" y="2314877"/>
                  <a:pt x="2144725" y="2316588"/>
                  <a:pt x="2146760" y="2318746"/>
                </a:cubicBezTo>
                <a:cubicBezTo>
                  <a:pt x="2148795" y="2320904"/>
                  <a:pt x="2150349" y="2323416"/>
                  <a:pt x="2151424" y="2326281"/>
                </a:cubicBezTo>
                <a:cubicBezTo>
                  <a:pt x="2152499" y="2329146"/>
                  <a:pt x="2153037" y="2332178"/>
                  <a:pt x="2153037" y="2335378"/>
                </a:cubicBezTo>
                <a:cubicBezTo>
                  <a:pt x="2153037" y="2338578"/>
                  <a:pt x="2152692" y="2342001"/>
                  <a:pt x="2152002" y="2345647"/>
                </a:cubicBezTo>
                <a:cubicBezTo>
                  <a:pt x="2151312" y="2349293"/>
                  <a:pt x="2149874" y="2353349"/>
                  <a:pt x="2147689" y="2357814"/>
                </a:cubicBezTo>
                <a:cubicBezTo>
                  <a:pt x="2145503" y="2362278"/>
                  <a:pt x="2142398" y="2367227"/>
                  <a:pt x="2138372" y="2372659"/>
                </a:cubicBezTo>
                <a:cubicBezTo>
                  <a:pt x="2134346" y="2378091"/>
                  <a:pt x="2128997" y="2384231"/>
                  <a:pt x="2122325" y="2391077"/>
                </a:cubicBezTo>
                <a:lnTo>
                  <a:pt x="2093456" y="2420768"/>
                </a:lnTo>
                <a:cubicBezTo>
                  <a:pt x="2092536" y="2421735"/>
                  <a:pt x="2091788" y="2422647"/>
                  <a:pt x="2091213" y="2423503"/>
                </a:cubicBezTo>
                <a:cubicBezTo>
                  <a:pt x="2090637" y="2424358"/>
                  <a:pt x="2090158" y="2425214"/>
                  <a:pt x="2089775" y="2426070"/>
                </a:cubicBezTo>
                <a:cubicBezTo>
                  <a:pt x="2089392" y="2426926"/>
                  <a:pt x="2089142" y="2427912"/>
                  <a:pt x="2089027" y="2429028"/>
                </a:cubicBezTo>
                <a:cubicBezTo>
                  <a:pt x="2088912" y="2430144"/>
                  <a:pt x="2088855" y="2431446"/>
                  <a:pt x="2088855" y="2432935"/>
                </a:cubicBezTo>
                <a:cubicBezTo>
                  <a:pt x="2088855" y="2434572"/>
                  <a:pt x="2088985" y="2435948"/>
                  <a:pt x="2089245" y="2437065"/>
                </a:cubicBezTo>
                <a:cubicBezTo>
                  <a:pt x="2089506" y="2438181"/>
                  <a:pt x="2089915" y="2439037"/>
                  <a:pt x="2090473" y="2439632"/>
                </a:cubicBezTo>
                <a:cubicBezTo>
                  <a:pt x="2091031" y="2440227"/>
                  <a:pt x="2091701" y="2440655"/>
                  <a:pt x="2092482" y="2440915"/>
                </a:cubicBezTo>
                <a:cubicBezTo>
                  <a:pt x="2093264" y="2441176"/>
                  <a:pt x="2094175" y="2441306"/>
                  <a:pt x="2095217" y="2441306"/>
                </a:cubicBezTo>
                <a:lnTo>
                  <a:pt x="2175026" y="2441306"/>
                </a:lnTo>
                <a:cubicBezTo>
                  <a:pt x="2175696" y="2441306"/>
                  <a:pt x="2176310" y="2441139"/>
                  <a:pt x="2176868" y="2440804"/>
                </a:cubicBezTo>
                <a:cubicBezTo>
                  <a:pt x="2177426" y="2440469"/>
                  <a:pt x="2177872" y="2439948"/>
                  <a:pt x="2178207" y="2439241"/>
                </a:cubicBezTo>
                <a:cubicBezTo>
                  <a:pt x="2178542" y="2438534"/>
                  <a:pt x="2178803" y="2437660"/>
                  <a:pt x="2178989" y="2436618"/>
                </a:cubicBezTo>
                <a:cubicBezTo>
                  <a:pt x="2179175" y="2435576"/>
                  <a:pt x="2179268" y="2434386"/>
                  <a:pt x="2179268" y="2433046"/>
                </a:cubicBezTo>
                <a:cubicBezTo>
                  <a:pt x="2179268" y="2431707"/>
                  <a:pt x="2179175" y="2430535"/>
                  <a:pt x="2178989" y="2429530"/>
                </a:cubicBezTo>
                <a:cubicBezTo>
                  <a:pt x="2178803" y="2428526"/>
                  <a:pt x="2178505" y="2427688"/>
                  <a:pt x="2178096" y="2427019"/>
                </a:cubicBezTo>
                <a:cubicBezTo>
                  <a:pt x="2177686" y="2426349"/>
                  <a:pt x="2177203" y="2425847"/>
                  <a:pt x="2176645" y="2425512"/>
                </a:cubicBezTo>
                <a:cubicBezTo>
                  <a:pt x="2176087" y="2425177"/>
                  <a:pt x="2175510" y="2425009"/>
                  <a:pt x="2174915" y="2425009"/>
                </a:cubicBezTo>
                <a:lnTo>
                  <a:pt x="2112072" y="2425009"/>
                </a:lnTo>
                <a:lnTo>
                  <a:pt x="2134954" y="2401123"/>
                </a:lnTo>
                <a:cubicBezTo>
                  <a:pt x="2143214" y="2392639"/>
                  <a:pt x="2149837" y="2385142"/>
                  <a:pt x="2154823" y="2378631"/>
                </a:cubicBezTo>
                <a:cubicBezTo>
                  <a:pt x="2159808" y="2372120"/>
                  <a:pt x="2163622" y="2366204"/>
                  <a:pt x="2166264" y="2360883"/>
                </a:cubicBezTo>
                <a:cubicBezTo>
                  <a:pt x="2168906" y="2355563"/>
                  <a:pt x="2170636" y="2350614"/>
                  <a:pt x="2171454" y="2346038"/>
                </a:cubicBezTo>
                <a:cubicBezTo>
                  <a:pt x="2172273" y="2341461"/>
                  <a:pt x="2172682" y="2336866"/>
                  <a:pt x="2172682" y="2332252"/>
                </a:cubicBezTo>
                <a:cubicBezTo>
                  <a:pt x="2172682" y="2327118"/>
                  <a:pt x="2171826" y="2322281"/>
                  <a:pt x="2170115" y="2317742"/>
                </a:cubicBezTo>
                <a:cubicBezTo>
                  <a:pt x="2168403" y="2313202"/>
                  <a:pt x="2165817" y="2309221"/>
                  <a:pt x="2162357" y="2305798"/>
                </a:cubicBezTo>
                <a:cubicBezTo>
                  <a:pt x="2158897" y="2302375"/>
                  <a:pt x="2154544" y="2299678"/>
                  <a:pt x="2149297" y="2297706"/>
                </a:cubicBezTo>
                <a:cubicBezTo>
                  <a:pt x="2144051" y="2295734"/>
                  <a:pt x="2137931" y="2294748"/>
                  <a:pt x="2130936" y="2294748"/>
                </a:cubicBezTo>
                <a:close/>
                <a:moveTo>
                  <a:pt x="2016636" y="2294748"/>
                </a:moveTo>
                <a:cubicBezTo>
                  <a:pt x="2012245" y="2294748"/>
                  <a:pt x="2008060" y="2295194"/>
                  <a:pt x="2004078" y="2296087"/>
                </a:cubicBezTo>
                <a:cubicBezTo>
                  <a:pt x="2000097" y="2296980"/>
                  <a:pt x="1996451" y="2298078"/>
                  <a:pt x="1993140" y="2299380"/>
                </a:cubicBezTo>
                <a:cubicBezTo>
                  <a:pt x="1989828" y="2300682"/>
                  <a:pt x="1987075" y="2302003"/>
                  <a:pt x="1984880" y="2303342"/>
                </a:cubicBezTo>
                <a:cubicBezTo>
                  <a:pt x="1982684" y="2304682"/>
                  <a:pt x="1981140" y="2305742"/>
                  <a:pt x="1980247" y="2306524"/>
                </a:cubicBezTo>
                <a:cubicBezTo>
                  <a:pt x="1979354" y="2307305"/>
                  <a:pt x="1978759" y="2307956"/>
                  <a:pt x="1978461" y="2308477"/>
                </a:cubicBezTo>
                <a:cubicBezTo>
                  <a:pt x="1978164" y="2308998"/>
                  <a:pt x="1977922" y="2309556"/>
                  <a:pt x="1977736" y="2310151"/>
                </a:cubicBezTo>
                <a:cubicBezTo>
                  <a:pt x="1977550" y="2310747"/>
                  <a:pt x="1977420" y="2311454"/>
                  <a:pt x="1977345" y="2312272"/>
                </a:cubicBezTo>
                <a:cubicBezTo>
                  <a:pt x="1977271" y="2313091"/>
                  <a:pt x="1977234" y="2314058"/>
                  <a:pt x="1977234" y="2315174"/>
                </a:cubicBezTo>
                <a:cubicBezTo>
                  <a:pt x="1977234" y="2316737"/>
                  <a:pt x="1977310" y="2318076"/>
                  <a:pt x="1977464" y="2319193"/>
                </a:cubicBezTo>
                <a:cubicBezTo>
                  <a:pt x="1977617" y="2320309"/>
                  <a:pt x="1977828" y="2321202"/>
                  <a:pt x="1978097" y="2321872"/>
                </a:cubicBezTo>
                <a:cubicBezTo>
                  <a:pt x="1978365" y="2322541"/>
                  <a:pt x="1978711" y="2323025"/>
                  <a:pt x="1979134" y="2323323"/>
                </a:cubicBezTo>
                <a:cubicBezTo>
                  <a:pt x="1979556" y="2323620"/>
                  <a:pt x="1980036" y="2323769"/>
                  <a:pt x="1980573" y="2323769"/>
                </a:cubicBezTo>
                <a:cubicBezTo>
                  <a:pt x="1981496" y="2323769"/>
                  <a:pt x="1982897" y="2323137"/>
                  <a:pt x="1984778" y="2321872"/>
                </a:cubicBezTo>
                <a:cubicBezTo>
                  <a:pt x="1986658" y="2320607"/>
                  <a:pt x="1989000" y="2319230"/>
                  <a:pt x="1991803" y="2317742"/>
                </a:cubicBezTo>
                <a:cubicBezTo>
                  <a:pt x="1994605" y="2316253"/>
                  <a:pt x="1997869" y="2314877"/>
                  <a:pt x="2001593" y="2313612"/>
                </a:cubicBezTo>
                <a:cubicBezTo>
                  <a:pt x="2005317" y="2312347"/>
                  <a:pt x="2009521" y="2311714"/>
                  <a:pt x="2014205" y="2311714"/>
                </a:cubicBezTo>
                <a:cubicBezTo>
                  <a:pt x="2018197" y="2311714"/>
                  <a:pt x="2021729" y="2312347"/>
                  <a:pt x="2024801" y="2313612"/>
                </a:cubicBezTo>
                <a:cubicBezTo>
                  <a:pt x="2027872" y="2314877"/>
                  <a:pt x="2030425" y="2316588"/>
                  <a:pt x="2032460" y="2318746"/>
                </a:cubicBezTo>
                <a:cubicBezTo>
                  <a:pt x="2034495" y="2320904"/>
                  <a:pt x="2036049" y="2323416"/>
                  <a:pt x="2037124" y="2326281"/>
                </a:cubicBezTo>
                <a:cubicBezTo>
                  <a:pt x="2038199" y="2329146"/>
                  <a:pt x="2038737" y="2332178"/>
                  <a:pt x="2038737" y="2335378"/>
                </a:cubicBezTo>
                <a:cubicBezTo>
                  <a:pt x="2038737" y="2338578"/>
                  <a:pt x="2038392" y="2342001"/>
                  <a:pt x="2037702" y="2345647"/>
                </a:cubicBezTo>
                <a:cubicBezTo>
                  <a:pt x="2037012" y="2349293"/>
                  <a:pt x="2035574" y="2353349"/>
                  <a:pt x="2033389" y="2357814"/>
                </a:cubicBezTo>
                <a:cubicBezTo>
                  <a:pt x="2031203" y="2362278"/>
                  <a:pt x="2028098" y="2367227"/>
                  <a:pt x="2024072" y="2372659"/>
                </a:cubicBezTo>
                <a:cubicBezTo>
                  <a:pt x="2020046" y="2378091"/>
                  <a:pt x="2014697" y="2384231"/>
                  <a:pt x="2008025" y="2391077"/>
                </a:cubicBezTo>
                <a:lnTo>
                  <a:pt x="1979156" y="2420768"/>
                </a:lnTo>
                <a:cubicBezTo>
                  <a:pt x="1978236" y="2421735"/>
                  <a:pt x="1977488" y="2422647"/>
                  <a:pt x="1976913" y="2423503"/>
                </a:cubicBezTo>
                <a:cubicBezTo>
                  <a:pt x="1976337" y="2424358"/>
                  <a:pt x="1975858" y="2425214"/>
                  <a:pt x="1975475" y="2426070"/>
                </a:cubicBezTo>
                <a:cubicBezTo>
                  <a:pt x="1975092" y="2426926"/>
                  <a:pt x="1974842" y="2427912"/>
                  <a:pt x="1974727" y="2429028"/>
                </a:cubicBezTo>
                <a:cubicBezTo>
                  <a:pt x="1974612" y="2430144"/>
                  <a:pt x="1974555" y="2431446"/>
                  <a:pt x="1974555" y="2432935"/>
                </a:cubicBezTo>
                <a:cubicBezTo>
                  <a:pt x="1974555" y="2434572"/>
                  <a:pt x="1974685" y="2435948"/>
                  <a:pt x="1974945" y="2437065"/>
                </a:cubicBezTo>
                <a:cubicBezTo>
                  <a:pt x="1975206" y="2438181"/>
                  <a:pt x="1975615" y="2439037"/>
                  <a:pt x="1976173" y="2439632"/>
                </a:cubicBezTo>
                <a:cubicBezTo>
                  <a:pt x="1976731" y="2440227"/>
                  <a:pt x="1977401" y="2440655"/>
                  <a:pt x="1978182" y="2440915"/>
                </a:cubicBezTo>
                <a:cubicBezTo>
                  <a:pt x="1978964" y="2441176"/>
                  <a:pt x="1979875" y="2441306"/>
                  <a:pt x="1980917" y="2441306"/>
                </a:cubicBezTo>
                <a:lnTo>
                  <a:pt x="2060726" y="2441306"/>
                </a:lnTo>
                <a:cubicBezTo>
                  <a:pt x="2061396" y="2441306"/>
                  <a:pt x="2062010" y="2441139"/>
                  <a:pt x="2062568" y="2440804"/>
                </a:cubicBezTo>
                <a:cubicBezTo>
                  <a:pt x="2063126" y="2440469"/>
                  <a:pt x="2063572" y="2439948"/>
                  <a:pt x="2063907" y="2439241"/>
                </a:cubicBezTo>
                <a:cubicBezTo>
                  <a:pt x="2064242" y="2438534"/>
                  <a:pt x="2064503" y="2437660"/>
                  <a:pt x="2064689" y="2436618"/>
                </a:cubicBezTo>
                <a:cubicBezTo>
                  <a:pt x="2064875" y="2435576"/>
                  <a:pt x="2064968" y="2434386"/>
                  <a:pt x="2064968" y="2433046"/>
                </a:cubicBezTo>
                <a:cubicBezTo>
                  <a:pt x="2064968" y="2431707"/>
                  <a:pt x="2064875" y="2430535"/>
                  <a:pt x="2064689" y="2429530"/>
                </a:cubicBezTo>
                <a:cubicBezTo>
                  <a:pt x="2064503" y="2428526"/>
                  <a:pt x="2064205" y="2427688"/>
                  <a:pt x="2063796" y="2427019"/>
                </a:cubicBezTo>
                <a:cubicBezTo>
                  <a:pt x="2063386" y="2426349"/>
                  <a:pt x="2062903" y="2425847"/>
                  <a:pt x="2062345" y="2425512"/>
                </a:cubicBezTo>
                <a:cubicBezTo>
                  <a:pt x="2061787" y="2425177"/>
                  <a:pt x="2061210" y="2425009"/>
                  <a:pt x="2060615" y="2425009"/>
                </a:cubicBezTo>
                <a:lnTo>
                  <a:pt x="1997772" y="2425009"/>
                </a:lnTo>
                <a:lnTo>
                  <a:pt x="2020654" y="2401123"/>
                </a:lnTo>
                <a:cubicBezTo>
                  <a:pt x="2028914" y="2392639"/>
                  <a:pt x="2035537" y="2385142"/>
                  <a:pt x="2040523" y="2378631"/>
                </a:cubicBezTo>
                <a:cubicBezTo>
                  <a:pt x="2045508" y="2372120"/>
                  <a:pt x="2049322" y="2366204"/>
                  <a:pt x="2051964" y="2360883"/>
                </a:cubicBezTo>
                <a:cubicBezTo>
                  <a:pt x="2054606" y="2355563"/>
                  <a:pt x="2056336" y="2350614"/>
                  <a:pt x="2057154" y="2346038"/>
                </a:cubicBezTo>
                <a:cubicBezTo>
                  <a:pt x="2057973" y="2341461"/>
                  <a:pt x="2058382" y="2336866"/>
                  <a:pt x="2058382" y="2332252"/>
                </a:cubicBezTo>
                <a:cubicBezTo>
                  <a:pt x="2058382" y="2327118"/>
                  <a:pt x="2057526" y="2322281"/>
                  <a:pt x="2055815" y="2317742"/>
                </a:cubicBezTo>
                <a:cubicBezTo>
                  <a:pt x="2054103" y="2313202"/>
                  <a:pt x="2051517" y="2309221"/>
                  <a:pt x="2048057" y="2305798"/>
                </a:cubicBezTo>
                <a:cubicBezTo>
                  <a:pt x="2044597" y="2302375"/>
                  <a:pt x="2040244" y="2299678"/>
                  <a:pt x="2034997" y="2297706"/>
                </a:cubicBezTo>
                <a:cubicBezTo>
                  <a:pt x="2029751" y="2295734"/>
                  <a:pt x="2023631" y="2294748"/>
                  <a:pt x="2016636" y="2294748"/>
                </a:cubicBezTo>
                <a:close/>
                <a:moveTo>
                  <a:pt x="4719257" y="2280541"/>
                </a:moveTo>
                <a:cubicBezTo>
                  <a:pt x="4717099" y="2280541"/>
                  <a:pt x="4715444" y="2281137"/>
                  <a:pt x="4714290" y="2282327"/>
                </a:cubicBezTo>
                <a:cubicBezTo>
                  <a:pt x="4713137" y="2283518"/>
                  <a:pt x="4712560" y="2285341"/>
                  <a:pt x="4712560" y="2287797"/>
                </a:cubicBezTo>
                <a:lnTo>
                  <a:pt x="4712560" y="2346621"/>
                </a:lnTo>
                <a:cubicBezTo>
                  <a:pt x="4712560" y="2349374"/>
                  <a:pt x="4713006" y="2351235"/>
                  <a:pt x="4713899" y="2352202"/>
                </a:cubicBezTo>
                <a:cubicBezTo>
                  <a:pt x="4714792" y="2353170"/>
                  <a:pt x="4716281" y="2353653"/>
                  <a:pt x="4718364" y="2353653"/>
                </a:cubicBezTo>
                <a:cubicBezTo>
                  <a:pt x="4721192" y="2353653"/>
                  <a:pt x="4724243" y="2353430"/>
                  <a:pt x="4727517" y="2352984"/>
                </a:cubicBezTo>
                <a:cubicBezTo>
                  <a:pt x="4730791" y="2352537"/>
                  <a:pt x="4734698" y="2352314"/>
                  <a:pt x="4739237" y="2352314"/>
                </a:cubicBezTo>
                <a:cubicBezTo>
                  <a:pt x="4745637" y="2352314"/>
                  <a:pt x="4751144" y="2352891"/>
                  <a:pt x="4755757" y="2354044"/>
                </a:cubicBezTo>
                <a:cubicBezTo>
                  <a:pt x="4760371" y="2355197"/>
                  <a:pt x="4764185" y="2356946"/>
                  <a:pt x="4767198" y="2359290"/>
                </a:cubicBezTo>
                <a:cubicBezTo>
                  <a:pt x="4770212" y="2361634"/>
                  <a:pt x="4772445" y="2364574"/>
                  <a:pt x="4773896" y="2368108"/>
                </a:cubicBezTo>
                <a:cubicBezTo>
                  <a:pt x="4775347" y="2371643"/>
                  <a:pt x="4776072" y="2375717"/>
                  <a:pt x="4776072" y="2380331"/>
                </a:cubicBezTo>
                <a:cubicBezTo>
                  <a:pt x="4776072" y="2385837"/>
                  <a:pt x="4775217" y="2390507"/>
                  <a:pt x="4773505" y="2394339"/>
                </a:cubicBezTo>
                <a:cubicBezTo>
                  <a:pt x="4771794" y="2398171"/>
                  <a:pt x="4769431" y="2401353"/>
                  <a:pt x="4766417" y="2403883"/>
                </a:cubicBezTo>
                <a:cubicBezTo>
                  <a:pt x="4763403" y="2406413"/>
                  <a:pt x="4759813" y="2408273"/>
                  <a:pt x="4755646" y="2409464"/>
                </a:cubicBezTo>
                <a:cubicBezTo>
                  <a:pt x="4751479" y="2410654"/>
                  <a:pt x="4746902" y="2411250"/>
                  <a:pt x="4741916" y="2411250"/>
                </a:cubicBezTo>
                <a:cubicBezTo>
                  <a:pt x="4736559" y="2411250"/>
                  <a:pt x="4731926" y="2410766"/>
                  <a:pt x="4728019" y="2409799"/>
                </a:cubicBezTo>
                <a:cubicBezTo>
                  <a:pt x="4724113" y="2408831"/>
                  <a:pt x="4720839" y="2407808"/>
                  <a:pt x="4718197" y="2406729"/>
                </a:cubicBezTo>
                <a:cubicBezTo>
                  <a:pt x="4715555" y="2405650"/>
                  <a:pt x="4713453" y="2404645"/>
                  <a:pt x="4711890" y="2403715"/>
                </a:cubicBezTo>
                <a:cubicBezTo>
                  <a:pt x="4710328" y="2402785"/>
                  <a:pt x="4709174" y="2402320"/>
                  <a:pt x="4708430" y="2402320"/>
                </a:cubicBezTo>
                <a:cubicBezTo>
                  <a:pt x="4707909" y="2402320"/>
                  <a:pt x="4707444" y="2402469"/>
                  <a:pt x="4707035" y="2402767"/>
                </a:cubicBezTo>
                <a:cubicBezTo>
                  <a:pt x="4706625" y="2403064"/>
                  <a:pt x="4706272" y="2403529"/>
                  <a:pt x="4705974" y="2404162"/>
                </a:cubicBezTo>
                <a:cubicBezTo>
                  <a:pt x="4705677" y="2404794"/>
                  <a:pt x="4705472" y="2405613"/>
                  <a:pt x="4705360" y="2406617"/>
                </a:cubicBezTo>
                <a:cubicBezTo>
                  <a:pt x="4705249" y="2407622"/>
                  <a:pt x="4705193" y="2408757"/>
                  <a:pt x="4705193" y="2410022"/>
                </a:cubicBezTo>
                <a:cubicBezTo>
                  <a:pt x="4705193" y="2411361"/>
                  <a:pt x="4705230" y="2412515"/>
                  <a:pt x="4705305" y="2413482"/>
                </a:cubicBezTo>
                <a:cubicBezTo>
                  <a:pt x="4705379" y="2414450"/>
                  <a:pt x="4705509" y="2415249"/>
                  <a:pt x="4705695" y="2415882"/>
                </a:cubicBezTo>
                <a:cubicBezTo>
                  <a:pt x="4705881" y="2416515"/>
                  <a:pt x="4706086" y="2417054"/>
                  <a:pt x="4706309" y="2417501"/>
                </a:cubicBezTo>
                <a:cubicBezTo>
                  <a:pt x="4706532" y="2417947"/>
                  <a:pt x="4706923" y="2418431"/>
                  <a:pt x="4707481" y="2418952"/>
                </a:cubicBezTo>
                <a:cubicBezTo>
                  <a:pt x="4708039" y="2419472"/>
                  <a:pt x="4709323" y="2420179"/>
                  <a:pt x="4711332" y="2421072"/>
                </a:cubicBezTo>
                <a:cubicBezTo>
                  <a:pt x="4713341" y="2421965"/>
                  <a:pt x="4715909" y="2422877"/>
                  <a:pt x="4719034" y="2423807"/>
                </a:cubicBezTo>
                <a:cubicBezTo>
                  <a:pt x="4722159" y="2424737"/>
                  <a:pt x="4725731" y="2425519"/>
                  <a:pt x="4729750" y="2426151"/>
                </a:cubicBezTo>
                <a:cubicBezTo>
                  <a:pt x="4733768" y="2426784"/>
                  <a:pt x="4738010" y="2427100"/>
                  <a:pt x="4742474" y="2427100"/>
                </a:cubicBezTo>
                <a:cubicBezTo>
                  <a:pt x="4750511" y="2427100"/>
                  <a:pt x="4757822" y="2426021"/>
                  <a:pt x="4764408" y="2423863"/>
                </a:cubicBezTo>
                <a:cubicBezTo>
                  <a:pt x="4770994" y="2421705"/>
                  <a:pt x="4776668" y="2418561"/>
                  <a:pt x="4781430" y="2414431"/>
                </a:cubicBezTo>
                <a:cubicBezTo>
                  <a:pt x="4786193" y="2410301"/>
                  <a:pt x="4789876" y="2405222"/>
                  <a:pt x="4792481" y="2399195"/>
                </a:cubicBezTo>
                <a:cubicBezTo>
                  <a:pt x="4795085" y="2393167"/>
                  <a:pt x="4796387" y="2386284"/>
                  <a:pt x="4796387" y="2378545"/>
                </a:cubicBezTo>
                <a:cubicBezTo>
                  <a:pt x="4796387" y="2372294"/>
                  <a:pt x="4795366" y="2366601"/>
                  <a:pt x="4793323" y="2361467"/>
                </a:cubicBezTo>
                <a:cubicBezTo>
                  <a:pt x="4791280" y="2356332"/>
                  <a:pt x="4788269" y="2351960"/>
                  <a:pt x="4784290" y="2348351"/>
                </a:cubicBezTo>
                <a:cubicBezTo>
                  <a:pt x="4780312" y="2344742"/>
                  <a:pt x="4775347" y="2341952"/>
                  <a:pt x="4769396" y="2339980"/>
                </a:cubicBezTo>
                <a:cubicBezTo>
                  <a:pt x="4763445" y="2338008"/>
                  <a:pt x="4756492" y="2337022"/>
                  <a:pt x="4748535" y="2337022"/>
                </a:cubicBezTo>
                <a:cubicBezTo>
                  <a:pt x="4745093" y="2337022"/>
                  <a:pt x="4742064" y="2337059"/>
                  <a:pt x="4739448" y="2337133"/>
                </a:cubicBezTo>
                <a:cubicBezTo>
                  <a:pt x="4736831" y="2337208"/>
                  <a:pt x="4734268" y="2337431"/>
                  <a:pt x="4731759" y="2337803"/>
                </a:cubicBezTo>
                <a:lnTo>
                  <a:pt x="4731759" y="2297285"/>
                </a:lnTo>
                <a:lnTo>
                  <a:pt x="4783396" y="2297285"/>
                </a:lnTo>
                <a:cubicBezTo>
                  <a:pt x="4784678" y="2297285"/>
                  <a:pt x="4785676" y="2296540"/>
                  <a:pt x="4786389" y="2295052"/>
                </a:cubicBezTo>
                <a:cubicBezTo>
                  <a:pt x="4787101" y="2293564"/>
                  <a:pt x="4787458" y="2291480"/>
                  <a:pt x="4787458" y="2288801"/>
                </a:cubicBezTo>
                <a:cubicBezTo>
                  <a:pt x="4787458" y="2287388"/>
                  <a:pt x="4787365" y="2286160"/>
                  <a:pt x="4787179" y="2285118"/>
                </a:cubicBezTo>
                <a:cubicBezTo>
                  <a:pt x="4786993" y="2284076"/>
                  <a:pt x="4786714" y="2283220"/>
                  <a:pt x="4786342" y="2282551"/>
                </a:cubicBezTo>
                <a:cubicBezTo>
                  <a:pt x="4785969" y="2281881"/>
                  <a:pt x="4785504" y="2281379"/>
                  <a:pt x="4784946" y="2281044"/>
                </a:cubicBezTo>
                <a:cubicBezTo>
                  <a:pt x="4784388" y="2280709"/>
                  <a:pt x="4783811" y="2280541"/>
                  <a:pt x="4783216" y="2280541"/>
                </a:cubicBezTo>
                <a:close/>
                <a:moveTo>
                  <a:pt x="4604957" y="2280541"/>
                </a:moveTo>
                <a:cubicBezTo>
                  <a:pt x="4602799" y="2280541"/>
                  <a:pt x="4601144" y="2281137"/>
                  <a:pt x="4599990" y="2282327"/>
                </a:cubicBezTo>
                <a:cubicBezTo>
                  <a:pt x="4598837" y="2283518"/>
                  <a:pt x="4598260" y="2285341"/>
                  <a:pt x="4598260" y="2287797"/>
                </a:cubicBezTo>
                <a:lnTo>
                  <a:pt x="4598260" y="2346621"/>
                </a:lnTo>
                <a:cubicBezTo>
                  <a:pt x="4598260" y="2349374"/>
                  <a:pt x="4598706" y="2351235"/>
                  <a:pt x="4599599" y="2352202"/>
                </a:cubicBezTo>
                <a:cubicBezTo>
                  <a:pt x="4600492" y="2353170"/>
                  <a:pt x="4601981" y="2353653"/>
                  <a:pt x="4604064" y="2353653"/>
                </a:cubicBezTo>
                <a:cubicBezTo>
                  <a:pt x="4606892" y="2353653"/>
                  <a:pt x="4609943" y="2353430"/>
                  <a:pt x="4613217" y="2352984"/>
                </a:cubicBezTo>
                <a:cubicBezTo>
                  <a:pt x="4616491" y="2352537"/>
                  <a:pt x="4620398" y="2352314"/>
                  <a:pt x="4624937" y="2352314"/>
                </a:cubicBezTo>
                <a:cubicBezTo>
                  <a:pt x="4631337" y="2352314"/>
                  <a:pt x="4636844" y="2352891"/>
                  <a:pt x="4641457" y="2354044"/>
                </a:cubicBezTo>
                <a:cubicBezTo>
                  <a:pt x="4646071" y="2355197"/>
                  <a:pt x="4649885" y="2356946"/>
                  <a:pt x="4652898" y="2359290"/>
                </a:cubicBezTo>
                <a:cubicBezTo>
                  <a:pt x="4655912" y="2361634"/>
                  <a:pt x="4658145" y="2364574"/>
                  <a:pt x="4659596" y="2368108"/>
                </a:cubicBezTo>
                <a:cubicBezTo>
                  <a:pt x="4661047" y="2371643"/>
                  <a:pt x="4661772" y="2375717"/>
                  <a:pt x="4661772" y="2380331"/>
                </a:cubicBezTo>
                <a:cubicBezTo>
                  <a:pt x="4661772" y="2385837"/>
                  <a:pt x="4660917" y="2390507"/>
                  <a:pt x="4659205" y="2394339"/>
                </a:cubicBezTo>
                <a:cubicBezTo>
                  <a:pt x="4657494" y="2398171"/>
                  <a:pt x="4655131" y="2401353"/>
                  <a:pt x="4652117" y="2403883"/>
                </a:cubicBezTo>
                <a:cubicBezTo>
                  <a:pt x="4649103" y="2406413"/>
                  <a:pt x="4645513" y="2408273"/>
                  <a:pt x="4641346" y="2409464"/>
                </a:cubicBezTo>
                <a:cubicBezTo>
                  <a:pt x="4637179" y="2410654"/>
                  <a:pt x="4632602" y="2411250"/>
                  <a:pt x="4627616" y="2411250"/>
                </a:cubicBezTo>
                <a:cubicBezTo>
                  <a:pt x="4622259" y="2411250"/>
                  <a:pt x="4617626" y="2410766"/>
                  <a:pt x="4613719" y="2409799"/>
                </a:cubicBezTo>
                <a:cubicBezTo>
                  <a:pt x="4609813" y="2408831"/>
                  <a:pt x="4606539" y="2407808"/>
                  <a:pt x="4603897" y="2406729"/>
                </a:cubicBezTo>
                <a:cubicBezTo>
                  <a:pt x="4601255" y="2405650"/>
                  <a:pt x="4599153" y="2404645"/>
                  <a:pt x="4597590" y="2403715"/>
                </a:cubicBezTo>
                <a:cubicBezTo>
                  <a:pt x="4596028" y="2402785"/>
                  <a:pt x="4594874" y="2402320"/>
                  <a:pt x="4594130" y="2402320"/>
                </a:cubicBezTo>
                <a:cubicBezTo>
                  <a:pt x="4593609" y="2402320"/>
                  <a:pt x="4593144" y="2402469"/>
                  <a:pt x="4592735" y="2402767"/>
                </a:cubicBezTo>
                <a:cubicBezTo>
                  <a:pt x="4592325" y="2403064"/>
                  <a:pt x="4591972" y="2403529"/>
                  <a:pt x="4591674" y="2404162"/>
                </a:cubicBezTo>
                <a:cubicBezTo>
                  <a:pt x="4591377" y="2404794"/>
                  <a:pt x="4591172" y="2405613"/>
                  <a:pt x="4591060" y="2406617"/>
                </a:cubicBezTo>
                <a:cubicBezTo>
                  <a:pt x="4590949" y="2407622"/>
                  <a:pt x="4590893" y="2408757"/>
                  <a:pt x="4590893" y="2410022"/>
                </a:cubicBezTo>
                <a:cubicBezTo>
                  <a:pt x="4590893" y="2411361"/>
                  <a:pt x="4590930" y="2412515"/>
                  <a:pt x="4591005" y="2413482"/>
                </a:cubicBezTo>
                <a:cubicBezTo>
                  <a:pt x="4591079" y="2414450"/>
                  <a:pt x="4591209" y="2415249"/>
                  <a:pt x="4591395" y="2415882"/>
                </a:cubicBezTo>
                <a:cubicBezTo>
                  <a:pt x="4591581" y="2416515"/>
                  <a:pt x="4591786" y="2417054"/>
                  <a:pt x="4592009" y="2417501"/>
                </a:cubicBezTo>
                <a:cubicBezTo>
                  <a:pt x="4592232" y="2417947"/>
                  <a:pt x="4592623" y="2418431"/>
                  <a:pt x="4593181" y="2418952"/>
                </a:cubicBezTo>
                <a:cubicBezTo>
                  <a:pt x="4593739" y="2419472"/>
                  <a:pt x="4595023" y="2420179"/>
                  <a:pt x="4597032" y="2421072"/>
                </a:cubicBezTo>
                <a:cubicBezTo>
                  <a:pt x="4599041" y="2421965"/>
                  <a:pt x="4601609" y="2422877"/>
                  <a:pt x="4604734" y="2423807"/>
                </a:cubicBezTo>
                <a:cubicBezTo>
                  <a:pt x="4607859" y="2424737"/>
                  <a:pt x="4611431" y="2425519"/>
                  <a:pt x="4615450" y="2426151"/>
                </a:cubicBezTo>
                <a:cubicBezTo>
                  <a:pt x="4619468" y="2426784"/>
                  <a:pt x="4623710" y="2427100"/>
                  <a:pt x="4628174" y="2427100"/>
                </a:cubicBezTo>
                <a:cubicBezTo>
                  <a:pt x="4636211" y="2427100"/>
                  <a:pt x="4643522" y="2426021"/>
                  <a:pt x="4650108" y="2423863"/>
                </a:cubicBezTo>
                <a:cubicBezTo>
                  <a:pt x="4656694" y="2421705"/>
                  <a:pt x="4662368" y="2418561"/>
                  <a:pt x="4667130" y="2414431"/>
                </a:cubicBezTo>
                <a:cubicBezTo>
                  <a:pt x="4671893" y="2410301"/>
                  <a:pt x="4675576" y="2405222"/>
                  <a:pt x="4678181" y="2399195"/>
                </a:cubicBezTo>
                <a:cubicBezTo>
                  <a:pt x="4680785" y="2393167"/>
                  <a:pt x="4682087" y="2386284"/>
                  <a:pt x="4682087" y="2378545"/>
                </a:cubicBezTo>
                <a:cubicBezTo>
                  <a:pt x="4682087" y="2372294"/>
                  <a:pt x="4681066" y="2366601"/>
                  <a:pt x="4679023" y="2361467"/>
                </a:cubicBezTo>
                <a:cubicBezTo>
                  <a:pt x="4676980" y="2356332"/>
                  <a:pt x="4673969" y="2351960"/>
                  <a:pt x="4669990" y="2348351"/>
                </a:cubicBezTo>
                <a:cubicBezTo>
                  <a:pt x="4666012" y="2344742"/>
                  <a:pt x="4661047" y="2341952"/>
                  <a:pt x="4655096" y="2339980"/>
                </a:cubicBezTo>
                <a:cubicBezTo>
                  <a:pt x="4649145" y="2338008"/>
                  <a:pt x="4642192" y="2337022"/>
                  <a:pt x="4634235" y="2337022"/>
                </a:cubicBezTo>
                <a:cubicBezTo>
                  <a:pt x="4630793" y="2337022"/>
                  <a:pt x="4627764" y="2337059"/>
                  <a:pt x="4625148" y="2337133"/>
                </a:cubicBezTo>
                <a:cubicBezTo>
                  <a:pt x="4622531" y="2337208"/>
                  <a:pt x="4619968" y="2337431"/>
                  <a:pt x="4617459" y="2337803"/>
                </a:cubicBezTo>
                <a:lnTo>
                  <a:pt x="4617459" y="2297285"/>
                </a:lnTo>
                <a:lnTo>
                  <a:pt x="4669096" y="2297285"/>
                </a:lnTo>
                <a:cubicBezTo>
                  <a:pt x="4670378" y="2297285"/>
                  <a:pt x="4671376" y="2296540"/>
                  <a:pt x="4672089" y="2295052"/>
                </a:cubicBezTo>
                <a:cubicBezTo>
                  <a:pt x="4672801" y="2293564"/>
                  <a:pt x="4673158" y="2291480"/>
                  <a:pt x="4673158" y="2288801"/>
                </a:cubicBezTo>
                <a:cubicBezTo>
                  <a:pt x="4673158" y="2287388"/>
                  <a:pt x="4673065" y="2286160"/>
                  <a:pt x="4672879" y="2285118"/>
                </a:cubicBezTo>
                <a:cubicBezTo>
                  <a:pt x="4672693" y="2284076"/>
                  <a:pt x="4672414" y="2283220"/>
                  <a:pt x="4672042" y="2282551"/>
                </a:cubicBezTo>
                <a:cubicBezTo>
                  <a:pt x="4671669" y="2281881"/>
                  <a:pt x="4671204" y="2281379"/>
                  <a:pt x="4670646" y="2281044"/>
                </a:cubicBezTo>
                <a:cubicBezTo>
                  <a:pt x="4670088" y="2280709"/>
                  <a:pt x="4669511" y="2280541"/>
                  <a:pt x="4668916" y="2280541"/>
                </a:cubicBezTo>
                <a:close/>
                <a:moveTo>
                  <a:pt x="1513188" y="2272568"/>
                </a:moveTo>
                <a:cubicBezTo>
                  <a:pt x="1558437" y="2272568"/>
                  <a:pt x="1595119" y="2367081"/>
                  <a:pt x="1595119" y="2483670"/>
                </a:cubicBezTo>
                <a:cubicBezTo>
                  <a:pt x="1595119" y="2600259"/>
                  <a:pt x="1558437" y="2694773"/>
                  <a:pt x="1513188" y="2694773"/>
                </a:cubicBezTo>
                <a:cubicBezTo>
                  <a:pt x="1467939" y="2694773"/>
                  <a:pt x="1431257" y="2600259"/>
                  <a:pt x="1431257" y="2483670"/>
                </a:cubicBezTo>
                <a:cubicBezTo>
                  <a:pt x="1431257" y="2367081"/>
                  <a:pt x="1467939" y="2272568"/>
                  <a:pt x="1513188" y="2272568"/>
                </a:cubicBezTo>
                <a:close/>
                <a:moveTo>
                  <a:pt x="4415664" y="2258593"/>
                </a:moveTo>
                <a:lnTo>
                  <a:pt x="4420745" y="2262893"/>
                </a:lnTo>
                <a:lnTo>
                  <a:pt x="4451086" y="2274564"/>
                </a:lnTo>
                <a:lnTo>
                  <a:pt x="4440190" y="2273751"/>
                </a:lnTo>
                <a:cubicBezTo>
                  <a:pt x="4436171" y="2273119"/>
                  <a:pt x="4432599" y="2272337"/>
                  <a:pt x="4429474" y="2271407"/>
                </a:cubicBezTo>
                <a:cubicBezTo>
                  <a:pt x="4426349" y="2270477"/>
                  <a:pt x="4423781" y="2269565"/>
                  <a:pt x="4421772" y="2268672"/>
                </a:cubicBezTo>
                <a:cubicBezTo>
                  <a:pt x="4419763" y="2267779"/>
                  <a:pt x="4418479" y="2267072"/>
                  <a:pt x="4417921" y="2266552"/>
                </a:cubicBezTo>
                <a:cubicBezTo>
                  <a:pt x="4417363" y="2266031"/>
                  <a:pt x="4416972" y="2265547"/>
                  <a:pt x="4416749" y="2265101"/>
                </a:cubicBezTo>
                <a:cubicBezTo>
                  <a:pt x="4416526" y="2264654"/>
                  <a:pt x="4416321" y="2264115"/>
                  <a:pt x="4416135" y="2263482"/>
                </a:cubicBezTo>
                <a:cubicBezTo>
                  <a:pt x="4415949" y="2262849"/>
                  <a:pt x="4415819" y="2262050"/>
                  <a:pt x="4415745" y="2261082"/>
                </a:cubicBezTo>
                <a:close/>
                <a:moveTo>
                  <a:pt x="3606095" y="2250275"/>
                </a:moveTo>
                <a:cubicBezTo>
                  <a:pt x="3610783" y="2250275"/>
                  <a:pt x="3614913" y="2251168"/>
                  <a:pt x="3618485" y="2252954"/>
                </a:cubicBezTo>
                <a:cubicBezTo>
                  <a:pt x="3622057" y="2254740"/>
                  <a:pt x="3625070" y="2257642"/>
                  <a:pt x="3627526" y="2261660"/>
                </a:cubicBezTo>
                <a:cubicBezTo>
                  <a:pt x="3629982" y="2265678"/>
                  <a:pt x="3631842" y="2270943"/>
                  <a:pt x="3633107" y="2277454"/>
                </a:cubicBezTo>
                <a:cubicBezTo>
                  <a:pt x="3634372" y="2283966"/>
                  <a:pt x="3635005" y="2291984"/>
                  <a:pt x="3635005" y="2301509"/>
                </a:cubicBezTo>
                <a:cubicBezTo>
                  <a:pt x="3631210" y="2304262"/>
                  <a:pt x="3626707" y="2306476"/>
                  <a:pt x="3621498" y="2308150"/>
                </a:cubicBezTo>
                <a:cubicBezTo>
                  <a:pt x="3616290" y="2309825"/>
                  <a:pt x="3610894" y="2310662"/>
                  <a:pt x="3605313" y="2310662"/>
                </a:cubicBezTo>
                <a:cubicBezTo>
                  <a:pt x="3600402" y="2310662"/>
                  <a:pt x="3596272" y="2309973"/>
                  <a:pt x="3592924" y="2308597"/>
                </a:cubicBezTo>
                <a:cubicBezTo>
                  <a:pt x="3589575" y="2307220"/>
                  <a:pt x="3586859" y="2305267"/>
                  <a:pt x="3584775" y="2302737"/>
                </a:cubicBezTo>
                <a:cubicBezTo>
                  <a:pt x="3582692" y="2300207"/>
                  <a:pt x="3581185" y="2297118"/>
                  <a:pt x="3580255" y="2293472"/>
                </a:cubicBezTo>
                <a:cubicBezTo>
                  <a:pt x="3579324" y="2289826"/>
                  <a:pt x="3578859" y="2285807"/>
                  <a:pt x="3578859" y="2281417"/>
                </a:cubicBezTo>
                <a:cubicBezTo>
                  <a:pt x="3578859" y="2277473"/>
                  <a:pt x="3579380" y="2273641"/>
                  <a:pt x="3580422" y="2269920"/>
                </a:cubicBezTo>
                <a:cubicBezTo>
                  <a:pt x="3581464" y="2266199"/>
                  <a:pt x="3583082" y="2262869"/>
                  <a:pt x="3585277" y="2259930"/>
                </a:cubicBezTo>
                <a:cubicBezTo>
                  <a:pt x="3587473" y="2256991"/>
                  <a:pt x="3590282" y="2254647"/>
                  <a:pt x="3593705" y="2252898"/>
                </a:cubicBezTo>
                <a:cubicBezTo>
                  <a:pt x="3597128" y="2251149"/>
                  <a:pt x="3601258" y="2250275"/>
                  <a:pt x="3606095" y="2250275"/>
                </a:cubicBezTo>
                <a:close/>
                <a:moveTo>
                  <a:pt x="959724" y="2249494"/>
                </a:moveTo>
                <a:cubicBezTo>
                  <a:pt x="951539" y="2249494"/>
                  <a:pt x="944358" y="2250610"/>
                  <a:pt x="938182" y="2252843"/>
                </a:cubicBezTo>
                <a:cubicBezTo>
                  <a:pt x="932005" y="2255075"/>
                  <a:pt x="926703" y="2258108"/>
                  <a:pt x="922276" y="2261940"/>
                </a:cubicBezTo>
                <a:cubicBezTo>
                  <a:pt x="917848" y="2265772"/>
                  <a:pt x="914164" y="2270274"/>
                  <a:pt x="911225" y="2275446"/>
                </a:cubicBezTo>
                <a:cubicBezTo>
                  <a:pt x="908286" y="2280618"/>
                  <a:pt x="905960" y="2286143"/>
                  <a:pt x="904249" y="2292022"/>
                </a:cubicBezTo>
                <a:cubicBezTo>
                  <a:pt x="902537" y="2297901"/>
                  <a:pt x="901347" y="2304003"/>
                  <a:pt x="900677" y="2310328"/>
                </a:cubicBezTo>
                <a:cubicBezTo>
                  <a:pt x="900007" y="2316653"/>
                  <a:pt x="899672" y="2322904"/>
                  <a:pt x="899672" y="2329080"/>
                </a:cubicBezTo>
                <a:cubicBezTo>
                  <a:pt x="899672" y="2336075"/>
                  <a:pt x="899970" y="2342623"/>
                  <a:pt x="900565" y="2348725"/>
                </a:cubicBezTo>
                <a:cubicBezTo>
                  <a:pt x="901161" y="2354827"/>
                  <a:pt x="902147" y="2360446"/>
                  <a:pt x="903523" y="2365580"/>
                </a:cubicBezTo>
                <a:cubicBezTo>
                  <a:pt x="904900" y="2370715"/>
                  <a:pt x="906723" y="2375291"/>
                  <a:pt x="908993" y="2379310"/>
                </a:cubicBezTo>
                <a:cubicBezTo>
                  <a:pt x="911262" y="2383328"/>
                  <a:pt x="914109" y="2386714"/>
                  <a:pt x="917532" y="2389467"/>
                </a:cubicBezTo>
                <a:cubicBezTo>
                  <a:pt x="920955" y="2392220"/>
                  <a:pt x="924973" y="2394341"/>
                  <a:pt x="929587" y="2395830"/>
                </a:cubicBezTo>
                <a:cubicBezTo>
                  <a:pt x="934200" y="2397318"/>
                  <a:pt x="939521" y="2398062"/>
                  <a:pt x="945549" y="2398062"/>
                </a:cubicBezTo>
                <a:cubicBezTo>
                  <a:pt x="953957" y="2398062"/>
                  <a:pt x="961250" y="2396704"/>
                  <a:pt x="967426" y="2393988"/>
                </a:cubicBezTo>
                <a:cubicBezTo>
                  <a:pt x="973603" y="2391272"/>
                  <a:pt x="978700" y="2387663"/>
                  <a:pt x="982718" y="2383161"/>
                </a:cubicBezTo>
                <a:cubicBezTo>
                  <a:pt x="986737" y="2378658"/>
                  <a:pt x="989713" y="2373449"/>
                  <a:pt x="991648" y="2367534"/>
                </a:cubicBezTo>
                <a:cubicBezTo>
                  <a:pt x="993583" y="2361618"/>
                  <a:pt x="994550" y="2355497"/>
                  <a:pt x="994550" y="2349172"/>
                </a:cubicBezTo>
                <a:cubicBezTo>
                  <a:pt x="994550" y="2343219"/>
                  <a:pt x="993843" y="2337694"/>
                  <a:pt x="992429" y="2332596"/>
                </a:cubicBezTo>
                <a:cubicBezTo>
                  <a:pt x="991016" y="2327499"/>
                  <a:pt x="988653" y="2323071"/>
                  <a:pt x="985342" y="2319313"/>
                </a:cubicBezTo>
                <a:cubicBezTo>
                  <a:pt x="982030" y="2315555"/>
                  <a:pt x="977695" y="2312616"/>
                  <a:pt x="972338" y="2310495"/>
                </a:cubicBezTo>
                <a:cubicBezTo>
                  <a:pt x="966980" y="2308374"/>
                  <a:pt x="960394" y="2307314"/>
                  <a:pt x="952581" y="2307314"/>
                </a:cubicBezTo>
                <a:cubicBezTo>
                  <a:pt x="948934" y="2307314"/>
                  <a:pt x="945511" y="2307593"/>
                  <a:pt x="942312" y="2308151"/>
                </a:cubicBezTo>
                <a:cubicBezTo>
                  <a:pt x="939112" y="2308709"/>
                  <a:pt x="936079" y="2309435"/>
                  <a:pt x="933214" y="2310328"/>
                </a:cubicBezTo>
                <a:cubicBezTo>
                  <a:pt x="930350" y="2311221"/>
                  <a:pt x="927708" y="2312225"/>
                  <a:pt x="925289" y="2313342"/>
                </a:cubicBezTo>
                <a:cubicBezTo>
                  <a:pt x="922871" y="2314458"/>
                  <a:pt x="920694" y="2315574"/>
                  <a:pt x="918760" y="2316690"/>
                </a:cubicBezTo>
                <a:cubicBezTo>
                  <a:pt x="918983" y="2309844"/>
                  <a:pt x="919857" y="2303277"/>
                  <a:pt x="921383" y="2296989"/>
                </a:cubicBezTo>
                <a:cubicBezTo>
                  <a:pt x="922908" y="2290701"/>
                  <a:pt x="925252" y="2285176"/>
                  <a:pt x="928415" y="2280413"/>
                </a:cubicBezTo>
                <a:cubicBezTo>
                  <a:pt x="931577" y="2275651"/>
                  <a:pt x="935652" y="2271856"/>
                  <a:pt x="940637" y="2269028"/>
                </a:cubicBezTo>
                <a:cubicBezTo>
                  <a:pt x="945623" y="2266200"/>
                  <a:pt x="951576" y="2264786"/>
                  <a:pt x="958497" y="2264786"/>
                </a:cubicBezTo>
                <a:cubicBezTo>
                  <a:pt x="962292" y="2264786"/>
                  <a:pt x="965622" y="2265047"/>
                  <a:pt x="968487" y="2265568"/>
                </a:cubicBezTo>
                <a:cubicBezTo>
                  <a:pt x="971352" y="2266089"/>
                  <a:pt x="973789" y="2266665"/>
                  <a:pt x="975798" y="2267298"/>
                </a:cubicBezTo>
                <a:cubicBezTo>
                  <a:pt x="977807" y="2267930"/>
                  <a:pt x="979519" y="2268507"/>
                  <a:pt x="980932" y="2269028"/>
                </a:cubicBezTo>
                <a:cubicBezTo>
                  <a:pt x="982346" y="2269549"/>
                  <a:pt x="983463" y="2269809"/>
                  <a:pt x="984281" y="2269809"/>
                </a:cubicBezTo>
                <a:cubicBezTo>
                  <a:pt x="984951" y="2269809"/>
                  <a:pt x="985490" y="2269660"/>
                  <a:pt x="985900" y="2269363"/>
                </a:cubicBezTo>
                <a:cubicBezTo>
                  <a:pt x="986309" y="2269065"/>
                  <a:pt x="986644" y="2268619"/>
                  <a:pt x="986904" y="2268023"/>
                </a:cubicBezTo>
                <a:cubicBezTo>
                  <a:pt x="987165" y="2267428"/>
                  <a:pt x="987313" y="2266647"/>
                  <a:pt x="987351" y="2265679"/>
                </a:cubicBezTo>
                <a:cubicBezTo>
                  <a:pt x="987388" y="2264712"/>
                  <a:pt x="987407" y="2263559"/>
                  <a:pt x="987407" y="2262219"/>
                </a:cubicBezTo>
                <a:cubicBezTo>
                  <a:pt x="987407" y="2261177"/>
                  <a:pt x="987369" y="2260303"/>
                  <a:pt x="987295" y="2259596"/>
                </a:cubicBezTo>
                <a:cubicBezTo>
                  <a:pt x="987220" y="2258889"/>
                  <a:pt x="987109" y="2258257"/>
                  <a:pt x="986960" y="2257698"/>
                </a:cubicBezTo>
                <a:cubicBezTo>
                  <a:pt x="986811" y="2257140"/>
                  <a:pt x="986607" y="2256619"/>
                  <a:pt x="986346" y="2256136"/>
                </a:cubicBezTo>
                <a:cubicBezTo>
                  <a:pt x="986086" y="2255652"/>
                  <a:pt x="985695" y="2255206"/>
                  <a:pt x="985174" y="2254796"/>
                </a:cubicBezTo>
                <a:cubicBezTo>
                  <a:pt x="984653" y="2254387"/>
                  <a:pt x="983574" y="2253847"/>
                  <a:pt x="981937" y="2253178"/>
                </a:cubicBezTo>
                <a:cubicBezTo>
                  <a:pt x="980300" y="2252508"/>
                  <a:pt x="978291" y="2251894"/>
                  <a:pt x="975910" y="2251336"/>
                </a:cubicBezTo>
                <a:cubicBezTo>
                  <a:pt x="973528" y="2250778"/>
                  <a:pt x="970924" y="2250331"/>
                  <a:pt x="968096" y="2249997"/>
                </a:cubicBezTo>
                <a:cubicBezTo>
                  <a:pt x="965268" y="2249662"/>
                  <a:pt x="962478" y="2249494"/>
                  <a:pt x="959724" y="2249494"/>
                </a:cubicBezTo>
                <a:close/>
                <a:moveTo>
                  <a:pt x="4124308" y="2242002"/>
                </a:moveTo>
                <a:cubicBezTo>
                  <a:pt x="4169557" y="2242002"/>
                  <a:pt x="4206239" y="2336515"/>
                  <a:pt x="4206239" y="2453104"/>
                </a:cubicBezTo>
                <a:cubicBezTo>
                  <a:pt x="4206239" y="2569693"/>
                  <a:pt x="4169557" y="2664207"/>
                  <a:pt x="4124308" y="2664207"/>
                </a:cubicBezTo>
                <a:cubicBezTo>
                  <a:pt x="4079059" y="2664207"/>
                  <a:pt x="4042377" y="2569693"/>
                  <a:pt x="4042377" y="2453104"/>
                </a:cubicBezTo>
                <a:cubicBezTo>
                  <a:pt x="4042377" y="2336515"/>
                  <a:pt x="4079059" y="2242002"/>
                  <a:pt x="4124308" y="2242002"/>
                </a:cubicBezTo>
                <a:close/>
                <a:moveTo>
                  <a:pt x="3607881" y="2234983"/>
                </a:moveTo>
                <a:cubicBezTo>
                  <a:pt x="3599398" y="2234983"/>
                  <a:pt x="3592105" y="2236285"/>
                  <a:pt x="3586003" y="2238889"/>
                </a:cubicBezTo>
                <a:cubicBezTo>
                  <a:pt x="3579901" y="2241494"/>
                  <a:pt x="3574878" y="2244991"/>
                  <a:pt x="3570934" y="2249382"/>
                </a:cubicBezTo>
                <a:cubicBezTo>
                  <a:pt x="3566990" y="2253772"/>
                  <a:pt x="3564088" y="2258851"/>
                  <a:pt x="3562228" y="2264618"/>
                </a:cubicBezTo>
                <a:cubicBezTo>
                  <a:pt x="3560367" y="2270385"/>
                  <a:pt x="3559437" y="2276468"/>
                  <a:pt x="3559437" y="2282868"/>
                </a:cubicBezTo>
                <a:cubicBezTo>
                  <a:pt x="3559437" y="2289044"/>
                  <a:pt x="3560163" y="2294737"/>
                  <a:pt x="3561614" y="2299946"/>
                </a:cubicBezTo>
                <a:cubicBezTo>
                  <a:pt x="3563065" y="2305155"/>
                  <a:pt x="3565446" y="2309657"/>
                  <a:pt x="3568758" y="2313452"/>
                </a:cubicBezTo>
                <a:cubicBezTo>
                  <a:pt x="3572069" y="2317247"/>
                  <a:pt x="3576459" y="2320243"/>
                  <a:pt x="3581929" y="2322438"/>
                </a:cubicBezTo>
                <a:cubicBezTo>
                  <a:pt x="3587398" y="2324633"/>
                  <a:pt x="3594151" y="2325731"/>
                  <a:pt x="3602188" y="2325731"/>
                </a:cubicBezTo>
                <a:cubicBezTo>
                  <a:pt x="3609332" y="2325731"/>
                  <a:pt x="3615657" y="2324838"/>
                  <a:pt x="3621164" y="2323052"/>
                </a:cubicBezTo>
                <a:cubicBezTo>
                  <a:pt x="3626670" y="2321266"/>
                  <a:pt x="3631396" y="2319219"/>
                  <a:pt x="3635340" y="2316913"/>
                </a:cubicBezTo>
                <a:cubicBezTo>
                  <a:pt x="3635191" y="2323759"/>
                  <a:pt x="3634298" y="2330270"/>
                  <a:pt x="3632661" y="2336446"/>
                </a:cubicBezTo>
                <a:cubicBezTo>
                  <a:pt x="3631023" y="2342623"/>
                  <a:pt x="3628568" y="2348055"/>
                  <a:pt x="3625294" y="2352743"/>
                </a:cubicBezTo>
                <a:cubicBezTo>
                  <a:pt x="3622019" y="2357431"/>
                  <a:pt x="3617796" y="2361170"/>
                  <a:pt x="3612625" y="2363961"/>
                </a:cubicBezTo>
                <a:cubicBezTo>
                  <a:pt x="3607453" y="2366751"/>
                  <a:pt x="3601258" y="2368147"/>
                  <a:pt x="3594040" y="2368147"/>
                </a:cubicBezTo>
                <a:cubicBezTo>
                  <a:pt x="3590245" y="2368147"/>
                  <a:pt x="3586822" y="2367868"/>
                  <a:pt x="3583771" y="2367309"/>
                </a:cubicBezTo>
                <a:cubicBezTo>
                  <a:pt x="3580720" y="2366751"/>
                  <a:pt x="3578059" y="2366137"/>
                  <a:pt x="3575790" y="2365468"/>
                </a:cubicBezTo>
                <a:cubicBezTo>
                  <a:pt x="3573520" y="2364798"/>
                  <a:pt x="3571641" y="2364184"/>
                  <a:pt x="3570153" y="2363626"/>
                </a:cubicBezTo>
                <a:cubicBezTo>
                  <a:pt x="3568665" y="2363068"/>
                  <a:pt x="3567511" y="2362789"/>
                  <a:pt x="3566693" y="2362789"/>
                </a:cubicBezTo>
                <a:cubicBezTo>
                  <a:pt x="3566097" y="2362789"/>
                  <a:pt x="3565595" y="2362882"/>
                  <a:pt x="3565186" y="2363068"/>
                </a:cubicBezTo>
                <a:cubicBezTo>
                  <a:pt x="3564776" y="2363254"/>
                  <a:pt x="3564460" y="2363607"/>
                  <a:pt x="3564237" y="2364128"/>
                </a:cubicBezTo>
                <a:cubicBezTo>
                  <a:pt x="3564014" y="2364649"/>
                  <a:pt x="3563846" y="2365393"/>
                  <a:pt x="3563735" y="2366361"/>
                </a:cubicBezTo>
                <a:cubicBezTo>
                  <a:pt x="3563623" y="2367328"/>
                  <a:pt x="3563567" y="2368630"/>
                  <a:pt x="3563567" y="2370267"/>
                </a:cubicBezTo>
                <a:cubicBezTo>
                  <a:pt x="3563567" y="2372202"/>
                  <a:pt x="3563735" y="2373746"/>
                  <a:pt x="3564069" y="2374900"/>
                </a:cubicBezTo>
                <a:cubicBezTo>
                  <a:pt x="3564404" y="2376053"/>
                  <a:pt x="3564944" y="2376965"/>
                  <a:pt x="3565688" y="2377634"/>
                </a:cubicBezTo>
                <a:cubicBezTo>
                  <a:pt x="3566432" y="2378304"/>
                  <a:pt x="3567623" y="2378974"/>
                  <a:pt x="3569260" y="2379644"/>
                </a:cubicBezTo>
                <a:cubicBezTo>
                  <a:pt x="3570897" y="2380313"/>
                  <a:pt x="3572925" y="2380946"/>
                  <a:pt x="3575343" y="2381541"/>
                </a:cubicBezTo>
                <a:cubicBezTo>
                  <a:pt x="3577762" y="2382136"/>
                  <a:pt x="3580478" y="2382639"/>
                  <a:pt x="3583492" y="2383048"/>
                </a:cubicBezTo>
                <a:cubicBezTo>
                  <a:pt x="3586505" y="2383457"/>
                  <a:pt x="3589612" y="2383662"/>
                  <a:pt x="3592812" y="2383662"/>
                </a:cubicBezTo>
                <a:cubicBezTo>
                  <a:pt x="3601146" y="2383662"/>
                  <a:pt x="3608457" y="2382564"/>
                  <a:pt x="3614745" y="2380369"/>
                </a:cubicBezTo>
                <a:cubicBezTo>
                  <a:pt x="3621033" y="2378174"/>
                  <a:pt x="3626466" y="2375142"/>
                  <a:pt x="3631042" y="2371272"/>
                </a:cubicBezTo>
                <a:cubicBezTo>
                  <a:pt x="3635619" y="2367402"/>
                  <a:pt x="3639414" y="2362882"/>
                  <a:pt x="3642427" y="2357710"/>
                </a:cubicBezTo>
                <a:cubicBezTo>
                  <a:pt x="3645441" y="2352538"/>
                  <a:pt x="3647841" y="2346994"/>
                  <a:pt x="3649627" y="2341078"/>
                </a:cubicBezTo>
                <a:cubicBezTo>
                  <a:pt x="3651413" y="2335163"/>
                  <a:pt x="3652678" y="2329005"/>
                  <a:pt x="3653422" y="2322605"/>
                </a:cubicBezTo>
                <a:cubicBezTo>
                  <a:pt x="3654166" y="2316206"/>
                  <a:pt x="3654538" y="2309880"/>
                  <a:pt x="3654538" y="2303630"/>
                </a:cubicBezTo>
                <a:cubicBezTo>
                  <a:pt x="3654538" y="2297007"/>
                  <a:pt x="3654222" y="2290700"/>
                  <a:pt x="3653590" y="2284710"/>
                </a:cubicBezTo>
                <a:cubicBezTo>
                  <a:pt x="3652957" y="2278719"/>
                  <a:pt x="3651915" y="2273157"/>
                  <a:pt x="3650464" y="2268022"/>
                </a:cubicBezTo>
                <a:cubicBezTo>
                  <a:pt x="3649013" y="2262888"/>
                  <a:pt x="3647097" y="2258293"/>
                  <a:pt x="3644716" y="2254237"/>
                </a:cubicBezTo>
                <a:cubicBezTo>
                  <a:pt x="3642334" y="2250182"/>
                  <a:pt x="3639432" y="2246721"/>
                  <a:pt x="3636009" y="2243857"/>
                </a:cubicBezTo>
                <a:cubicBezTo>
                  <a:pt x="3632586" y="2240992"/>
                  <a:pt x="3628549" y="2238796"/>
                  <a:pt x="3623898" y="2237271"/>
                </a:cubicBezTo>
                <a:cubicBezTo>
                  <a:pt x="3619247" y="2235745"/>
                  <a:pt x="3613908" y="2234983"/>
                  <a:pt x="3607881" y="2234983"/>
                </a:cubicBezTo>
                <a:close/>
                <a:moveTo>
                  <a:pt x="3490902" y="2234983"/>
                </a:moveTo>
                <a:cubicBezTo>
                  <a:pt x="3486139" y="2234983"/>
                  <a:pt x="3481693" y="2235429"/>
                  <a:pt x="3477563" y="2236322"/>
                </a:cubicBezTo>
                <a:cubicBezTo>
                  <a:pt x="3473433" y="2237215"/>
                  <a:pt x="3469787" y="2238313"/>
                  <a:pt x="3466624" y="2239615"/>
                </a:cubicBezTo>
                <a:cubicBezTo>
                  <a:pt x="3463462" y="2240917"/>
                  <a:pt x="3460801" y="2242238"/>
                  <a:pt x="3458643" y="2243577"/>
                </a:cubicBezTo>
                <a:cubicBezTo>
                  <a:pt x="3456485" y="2244917"/>
                  <a:pt x="3455053" y="2245940"/>
                  <a:pt x="3454346" y="2246647"/>
                </a:cubicBezTo>
                <a:cubicBezTo>
                  <a:pt x="3453639" y="2247354"/>
                  <a:pt x="3453137" y="2247968"/>
                  <a:pt x="3452839" y="2248489"/>
                </a:cubicBezTo>
                <a:cubicBezTo>
                  <a:pt x="3452541" y="2249010"/>
                  <a:pt x="3452281" y="2249586"/>
                  <a:pt x="3452058" y="2250219"/>
                </a:cubicBezTo>
                <a:cubicBezTo>
                  <a:pt x="3451834" y="2250851"/>
                  <a:pt x="3451686" y="2251596"/>
                  <a:pt x="3451611" y="2252451"/>
                </a:cubicBezTo>
                <a:cubicBezTo>
                  <a:pt x="3451537" y="2253307"/>
                  <a:pt x="3451500" y="2254293"/>
                  <a:pt x="3451500" y="2255409"/>
                </a:cubicBezTo>
                <a:cubicBezTo>
                  <a:pt x="3451500" y="2257046"/>
                  <a:pt x="3451555" y="2258367"/>
                  <a:pt x="3451667" y="2259372"/>
                </a:cubicBezTo>
                <a:cubicBezTo>
                  <a:pt x="3451779" y="2260376"/>
                  <a:pt x="3451965" y="2261158"/>
                  <a:pt x="3452225" y="2261716"/>
                </a:cubicBezTo>
                <a:cubicBezTo>
                  <a:pt x="3452486" y="2262274"/>
                  <a:pt x="3452820" y="2262646"/>
                  <a:pt x="3453230" y="2262832"/>
                </a:cubicBezTo>
                <a:cubicBezTo>
                  <a:pt x="3453639" y="2263018"/>
                  <a:pt x="3454104" y="2263111"/>
                  <a:pt x="3454625" y="2263111"/>
                </a:cubicBezTo>
                <a:cubicBezTo>
                  <a:pt x="3455369" y="2263111"/>
                  <a:pt x="3456671" y="2262460"/>
                  <a:pt x="3458532" y="2261158"/>
                </a:cubicBezTo>
                <a:cubicBezTo>
                  <a:pt x="3460392" y="2259856"/>
                  <a:pt x="3462736" y="2258460"/>
                  <a:pt x="3465564" y="2256972"/>
                </a:cubicBezTo>
                <a:cubicBezTo>
                  <a:pt x="3468392" y="2255484"/>
                  <a:pt x="3471610" y="2254088"/>
                  <a:pt x="3475219" y="2252786"/>
                </a:cubicBezTo>
                <a:cubicBezTo>
                  <a:pt x="3478828" y="2251484"/>
                  <a:pt x="3482791" y="2250833"/>
                  <a:pt x="3487107" y="2250833"/>
                </a:cubicBezTo>
                <a:cubicBezTo>
                  <a:pt x="3491051" y="2250833"/>
                  <a:pt x="3494530" y="2251410"/>
                  <a:pt x="3497543" y="2252563"/>
                </a:cubicBezTo>
                <a:cubicBezTo>
                  <a:pt x="3500557" y="2253716"/>
                  <a:pt x="3503031" y="2255298"/>
                  <a:pt x="3504966" y="2257307"/>
                </a:cubicBezTo>
                <a:cubicBezTo>
                  <a:pt x="3506901" y="2259316"/>
                  <a:pt x="3508352" y="2261679"/>
                  <a:pt x="3509319" y="2264395"/>
                </a:cubicBezTo>
                <a:cubicBezTo>
                  <a:pt x="3510287" y="2267111"/>
                  <a:pt x="3510770" y="2269957"/>
                  <a:pt x="3510770" y="2272934"/>
                </a:cubicBezTo>
                <a:cubicBezTo>
                  <a:pt x="3510770" y="2277027"/>
                  <a:pt x="3510045" y="2280729"/>
                  <a:pt x="3508594" y="2284040"/>
                </a:cubicBezTo>
                <a:cubicBezTo>
                  <a:pt x="3507143" y="2287352"/>
                  <a:pt x="3505059" y="2290198"/>
                  <a:pt x="3502343" y="2292579"/>
                </a:cubicBezTo>
                <a:cubicBezTo>
                  <a:pt x="3499627" y="2294960"/>
                  <a:pt x="3496315" y="2296784"/>
                  <a:pt x="3492409" y="2298049"/>
                </a:cubicBezTo>
                <a:cubicBezTo>
                  <a:pt x="3488502" y="2299314"/>
                  <a:pt x="3484093" y="2299946"/>
                  <a:pt x="3479182" y="2299946"/>
                </a:cubicBezTo>
                <a:lnTo>
                  <a:pt x="3466568" y="2299946"/>
                </a:lnTo>
                <a:cubicBezTo>
                  <a:pt x="3465899" y="2299946"/>
                  <a:pt x="3465303" y="2300076"/>
                  <a:pt x="3464782" y="2300337"/>
                </a:cubicBezTo>
                <a:cubicBezTo>
                  <a:pt x="3464262" y="2300597"/>
                  <a:pt x="3463797" y="2301007"/>
                  <a:pt x="3463387" y="2301565"/>
                </a:cubicBezTo>
                <a:cubicBezTo>
                  <a:pt x="3462978" y="2302123"/>
                  <a:pt x="3462662" y="2302867"/>
                  <a:pt x="3462438" y="2303797"/>
                </a:cubicBezTo>
                <a:cubicBezTo>
                  <a:pt x="3462215" y="2304727"/>
                  <a:pt x="3462104" y="2305899"/>
                  <a:pt x="3462104" y="2307313"/>
                </a:cubicBezTo>
                <a:cubicBezTo>
                  <a:pt x="3462104" y="2308876"/>
                  <a:pt x="3462238" y="2310141"/>
                  <a:pt x="3462507" y="2311108"/>
                </a:cubicBezTo>
                <a:cubicBezTo>
                  <a:pt x="3462777" y="2312076"/>
                  <a:pt x="3463122" y="2312857"/>
                  <a:pt x="3463545" y="2313452"/>
                </a:cubicBezTo>
                <a:cubicBezTo>
                  <a:pt x="3463968" y="2314048"/>
                  <a:pt x="3464467" y="2314475"/>
                  <a:pt x="3465043" y="2314736"/>
                </a:cubicBezTo>
                <a:cubicBezTo>
                  <a:pt x="3465619" y="2314996"/>
                  <a:pt x="3466215" y="2315127"/>
                  <a:pt x="3466830" y="2315127"/>
                </a:cubicBezTo>
                <a:lnTo>
                  <a:pt x="3481009" y="2315127"/>
                </a:lnTo>
                <a:cubicBezTo>
                  <a:pt x="3486928" y="2315127"/>
                  <a:pt x="3492212" y="2315759"/>
                  <a:pt x="3496861" y="2317024"/>
                </a:cubicBezTo>
                <a:cubicBezTo>
                  <a:pt x="3501511" y="2318289"/>
                  <a:pt x="3505431" y="2320112"/>
                  <a:pt x="3508620" y="2322494"/>
                </a:cubicBezTo>
                <a:cubicBezTo>
                  <a:pt x="3511809" y="2324875"/>
                  <a:pt x="3514230" y="2327703"/>
                  <a:pt x="3515882" y="2330977"/>
                </a:cubicBezTo>
                <a:cubicBezTo>
                  <a:pt x="3517535" y="2334251"/>
                  <a:pt x="3518361" y="2337934"/>
                  <a:pt x="3518361" y="2342027"/>
                </a:cubicBezTo>
                <a:cubicBezTo>
                  <a:pt x="3518361" y="2345748"/>
                  <a:pt x="3517712" y="2349190"/>
                  <a:pt x="3516414" y="2352352"/>
                </a:cubicBezTo>
                <a:cubicBezTo>
                  <a:pt x="3515117" y="2355515"/>
                  <a:pt x="3513170" y="2358250"/>
                  <a:pt x="3510574" y="2360556"/>
                </a:cubicBezTo>
                <a:cubicBezTo>
                  <a:pt x="3507978" y="2362863"/>
                  <a:pt x="3504772" y="2364649"/>
                  <a:pt x="3500956" y="2365914"/>
                </a:cubicBezTo>
                <a:cubicBezTo>
                  <a:pt x="3497139" y="2367179"/>
                  <a:pt x="3492712" y="2367812"/>
                  <a:pt x="3487674" y="2367812"/>
                </a:cubicBezTo>
                <a:cubicBezTo>
                  <a:pt x="3482482" y="2367812"/>
                  <a:pt x="3477768" y="2367216"/>
                  <a:pt x="3473532" y="2366026"/>
                </a:cubicBezTo>
                <a:cubicBezTo>
                  <a:pt x="3469295" y="2364835"/>
                  <a:pt x="3465593" y="2363552"/>
                  <a:pt x="3462424" y="2362175"/>
                </a:cubicBezTo>
                <a:cubicBezTo>
                  <a:pt x="3459256" y="2360798"/>
                  <a:pt x="3456661" y="2359515"/>
                  <a:pt x="3454638" y="2358324"/>
                </a:cubicBezTo>
                <a:cubicBezTo>
                  <a:pt x="3452616" y="2357133"/>
                  <a:pt x="3451261" y="2356538"/>
                  <a:pt x="3450573" y="2356538"/>
                </a:cubicBezTo>
                <a:cubicBezTo>
                  <a:pt x="3449581" y="2356538"/>
                  <a:pt x="3448817" y="2357059"/>
                  <a:pt x="3448283" y="2358101"/>
                </a:cubicBezTo>
                <a:cubicBezTo>
                  <a:pt x="3447748" y="2359142"/>
                  <a:pt x="3447481" y="2361003"/>
                  <a:pt x="3447481" y="2363682"/>
                </a:cubicBezTo>
                <a:cubicBezTo>
                  <a:pt x="3447481" y="2365244"/>
                  <a:pt x="3447537" y="2366565"/>
                  <a:pt x="3447649" y="2367644"/>
                </a:cubicBezTo>
                <a:cubicBezTo>
                  <a:pt x="3447760" y="2368723"/>
                  <a:pt x="3447928" y="2369635"/>
                  <a:pt x="3448151" y="2370379"/>
                </a:cubicBezTo>
                <a:cubicBezTo>
                  <a:pt x="3448374" y="2371123"/>
                  <a:pt x="3448635" y="2371756"/>
                  <a:pt x="3448932" y="2372277"/>
                </a:cubicBezTo>
                <a:cubicBezTo>
                  <a:pt x="3449230" y="2372797"/>
                  <a:pt x="3449658" y="2373318"/>
                  <a:pt x="3450216" y="2373839"/>
                </a:cubicBezTo>
                <a:cubicBezTo>
                  <a:pt x="3450774" y="2374360"/>
                  <a:pt x="3452132" y="2375197"/>
                  <a:pt x="3454290" y="2376351"/>
                </a:cubicBezTo>
                <a:cubicBezTo>
                  <a:pt x="3456448" y="2377504"/>
                  <a:pt x="3459164" y="2378620"/>
                  <a:pt x="3462438" y="2379699"/>
                </a:cubicBezTo>
                <a:cubicBezTo>
                  <a:pt x="3465713" y="2380778"/>
                  <a:pt x="3469452" y="2381709"/>
                  <a:pt x="3473656" y="2382490"/>
                </a:cubicBezTo>
                <a:cubicBezTo>
                  <a:pt x="3477861" y="2383271"/>
                  <a:pt x="3482381" y="2383662"/>
                  <a:pt x="3487218" y="2383662"/>
                </a:cubicBezTo>
                <a:cubicBezTo>
                  <a:pt x="3495181" y="2383662"/>
                  <a:pt x="3502324" y="2382639"/>
                  <a:pt x="3508650" y="2380592"/>
                </a:cubicBezTo>
                <a:cubicBezTo>
                  <a:pt x="3514975" y="2378546"/>
                  <a:pt x="3520295" y="2375625"/>
                  <a:pt x="3524611" y="2371830"/>
                </a:cubicBezTo>
                <a:cubicBezTo>
                  <a:pt x="3528927" y="2368035"/>
                  <a:pt x="3532239" y="2363477"/>
                  <a:pt x="3534546" y="2358157"/>
                </a:cubicBezTo>
                <a:cubicBezTo>
                  <a:pt x="3536853" y="2352836"/>
                  <a:pt x="3538006" y="2346864"/>
                  <a:pt x="3538006" y="2340241"/>
                </a:cubicBezTo>
                <a:cubicBezTo>
                  <a:pt x="3538006" y="2335702"/>
                  <a:pt x="3537169" y="2331442"/>
                  <a:pt x="3535494" y="2327461"/>
                </a:cubicBezTo>
                <a:cubicBezTo>
                  <a:pt x="3533820" y="2323480"/>
                  <a:pt x="3531495" y="2320001"/>
                  <a:pt x="3528518" y="2317024"/>
                </a:cubicBezTo>
                <a:cubicBezTo>
                  <a:pt x="3525542" y="2314048"/>
                  <a:pt x="3521988" y="2311573"/>
                  <a:pt x="3517858" y="2309601"/>
                </a:cubicBezTo>
                <a:cubicBezTo>
                  <a:pt x="3513728" y="2307629"/>
                  <a:pt x="3509170" y="2306383"/>
                  <a:pt x="3504185" y="2305862"/>
                </a:cubicBezTo>
                <a:lnTo>
                  <a:pt x="3504185" y="2305639"/>
                </a:lnTo>
                <a:cubicBezTo>
                  <a:pt x="3508575" y="2304820"/>
                  <a:pt x="3512445" y="2303351"/>
                  <a:pt x="3515793" y="2301230"/>
                </a:cubicBezTo>
                <a:cubicBezTo>
                  <a:pt x="3519142" y="2299109"/>
                  <a:pt x="3521970" y="2296542"/>
                  <a:pt x="3524277" y="2293528"/>
                </a:cubicBezTo>
                <a:cubicBezTo>
                  <a:pt x="3526583" y="2290514"/>
                  <a:pt x="3528332" y="2287054"/>
                  <a:pt x="3529523" y="2283147"/>
                </a:cubicBezTo>
                <a:cubicBezTo>
                  <a:pt x="3530713" y="2279240"/>
                  <a:pt x="3531309" y="2275017"/>
                  <a:pt x="3531309" y="2270478"/>
                </a:cubicBezTo>
                <a:cubicBezTo>
                  <a:pt x="3531309" y="2265195"/>
                  <a:pt x="3530472" y="2260376"/>
                  <a:pt x="3528797" y="2256023"/>
                </a:cubicBezTo>
                <a:cubicBezTo>
                  <a:pt x="3527123" y="2251670"/>
                  <a:pt x="3524593" y="2247931"/>
                  <a:pt x="3521207" y="2244805"/>
                </a:cubicBezTo>
                <a:cubicBezTo>
                  <a:pt x="3517821" y="2241680"/>
                  <a:pt x="3513598" y="2239261"/>
                  <a:pt x="3508538" y="2237550"/>
                </a:cubicBezTo>
                <a:cubicBezTo>
                  <a:pt x="3503478" y="2235838"/>
                  <a:pt x="3497599" y="2234983"/>
                  <a:pt x="3490902" y="2234983"/>
                </a:cubicBezTo>
                <a:close/>
                <a:moveTo>
                  <a:pt x="2511408" y="2164166"/>
                </a:moveTo>
                <a:cubicBezTo>
                  <a:pt x="2556657" y="2164166"/>
                  <a:pt x="2593339" y="2258679"/>
                  <a:pt x="2593339" y="2375268"/>
                </a:cubicBezTo>
                <a:cubicBezTo>
                  <a:pt x="2593339" y="2491857"/>
                  <a:pt x="2556657" y="2586371"/>
                  <a:pt x="2511408" y="2586371"/>
                </a:cubicBezTo>
                <a:cubicBezTo>
                  <a:pt x="2466159" y="2586371"/>
                  <a:pt x="2429477" y="2491857"/>
                  <a:pt x="2429477" y="2375268"/>
                </a:cubicBezTo>
                <a:cubicBezTo>
                  <a:pt x="2429477" y="2258679"/>
                  <a:pt x="2466159" y="2164166"/>
                  <a:pt x="2511408" y="2164166"/>
                </a:cubicBezTo>
                <a:close/>
                <a:moveTo>
                  <a:pt x="3454365" y="2162838"/>
                </a:moveTo>
                <a:cubicBezTo>
                  <a:pt x="3459425" y="2165294"/>
                  <a:pt x="3463871" y="2167657"/>
                  <a:pt x="3467703" y="2169926"/>
                </a:cubicBezTo>
                <a:cubicBezTo>
                  <a:pt x="3471536" y="2172196"/>
                  <a:pt x="3474735" y="2174540"/>
                  <a:pt x="3477303" y="2176958"/>
                </a:cubicBezTo>
                <a:cubicBezTo>
                  <a:pt x="3479870" y="2179377"/>
                  <a:pt x="3481786" y="2181981"/>
                  <a:pt x="3483051" y="2184772"/>
                </a:cubicBezTo>
                <a:cubicBezTo>
                  <a:pt x="3484316" y="2187562"/>
                  <a:pt x="3484949" y="2190669"/>
                  <a:pt x="3484949" y="2194092"/>
                </a:cubicBezTo>
                <a:cubicBezTo>
                  <a:pt x="3484949" y="2200938"/>
                  <a:pt x="3482512" y="2206352"/>
                  <a:pt x="3477638" y="2210333"/>
                </a:cubicBezTo>
                <a:cubicBezTo>
                  <a:pt x="3472763" y="2214314"/>
                  <a:pt x="3465564" y="2216305"/>
                  <a:pt x="3456039" y="2216305"/>
                </a:cubicBezTo>
                <a:cubicBezTo>
                  <a:pt x="3446216" y="2216305"/>
                  <a:pt x="3438831" y="2214333"/>
                  <a:pt x="3433882" y="2210389"/>
                </a:cubicBezTo>
                <a:cubicBezTo>
                  <a:pt x="3428934" y="2206445"/>
                  <a:pt x="3426459" y="2200864"/>
                  <a:pt x="3426459" y="2193646"/>
                </a:cubicBezTo>
                <a:cubicBezTo>
                  <a:pt x="3426459" y="2190371"/>
                  <a:pt x="3427036" y="2187376"/>
                  <a:pt x="3428189" y="2184660"/>
                </a:cubicBezTo>
                <a:cubicBezTo>
                  <a:pt x="3429343" y="2181944"/>
                  <a:pt x="3431054" y="2179358"/>
                  <a:pt x="3433324" y="2176902"/>
                </a:cubicBezTo>
                <a:cubicBezTo>
                  <a:pt x="3435594" y="2174447"/>
                  <a:pt x="3438496" y="2172066"/>
                  <a:pt x="3442030" y="2169759"/>
                </a:cubicBezTo>
                <a:cubicBezTo>
                  <a:pt x="3445565" y="2167452"/>
                  <a:pt x="3449676" y="2165145"/>
                  <a:pt x="3454365" y="2162838"/>
                </a:cubicBezTo>
                <a:close/>
                <a:moveTo>
                  <a:pt x="4587979" y="2144326"/>
                </a:moveTo>
                <a:lnTo>
                  <a:pt x="4588199" y="2144326"/>
                </a:lnTo>
                <a:lnTo>
                  <a:pt x="4588199" y="2223577"/>
                </a:lnTo>
                <a:lnTo>
                  <a:pt x="4541542" y="2223577"/>
                </a:lnTo>
                <a:close/>
                <a:moveTo>
                  <a:pt x="1988135" y="2143464"/>
                </a:moveTo>
                <a:cubicBezTo>
                  <a:pt x="1986796" y="2143464"/>
                  <a:pt x="1985680" y="2143482"/>
                  <a:pt x="1984787" y="2143520"/>
                </a:cubicBezTo>
                <a:cubicBezTo>
                  <a:pt x="1983894" y="2143557"/>
                  <a:pt x="1983112" y="2143650"/>
                  <a:pt x="1982443" y="2143799"/>
                </a:cubicBezTo>
                <a:cubicBezTo>
                  <a:pt x="1981773" y="2143948"/>
                  <a:pt x="1981215" y="2144096"/>
                  <a:pt x="1980768" y="2144245"/>
                </a:cubicBezTo>
                <a:cubicBezTo>
                  <a:pt x="1980322" y="2144394"/>
                  <a:pt x="1979950" y="2144580"/>
                  <a:pt x="1979652" y="2144803"/>
                </a:cubicBezTo>
                <a:lnTo>
                  <a:pt x="1946389" y="2166123"/>
                </a:lnTo>
                <a:cubicBezTo>
                  <a:pt x="1945719" y="2166569"/>
                  <a:pt x="1945180" y="2167016"/>
                  <a:pt x="1944770" y="2167462"/>
                </a:cubicBezTo>
                <a:cubicBezTo>
                  <a:pt x="1944361" y="2167909"/>
                  <a:pt x="1944045" y="2168430"/>
                  <a:pt x="1943822" y="2169025"/>
                </a:cubicBezTo>
                <a:cubicBezTo>
                  <a:pt x="1943598" y="2169620"/>
                  <a:pt x="1943431" y="2170365"/>
                  <a:pt x="1943319" y="2171258"/>
                </a:cubicBezTo>
                <a:cubicBezTo>
                  <a:pt x="1943208" y="2172150"/>
                  <a:pt x="1943152" y="2173229"/>
                  <a:pt x="1943152" y="2174495"/>
                </a:cubicBezTo>
                <a:cubicBezTo>
                  <a:pt x="1943152" y="2176206"/>
                  <a:pt x="1943245" y="2177620"/>
                  <a:pt x="1943431" y="2178736"/>
                </a:cubicBezTo>
                <a:cubicBezTo>
                  <a:pt x="1943617" y="2179852"/>
                  <a:pt x="1943970" y="2180652"/>
                  <a:pt x="1944491" y="2181136"/>
                </a:cubicBezTo>
                <a:cubicBezTo>
                  <a:pt x="1945012" y="2181620"/>
                  <a:pt x="1945701" y="2181787"/>
                  <a:pt x="1946556" y="2181638"/>
                </a:cubicBezTo>
                <a:cubicBezTo>
                  <a:pt x="1947412" y="2181489"/>
                  <a:pt x="1948547" y="2181043"/>
                  <a:pt x="1949961" y="2180299"/>
                </a:cubicBezTo>
                <a:lnTo>
                  <a:pt x="1977866" y="2163667"/>
                </a:lnTo>
                <a:lnTo>
                  <a:pt x="1977866" y="2273502"/>
                </a:lnTo>
                <a:lnTo>
                  <a:pt x="1947728" y="2273502"/>
                </a:lnTo>
                <a:cubicBezTo>
                  <a:pt x="1947133" y="2273502"/>
                  <a:pt x="1946594" y="2273670"/>
                  <a:pt x="1946110" y="2274005"/>
                </a:cubicBezTo>
                <a:cubicBezTo>
                  <a:pt x="1945626" y="2274340"/>
                  <a:pt x="1945217" y="2274823"/>
                  <a:pt x="1944882" y="2275456"/>
                </a:cubicBezTo>
                <a:cubicBezTo>
                  <a:pt x="1944547" y="2276088"/>
                  <a:pt x="1944268" y="2276888"/>
                  <a:pt x="1944045" y="2277856"/>
                </a:cubicBezTo>
                <a:cubicBezTo>
                  <a:pt x="1943822" y="2278823"/>
                  <a:pt x="1943710" y="2279976"/>
                  <a:pt x="1943710" y="2281316"/>
                </a:cubicBezTo>
                <a:cubicBezTo>
                  <a:pt x="1943710" y="2282730"/>
                  <a:pt x="1943822" y="2283920"/>
                  <a:pt x="1944045" y="2284888"/>
                </a:cubicBezTo>
                <a:cubicBezTo>
                  <a:pt x="1944268" y="2285855"/>
                  <a:pt x="1944584" y="2286637"/>
                  <a:pt x="1944994" y="2287232"/>
                </a:cubicBezTo>
                <a:cubicBezTo>
                  <a:pt x="1945403" y="2287827"/>
                  <a:pt x="1945831" y="2288255"/>
                  <a:pt x="1946277" y="2288515"/>
                </a:cubicBezTo>
                <a:cubicBezTo>
                  <a:pt x="1946724" y="2288776"/>
                  <a:pt x="1947208" y="2288906"/>
                  <a:pt x="1947728" y="2288906"/>
                </a:cubicBezTo>
                <a:lnTo>
                  <a:pt x="2023184" y="2288906"/>
                </a:lnTo>
                <a:cubicBezTo>
                  <a:pt x="2023705" y="2288906"/>
                  <a:pt x="2024207" y="2288776"/>
                  <a:pt x="2024691" y="2288515"/>
                </a:cubicBezTo>
                <a:cubicBezTo>
                  <a:pt x="2025175" y="2288255"/>
                  <a:pt x="2025603" y="2287827"/>
                  <a:pt x="2025975" y="2287232"/>
                </a:cubicBezTo>
                <a:cubicBezTo>
                  <a:pt x="2026347" y="2286637"/>
                  <a:pt x="2026644" y="2285855"/>
                  <a:pt x="2026868" y="2284888"/>
                </a:cubicBezTo>
                <a:cubicBezTo>
                  <a:pt x="2027091" y="2283920"/>
                  <a:pt x="2027203" y="2282730"/>
                  <a:pt x="2027203" y="2281316"/>
                </a:cubicBezTo>
                <a:cubicBezTo>
                  <a:pt x="2027203" y="2279976"/>
                  <a:pt x="2027110" y="2278823"/>
                  <a:pt x="2026924" y="2277856"/>
                </a:cubicBezTo>
                <a:cubicBezTo>
                  <a:pt x="2026738" y="2276888"/>
                  <a:pt x="2026477" y="2276088"/>
                  <a:pt x="2026142" y="2275456"/>
                </a:cubicBezTo>
                <a:cubicBezTo>
                  <a:pt x="2025807" y="2274823"/>
                  <a:pt x="2025379" y="2274340"/>
                  <a:pt x="2024859" y="2274005"/>
                </a:cubicBezTo>
                <a:cubicBezTo>
                  <a:pt x="2024338" y="2273670"/>
                  <a:pt x="2023780" y="2273502"/>
                  <a:pt x="2023184" y="2273502"/>
                </a:cubicBezTo>
                <a:lnTo>
                  <a:pt x="1997065" y="2273502"/>
                </a:lnTo>
                <a:lnTo>
                  <a:pt x="1997065" y="2146589"/>
                </a:lnTo>
                <a:cubicBezTo>
                  <a:pt x="1997065" y="2146143"/>
                  <a:pt x="1996953" y="2145715"/>
                  <a:pt x="1996730" y="2145306"/>
                </a:cubicBezTo>
                <a:cubicBezTo>
                  <a:pt x="1996507" y="2144896"/>
                  <a:pt x="1996060" y="2144561"/>
                  <a:pt x="1995391" y="2144301"/>
                </a:cubicBezTo>
                <a:cubicBezTo>
                  <a:pt x="1994721" y="2144041"/>
                  <a:pt x="1993791" y="2143836"/>
                  <a:pt x="1992600" y="2143687"/>
                </a:cubicBezTo>
                <a:cubicBezTo>
                  <a:pt x="1991409" y="2143538"/>
                  <a:pt x="1989921" y="2143464"/>
                  <a:pt x="1988135" y="2143464"/>
                </a:cubicBezTo>
                <a:close/>
                <a:moveTo>
                  <a:pt x="1864236" y="2142348"/>
                </a:moveTo>
                <a:cubicBezTo>
                  <a:pt x="1859845" y="2142348"/>
                  <a:pt x="1855660" y="2142794"/>
                  <a:pt x="1851678" y="2143687"/>
                </a:cubicBezTo>
                <a:cubicBezTo>
                  <a:pt x="1847697" y="2144580"/>
                  <a:pt x="1844051" y="2145678"/>
                  <a:pt x="1840740" y="2146980"/>
                </a:cubicBezTo>
                <a:cubicBezTo>
                  <a:pt x="1837428" y="2148282"/>
                  <a:pt x="1834675" y="2149603"/>
                  <a:pt x="1832480" y="2150942"/>
                </a:cubicBezTo>
                <a:cubicBezTo>
                  <a:pt x="1830284" y="2152282"/>
                  <a:pt x="1828740" y="2153342"/>
                  <a:pt x="1827847" y="2154124"/>
                </a:cubicBezTo>
                <a:cubicBezTo>
                  <a:pt x="1826954" y="2154905"/>
                  <a:pt x="1826359" y="2155556"/>
                  <a:pt x="1826061" y="2156077"/>
                </a:cubicBezTo>
                <a:cubicBezTo>
                  <a:pt x="1825764" y="2156598"/>
                  <a:pt x="1825522" y="2157156"/>
                  <a:pt x="1825336" y="2157751"/>
                </a:cubicBezTo>
                <a:cubicBezTo>
                  <a:pt x="1825150" y="2158347"/>
                  <a:pt x="1825020" y="2159054"/>
                  <a:pt x="1824945" y="2159872"/>
                </a:cubicBezTo>
                <a:cubicBezTo>
                  <a:pt x="1824871" y="2160691"/>
                  <a:pt x="1824834" y="2161658"/>
                  <a:pt x="1824834" y="2162774"/>
                </a:cubicBezTo>
                <a:cubicBezTo>
                  <a:pt x="1824834" y="2164337"/>
                  <a:pt x="1824910" y="2165676"/>
                  <a:pt x="1825064" y="2166793"/>
                </a:cubicBezTo>
                <a:cubicBezTo>
                  <a:pt x="1825217" y="2167909"/>
                  <a:pt x="1825428" y="2168802"/>
                  <a:pt x="1825697" y="2169472"/>
                </a:cubicBezTo>
                <a:cubicBezTo>
                  <a:pt x="1825965" y="2170141"/>
                  <a:pt x="1826311" y="2170625"/>
                  <a:pt x="1826734" y="2170923"/>
                </a:cubicBezTo>
                <a:cubicBezTo>
                  <a:pt x="1827156" y="2171220"/>
                  <a:pt x="1827636" y="2171369"/>
                  <a:pt x="1828173" y="2171369"/>
                </a:cubicBezTo>
                <a:cubicBezTo>
                  <a:pt x="1829096" y="2171369"/>
                  <a:pt x="1830497" y="2170737"/>
                  <a:pt x="1832378" y="2169472"/>
                </a:cubicBezTo>
                <a:cubicBezTo>
                  <a:pt x="1834258" y="2168207"/>
                  <a:pt x="1836600" y="2166830"/>
                  <a:pt x="1839403" y="2165342"/>
                </a:cubicBezTo>
                <a:cubicBezTo>
                  <a:pt x="1842205" y="2163853"/>
                  <a:pt x="1845469" y="2162477"/>
                  <a:pt x="1849193" y="2161212"/>
                </a:cubicBezTo>
                <a:cubicBezTo>
                  <a:pt x="1852917" y="2159947"/>
                  <a:pt x="1857121" y="2159314"/>
                  <a:pt x="1861805" y="2159314"/>
                </a:cubicBezTo>
                <a:cubicBezTo>
                  <a:pt x="1865797" y="2159314"/>
                  <a:pt x="1869329" y="2159947"/>
                  <a:pt x="1872401" y="2161212"/>
                </a:cubicBezTo>
                <a:cubicBezTo>
                  <a:pt x="1875472" y="2162477"/>
                  <a:pt x="1878025" y="2164188"/>
                  <a:pt x="1880060" y="2166346"/>
                </a:cubicBezTo>
                <a:cubicBezTo>
                  <a:pt x="1882095" y="2168504"/>
                  <a:pt x="1883649" y="2171016"/>
                  <a:pt x="1884724" y="2173881"/>
                </a:cubicBezTo>
                <a:cubicBezTo>
                  <a:pt x="1885799" y="2176746"/>
                  <a:pt x="1886337" y="2179778"/>
                  <a:pt x="1886337" y="2182978"/>
                </a:cubicBezTo>
                <a:cubicBezTo>
                  <a:pt x="1886337" y="2186178"/>
                  <a:pt x="1885992" y="2189601"/>
                  <a:pt x="1885302" y="2193247"/>
                </a:cubicBezTo>
                <a:cubicBezTo>
                  <a:pt x="1884612" y="2196893"/>
                  <a:pt x="1883174" y="2200949"/>
                  <a:pt x="1880989" y="2205414"/>
                </a:cubicBezTo>
                <a:cubicBezTo>
                  <a:pt x="1878803" y="2209878"/>
                  <a:pt x="1875698" y="2214827"/>
                  <a:pt x="1871672" y="2220259"/>
                </a:cubicBezTo>
                <a:cubicBezTo>
                  <a:pt x="1867646" y="2225691"/>
                  <a:pt x="1862297" y="2231831"/>
                  <a:pt x="1855625" y="2238677"/>
                </a:cubicBezTo>
                <a:lnTo>
                  <a:pt x="1826756" y="2268368"/>
                </a:lnTo>
                <a:cubicBezTo>
                  <a:pt x="1825836" y="2269335"/>
                  <a:pt x="1825088" y="2270247"/>
                  <a:pt x="1824513" y="2271103"/>
                </a:cubicBezTo>
                <a:cubicBezTo>
                  <a:pt x="1823937" y="2271958"/>
                  <a:pt x="1823458" y="2272814"/>
                  <a:pt x="1823075" y="2273670"/>
                </a:cubicBezTo>
                <a:cubicBezTo>
                  <a:pt x="1822692" y="2274526"/>
                  <a:pt x="1822442" y="2275512"/>
                  <a:pt x="1822327" y="2276628"/>
                </a:cubicBezTo>
                <a:cubicBezTo>
                  <a:pt x="1822212" y="2277744"/>
                  <a:pt x="1822155" y="2279046"/>
                  <a:pt x="1822155" y="2280535"/>
                </a:cubicBezTo>
                <a:cubicBezTo>
                  <a:pt x="1822155" y="2282172"/>
                  <a:pt x="1822285" y="2283548"/>
                  <a:pt x="1822545" y="2284665"/>
                </a:cubicBezTo>
                <a:cubicBezTo>
                  <a:pt x="1822806" y="2285781"/>
                  <a:pt x="1823215" y="2286637"/>
                  <a:pt x="1823773" y="2287232"/>
                </a:cubicBezTo>
                <a:cubicBezTo>
                  <a:pt x="1824331" y="2287827"/>
                  <a:pt x="1825001" y="2288255"/>
                  <a:pt x="1825782" y="2288515"/>
                </a:cubicBezTo>
                <a:cubicBezTo>
                  <a:pt x="1826564" y="2288776"/>
                  <a:pt x="1827475" y="2288906"/>
                  <a:pt x="1828517" y="2288906"/>
                </a:cubicBezTo>
                <a:lnTo>
                  <a:pt x="1908326" y="2288906"/>
                </a:lnTo>
                <a:cubicBezTo>
                  <a:pt x="1908996" y="2288906"/>
                  <a:pt x="1909610" y="2288739"/>
                  <a:pt x="1910168" y="2288404"/>
                </a:cubicBezTo>
                <a:cubicBezTo>
                  <a:pt x="1910726" y="2288069"/>
                  <a:pt x="1911172" y="2287548"/>
                  <a:pt x="1911507" y="2286841"/>
                </a:cubicBezTo>
                <a:cubicBezTo>
                  <a:pt x="1911842" y="2286134"/>
                  <a:pt x="1912103" y="2285260"/>
                  <a:pt x="1912289" y="2284218"/>
                </a:cubicBezTo>
                <a:cubicBezTo>
                  <a:pt x="1912475" y="2283176"/>
                  <a:pt x="1912568" y="2281986"/>
                  <a:pt x="1912568" y="2280646"/>
                </a:cubicBezTo>
                <a:cubicBezTo>
                  <a:pt x="1912568" y="2279307"/>
                  <a:pt x="1912475" y="2278135"/>
                  <a:pt x="1912289" y="2277130"/>
                </a:cubicBezTo>
                <a:cubicBezTo>
                  <a:pt x="1912103" y="2276126"/>
                  <a:pt x="1911805" y="2275288"/>
                  <a:pt x="1911396" y="2274619"/>
                </a:cubicBezTo>
                <a:cubicBezTo>
                  <a:pt x="1910986" y="2273949"/>
                  <a:pt x="1910503" y="2273447"/>
                  <a:pt x="1909945" y="2273112"/>
                </a:cubicBezTo>
                <a:cubicBezTo>
                  <a:pt x="1909387" y="2272777"/>
                  <a:pt x="1908810" y="2272609"/>
                  <a:pt x="1908215" y="2272609"/>
                </a:cubicBezTo>
                <a:lnTo>
                  <a:pt x="1845372" y="2272609"/>
                </a:lnTo>
                <a:lnTo>
                  <a:pt x="1868254" y="2248723"/>
                </a:lnTo>
                <a:cubicBezTo>
                  <a:pt x="1876514" y="2240239"/>
                  <a:pt x="1883137" y="2232742"/>
                  <a:pt x="1888123" y="2226231"/>
                </a:cubicBezTo>
                <a:cubicBezTo>
                  <a:pt x="1893108" y="2219720"/>
                  <a:pt x="1896922" y="2213804"/>
                  <a:pt x="1899564" y="2208483"/>
                </a:cubicBezTo>
                <a:cubicBezTo>
                  <a:pt x="1902206" y="2203163"/>
                  <a:pt x="1903936" y="2198214"/>
                  <a:pt x="1904754" y="2193638"/>
                </a:cubicBezTo>
                <a:cubicBezTo>
                  <a:pt x="1905573" y="2189061"/>
                  <a:pt x="1905982" y="2184466"/>
                  <a:pt x="1905982" y="2179852"/>
                </a:cubicBezTo>
                <a:cubicBezTo>
                  <a:pt x="1905982" y="2174718"/>
                  <a:pt x="1905126" y="2169881"/>
                  <a:pt x="1903415" y="2165342"/>
                </a:cubicBezTo>
                <a:cubicBezTo>
                  <a:pt x="1901703" y="2160802"/>
                  <a:pt x="1899117" y="2156821"/>
                  <a:pt x="1895657" y="2153398"/>
                </a:cubicBezTo>
                <a:cubicBezTo>
                  <a:pt x="1892197" y="2149975"/>
                  <a:pt x="1887844" y="2147278"/>
                  <a:pt x="1882597" y="2145306"/>
                </a:cubicBezTo>
                <a:cubicBezTo>
                  <a:pt x="1877351" y="2143334"/>
                  <a:pt x="1871231" y="2142348"/>
                  <a:pt x="1864236" y="2142348"/>
                </a:cubicBezTo>
                <a:close/>
                <a:moveTo>
                  <a:pt x="4592831" y="2127472"/>
                </a:moveTo>
                <a:cubicBezTo>
                  <a:pt x="4590556" y="2127472"/>
                  <a:pt x="4588584" y="2127528"/>
                  <a:pt x="4586915" y="2127639"/>
                </a:cubicBezTo>
                <a:cubicBezTo>
                  <a:pt x="4585246" y="2127751"/>
                  <a:pt x="4583842" y="2127955"/>
                  <a:pt x="4582704" y="2128253"/>
                </a:cubicBezTo>
                <a:cubicBezTo>
                  <a:pt x="4581565" y="2128551"/>
                  <a:pt x="4580636" y="2128923"/>
                  <a:pt x="4579915" y="2129369"/>
                </a:cubicBezTo>
                <a:cubicBezTo>
                  <a:pt x="4579194" y="2129816"/>
                  <a:pt x="4578644" y="2130337"/>
                  <a:pt x="4578265" y="2130932"/>
                </a:cubicBezTo>
                <a:lnTo>
                  <a:pt x="4526780" y="2218666"/>
                </a:lnTo>
                <a:cubicBezTo>
                  <a:pt x="4526263" y="2219634"/>
                  <a:pt x="4525821" y="2220545"/>
                  <a:pt x="4525453" y="2221401"/>
                </a:cubicBezTo>
                <a:cubicBezTo>
                  <a:pt x="4525085" y="2222257"/>
                  <a:pt x="4524791" y="2223150"/>
                  <a:pt x="4524570" y="2224080"/>
                </a:cubicBezTo>
                <a:cubicBezTo>
                  <a:pt x="4524349" y="2225010"/>
                  <a:pt x="4524202" y="2226033"/>
                  <a:pt x="4524128" y="2227149"/>
                </a:cubicBezTo>
                <a:cubicBezTo>
                  <a:pt x="4524054" y="2228266"/>
                  <a:pt x="4524017" y="2229531"/>
                  <a:pt x="4524017" y="2230944"/>
                </a:cubicBezTo>
                <a:cubicBezTo>
                  <a:pt x="4524017" y="2232730"/>
                  <a:pt x="4524109" y="2234181"/>
                  <a:pt x="4524293" y="2235298"/>
                </a:cubicBezTo>
                <a:cubicBezTo>
                  <a:pt x="4524478" y="2236414"/>
                  <a:pt x="4524810" y="2237270"/>
                  <a:pt x="4525289" y="2237865"/>
                </a:cubicBezTo>
                <a:cubicBezTo>
                  <a:pt x="4525769" y="2238460"/>
                  <a:pt x="4526304" y="2238870"/>
                  <a:pt x="4526894" y="2239093"/>
                </a:cubicBezTo>
                <a:cubicBezTo>
                  <a:pt x="4527484" y="2239316"/>
                  <a:pt x="4528222" y="2239428"/>
                  <a:pt x="4529108" y="2239428"/>
                </a:cubicBezTo>
                <a:lnTo>
                  <a:pt x="4588199" y="2239428"/>
                </a:lnTo>
                <a:lnTo>
                  <a:pt x="4588199" y="2269789"/>
                </a:lnTo>
                <a:cubicBezTo>
                  <a:pt x="4588199" y="2270384"/>
                  <a:pt x="4588333" y="2270886"/>
                  <a:pt x="4588601" y="2271295"/>
                </a:cubicBezTo>
                <a:cubicBezTo>
                  <a:pt x="4588869" y="2271705"/>
                  <a:pt x="4589367" y="2272058"/>
                  <a:pt x="4590096" y="2272356"/>
                </a:cubicBezTo>
                <a:cubicBezTo>
                  <a:pt x="4590824" y="2272654"/>
                  <a:pt x="4591802" y="2272877"/>
                  <a:pt x="4593028" y="2273026"/>
                </a:cubicBezTo>
                <a:cubicBezTo>
                  <a:pt x="4594254" y="2273174"/>
                  <a:pt x="4595787" y="2273249"/>
                  <a:pt x="4597626" y="2273249"/>
                </a:cubicBezTo>
                <a:cubicBezTo>
                  <a:pt x="4599542" y="2273249"/>
                  <a:pt x="4601113" y="2273174"/>
                  <a:pt x="4602339" y="2273026"/>
                </a:cubicBezTo>
                <a:cubicBezTo>
                  <a:pt x="4603565" y="2272877"/>
                  <a:pt x="4604562" y="2272654"/>
                  <a:pt x="4605329" y="2272356"/>
                </a:cubicBezTo>
                <a:cubicBezTo>
                  <a:pt x="4606095" y="2272058"/>
                  <a:pt x="4606632" y="2271705"/>
                  <a:pt x="4606938" y="2271295"/>
                </a:cubicBezTo>
                <a:cubicBezTo>
                  <a:pt x="4607245" y="2270886"/>
                  <a:pt x="4607398" y="2270384"/>
                  <a:pt x="4607398" y="2269789"/>
                </a:cubicBezTo>
                <a:lnTo>
                  <a:pt x="4607398" y="2239428"/>
                </a:lnTo>
                <a:lnTo>
                  <a:pt x="4623695" y="2239428"/>
                </a:lnTo>
                <a:cubicBezTo>
                  <a:pt x="4625034" y="2239428"/>
                  <a:pt x="4626076" y="2238721"/>
                  <a:pt x="4626820" y="2237307"/>
                </a:cubicBezTo>
                <a:cubicBezTo>
                  <a:pt x="4627564" y="2235893"/>
                  <a:pt x="4627936" y="2233958"/>
                  <a:pt x="4627936" y="2231503"/>
                </a:cubicBezTo>
                <a:cubicBezTo>
                  <a:pt x="4627936" y="2228824"/>
                  <a:pt x="4627546" y="2226833"/>
                  <a:pt x="4626764" y="2225531"/>
                </a:cubicBezTo>
                <a:cubicBezTo>
                  <a:pt x="4625983" y="2224229"/>
                  <a:pt x="4624960" y="2223577"/>
                  <a:pt x="4623695" y="2223577"/>
                </a:cubicBezTo>
                <a:lnTo>
                  <a:pt x="4607398" y="2223577"/>
                </a:lnTo>
                <a:lnTo>
                  <a:pt x="4607398" y="2131378"/>
                </a:lnTo>
                <a:cubicBezTo>
                  <a:pt x="4607398" y="2130709"/>
                  <a:pt x="4607095" y="2130132"/>
                  <a:pt x="4606488" y="2129648"/>
                </a:cubicBezTo>
                <a:cubicBezTo>
                  <a:pt x="4605881" y="2129165"/>
                  <a:pt x="4605008" y="2128774"/>
                  <a:pt x="4603871" y="2128476"/>
                </a:cubicBezTo>
                <a:cubicBezTo>
                  <a:pt x="4602733" y="2128179"/>
                  <a:pt x="4601234" y="2127937"/>
                  <a:pt x="4599375" y="2127751"/>
                </a:cubicBezTo>
                <a:cubicBezTo>
                  <a:pt x="4597516" y="2127565"/>
                  <a:pt x="4595335" y="2127472"/>
                  <a:pt x="4592831" y="2127472"/>
                </a:cubicBezTo>
                <a:close/>
                <a:moveTo>
                  <a:pt x="1360788" y="2120168"/>
                </a:moveTo>
                <a:cubicBezTo>
                  <a:pt x="1406037" y="2120168"/>
                  <a:pt x="1442719" y="2214681"/>
                  <a:pt x="1442719" y="2331270"/>
                </a:cubicBezTo>
                <a:cubicBezTo>
                  <a:pt x="1442719" y="2447859"/>
                  <a:pt x="1406037" y="2542373"/>
                  <a:pt x="1360788" y="2542373"/>
                </a:cubicBezTo>
                <a:cubicBezTo>
                  <a:pt x="1315539" y="2542373"/>
                  <a:pt x="1278857" y="2447859"/>
                  <a:pt x="1278857" y="2331270"/>
                </a:cubicBezTo>
                <a:cubicBezTo>
                  <a:pt x="1278857" y="2214681"/>
                  <a:pt x="1315539" y="2120168"/>
                  <a:pt x="1360788" y="2120168"/>
                </a:cubicBezTo>
                <a:close/>
                <a:moveTo>
                  <a:pt x="760667" y="2099103"/>
                </a:moveTo>
                <a:cubicBezTo>
                  <a:pt x="758509" y="2099103"/>
                  <a:pt x="756853" y="2099699"/>
                  <a:pt x="755700" y="2100889"/>
                </a:cubicBezTo>
                <a:cubicBezTo>
                  <a:pt x="754546" y="2102080"/>
                  <a:pt x="753970" y="2103903"/>
                  <a:pt x="753970" y="2106359"/>
                </a:cubicBezTo>
                <a:lnTo>
                  <a:pt x="753970" y="2165183"/>
                </a:lnTo>
                <a:cubicBezTo>
                  <a:pt x="753970" y="2167936"/>
                  <a:pt x="754416" y="2169797"/>
                  <a:pt x="755309" y="2170764"/>
                </a:cubicBezTo>
                <a:cubicBezTo>
                  <a:pt x="756202" y="2171732"/>
                  <a:pt x="757690" y="2172215"/>
                  <a:pt x="759774" y="2172215"/>
                </a:cubicBezTo>
                <a:cubicBezTo>
                  <a:pt x="762602" y="2172215"/>
                  <a:pt x="765653" y="2171992"/>
                  <a:pt x="768927" y="2171546"/>
                </a:cubicBezTo>
                <a:cubicBezTo>
                  <a:pt x="772201" y="2171099"/>
                  <a:pt x="776108" y="2170876"/>
                  <a:pt x="780647" y="2170876"/>
                </a:cubicBezTo>
                <a:cubicBezTo>
                  <a:pt x="787047" y="2170876"/>
                  <a:pt x="792553" y="2171453"/>
                  <a:pt x="797167" y="2172606"/>
                </a:cubicBezTo>
                <a:cubicBezTo>
                  <a:pt x="801781" y="2173759"/>
                  <a:pt x="805594" y="2175508"/>
                  <a:pt x="808608" y="2177852"/>
                </a:cubicBezTo>
                <a:cubicBezTo>
                  <a:pt x="811622" y="2180196"/>
                  <a:pt x="813854" y="2183136"/>
                  <a:pt x="815305" y="2186670"/>
                </a:cubicBezTo>
                <a:cubicBezTo>
                  <a:pt x="816756" y="2190205"/>
                  <a:pt x="817482" y="2194279"/>
                  <a:pt x="817482" y="2198893"/>
                </a:cubicBezTo>
                <a:cubicBezTo>
                  <a:pt x="817482" y="2204399"/>
                  <a:pt x="816626" y="2209069"/>
                  <a:pt x="814915" y="2212901"/>
                </a:cubicBezTo>
                <a:cubicBezTo>
                  <a:pt x="813203" y="2216733"/>
                  <a:pt x="810841" y="2219915"/>
                  <a:pt x="807827" y="2222445"/>
                </a:cubicBezTo>
                <a:cubicBezTo>
                  <a:pt x="804813" y="2224975"/>
                  <a:pt x="801223" y="2226835"/>
                  <a:pt x="797055" y="2228026"/>
                </a:cubicBezTo>
                <a:cubicBezTo>
                  <a:pt x="792888" y="2229216"/>
                  <a:pt x="788312" y="2229812"/>
                  <a:pt x="783326" y="2229812"/>
                </a:cubicBezTo>
                <a:cubicBezTo>
                  <a:pt x="777968" y="2229812"/>
                  <a:pt x="773336" y="2229328"/>
                  <a:pt x="769429" y="2228361"/>
                </a:cubicBezTo>
                <a:cubicBezTo>
                  <a:pt x="765522" y="2227393"/>
                  <a:pt x="762248" y="2226370"/>
                  <a:pt x="759606" y="2225291"/>
                </a:cubicBezTo>
                <a:cubicBezTo>
                  <a:pt x="756965" y="2224212"/>
                  <a:pt x="754863" y="2223207"/>
                  <a:pt x="753300" y="2222277"/>
                </a:cubicBezTo>
                <a:cubicBezTo>
                  <a:pt x="751737" y="2221347"/>
                  <a:pt x="750584" y="2220882"/>
                  <a:pt x="749840" y="2220882"/>
                </a:cubicBezTo>
                <a:cubicBezTo>
                  <a:pt x="749319" y="2220882"/>
                  <a:pt x="748854" y="2221031"/>
                  <a:pt x="748444" y="2221329"/>
                </a:cubicBezTo>
                <a:cubicBezTo>
                  <a:pt x="748035" y="2221626"/>
                  <a:pt x="747682" y="2222091"/>
                  <a:pt x="747384" y="2222724"/>
                </a:cubicBezTo>
                <a:cubicBezTo>
                  <a:pt x="747086" y="2223356"/>
                  <a:pt x="746882" y="2224175"/>
                  <a:pt x="746770" y="2225179"/>
                </a:cubicBezTo>
                <a:cubicBezTo>
                  <a:pt x="746658" y="2226184"/>
                  <a:pt x="746603" y="2227319"/>
                  <a:pt x="746603" y="2228584"/>
                </a:cubicBezTo>
                <a:cubicBezTo>
                  <a:pt x="746603" y="2229923"/>
                  <a:pt x="746640" y="2231077"/>
                  <a:pt x="746714" y="2232044"/>
                </a:cubicBezTo>
                <a:cubicBezTo>
                  <a:pt x="746789" y="2233012"/>
                  <a:pt x="746919" y="2233811"/>
                  <a:pt x="747105" y="2234444"/>
                </a:cubicBezTo>
                <a:cubicBezTo>
                  <a:pt x="747291" y="2235077"/>
                  <a:pt x="747496" y="2235616"/>
                  <a:pt x="747719" y="2236063"/>
                </a:cubicBezTo>
                <a:cubicBezTo>
                  <a:pt x="747942" y="2236509"/>
                  <a:pt x="748333" y="2236993"/>
                  <a:pt x="748891" y="2237514"/>
                </a:cubicBezTo>
                <a:cubicBezTo>
                  <a:pt x="749449" y="2238034"/>
                  <a:pt x="750733" y="2238741"/>
                  <a:pt x="752742" y="2239634"/>
                </a:cubicBezTo>
                <a:cubicBezTo>
                  <a:pt x="754751" y="2240527"/>
                  <a:pt x="757318" y="2241439"/>
                  <a:pt x="760444" y="2242369"/>
                </a:cubicBezTo>
                <a:cubicBezTo>
                  <a:pt x="763569" y="2243299"/>
                  <a:pt x="767141" y="2244081"/>
                  <a:pt x="771159" y="2244713"/>
                </a:cubicBezTo>
                <a:cubicBezTo>
                  <a:pt x="775178" y="2245346"/>
                  <a:pt x="779419" y="2245662"/>
                  <a:pt x="783884" y="2245662"/>
                </a:cubicBezTo>
                <a:cubicBezTo>
                  <a:pt x="791921" y="2245662"/>
                  <a:pt x="799232" y="2244583"/>
                  <a:pt x="805818" y="2242425"/>
                </a:cubicBezTo>
                <a:cubicBezTo>
                  <a:pt x="812403" y="2240267"/>
                  <a:pt x="818077" y="2237123"/>
                  <a:pt x="822840" y="2232993"/>
                </a:cubicBezTo>
                <a:cubicBezTo>
                  <a:pt x="827602" y="2228863"/>
                  <a:pt x="831286" y="2223784"/>
                  <a:pt x="833890" y="2217757"/>
                </a:cubicBezTo>
                <a:cubicBezTo>
                  <a:pt x="836495" y="2211729"/>
                  <a:pt x="837797" y="2204846"/>
                  <a:pt x="837797" y="2197107"/>
                </a:cubicBezTo>
                <a:cubicBezTo>
                  <a:pt x="837797" y="2190856"/>
                  <a:pt x="836776" y="2185163"/>
                  <a:pt x="834733" y="2180029"/>
                </a:cubicBezTo>
                <a:cubicBezTo>
                  <a:pt x="832690" y="2174894"/>
                  <a:pt x="829679" y="2170522"/>
                  <a:pt x="825700" y="2166913"/>
                </a:cubicBezTo>
                <a:cubicBezTo>
                  <a:pt x="821721" y="2163304"/>
                  <a:pt x="816756" y="2160514"/>
                  <a:pt x="810806" y="2158542"/>
                </a:cubicBezTo>
                <a:cubicBezTo>
                  <a:pt x="804855" y="2156570"/>
                  <a:pt x="797901" y="2155584"/>
                  <a:pt x="789945" y="2155584"/>
                </a:cubicBezTo>
                <a:cubicBezTo>
                  <a:pt x="786503" y="2155584"/>
                  <a:pt x="783474" y="2155621"/>
                  <a:pt x="780857" y="2155695"/>
                </a:cubicBezTo>
                <a:cubicBezTo>
                  <a:pt x="778240" y="2155770"/>
                  <a:pt x="775678" y="2155993"/>
                  <a:pt x="773168" y="2156365"/>
                </a:cubicBezTo>
                <a:lnTo>
                  <a:pt x="773168" y="2115847"/>
                </a:lnTo>
                <a:lnTo>
                  <a:pt x="824805" y="2115847"/>
                </a:lnTo>
                <a:cubicBezTo>
                  <a:pt x="826088" y="2115847"/>
                  <a:pt x="827085" y="2115102"/>
                  <a:pt x="827798" y="2113614"/>
                </a:cubicBezTo>
                <a:cubicBezTo>
                  <a:pt x="828511" y="2112126"/>
                  <a:pt x="828867" y="2110042"/>
                  <a:pt x="828867" y="2107363"/>
                </a:cubicBezTo>
                <a:cubicBezTo>
                  <a:pt x="828867" y="2105950"/>
                  <a:pt x="828774" y="2104722"/>
                  <a:pt x="828588" y="2103680"/>
                </a:cubicBezTo>
                <a:cubicBezTo>
                  <a:pt x="828402" y="2102638"/>
                  <a:pt x="828123" y="2101782"/>
                  <a:pt x="827751" y="2101113"/>
                </a:cubicBezTo>
                <a:cubicBezTo>
                  <a:pt x="827379" y="2100443"/>
                  <a:pt x="826914" y="2099941"/>
                  <a:pt x="826356" y="2099606"/>
                </a:cubicBezTo>
                <a:cubicBezTo>
                  <a:pt x="825798" y="2099271"/>
                  <a:pt x="825221" y="2099103"/>
                  <a:pt x="824626" y="2099103"/>
                </a:cubicBezTo>
                <a:close/>
                <a:moveTo>
                  <a:pt x="3455592" y="2097540"/>
                </a:moveTo>
                <a:cubicBezTo>
                  <a:pt x="3459536" y="2097540"/>
                  <a:pt x="3463052" y="2098005"/>
                  <a:pt x="3466141" y="2098935"/>
                </a:cubicBezTo>
                <a:cubicBezTo>
                  <a:pt x="3469229" y="2099865"/>
                  <a:pt x="3471815" y="2101223"/>
                  <a:pt x="3473898" y="2103009"/>
                </a:cubicBezTo>
                <a:cubicBezTo>
                  <a:pt x="3475982" y="2104795"/>
                  <a:pt x="3477563" y="2106953"/>
                  <a:pt x="3478642" y="2109483"/>
                </a:cubicBezTo>
                <a:cubicBezTo>
                  <a:pt x="3479721" y="2112013"/>
                  <a:pt x="3480261" y="2114841"/>
                  <a:pt x="3480261" y="2117967"/>
                </a:cubicBezTo>
                <a:cubicBezTo>
                  <a:pt x="3480261" y="2123622"/>
                  <a:pt x="3478251" y="2128794"/>
                  <a:pt x="3474233" y="2133482"/>
                </a:cubicBezTo>
                <a:cubicBezTo>
                  <a:pt x="3470215" y="2138170"/>
                  <a:pt x="3464448" y="2142449"/>
                  <a:pt x="3456932" y="2146318"/>
                </a:cubicBezTo>
                <a:cubicBezTo>
                  <a:pt x="3452467" y="2144011"/>
                  <a:pt x="3448616" y="2141798"/>
                  <a:pt x="3445379" y="2139677"/>
                </a:cubicBezTo>
                <a:cubicBezTo>
                  <a:pt x="3442142" y="2137556"/>
                  <a:pt x="3439463" y="2135379"/>
                  <a:pt x="3437342" y="2133147"/>
                </a:cubicBezTo>
                <a:cubicBezTo>
                  <a:pt x="3435222" y="2130915"/>
                  <a:pt x="3433659" y="2128552"/>
                  <a:pt x="3432654" y="2126059"/>
                </a:cubicBezTo>
                <a:cubicBezTo>
                  <a:pt x="3431650" y="2123566"/>
                  <a:pt x="3431147" y="2120869"/>
                  <a:pt x="3431147" y="2117967"/>
                </a:cubicBezTo>
                <a:cubicBezTo>
                  <a:pt x="3431147" y="2111641"/>
                  <a:pt x="3433212" y="2106656"/>
                  <a:pt x="3437342" y="2103009"/>
                </a:cubicBezTo>
                <a:cubicBezTo>
                  <a:pt x="3441472" y="2099363"/>
                  <a:pt x="3447556" y="2097540"/>
                  <a:pt x="3455592" y="2097540"/>
                </a:cubicBezTo>
                <a:close/>
                <a:moveTo>
                  <a:pt x="3971908" y="2089602"/>
                </a:moveTo>
                <a:cubicBezTo>
                  <a:pt x="4017157" y="2089602"/>
                  <a:pt x="4053839" y="2184115"/>
                  <a:pt x="4053839" y="2300704"/>
                </a:cubicBezTo>
                <a:cubicBezTo>
                  <a:pt x="4053839" y="2417293"/>
                  <a:pt x="4017157" y="2511807"/>
                  <a:pt x="3971908" y="2511807"/>
                </a:cubicBezTo>
                <a:cubicBezTo>
                  <a:pt x="3926659" y="2511807"/>
                  <a:pt x="3889977" y="2417293"/>
                  <a:pt x="3889977" y="2300704"/>
                </a:cubicBezTo>
                <a:cubicBezTo>
                  <a:pt x="3889977" y="2184115"/>
                  <a:pt x="3926659" y="2089602"/>
                  <a:pt x="3971908" y="2089602"/>
                </a:cubicBezTo>
                <a:close/>
                <a:moveTo>
                  <a:pt x="3457043" y="2082583"/>
                </a:moveTo>
                <a:cubicBezTo>
                  <a:pt x="3449453" y="2082583"/>
                  <a:pt x="3442812" y="2083531"/>
                  <a:pt x="3437119" y="2085429"/>
                </a:cubicBezTo>
                <a:cubicBezTo>
                  <a:pt x="3431426" y="2087327"/>
                  <a:pt x="3426738" y="2089912"/>
                  <a:pt x="3423055" y="2093187"/>
                </a:cubicBezTo>
                <a:cubicBezTo>
                  <a:pt x="3419371" y="2096461"/>
                  <a:pt x="3416618" y="2100312"/>
                  <a:pt x="3414795" y="2104739"/>
                </a:cubicBezTo>
                <a:cubicBezTo>
                  <a:pt x="3412972" y="2109167"/>
                  <a:pt x="3412060" y="2113911"/>
                  <a:pt x="3412060" y="2118971"/>
                </a:cubicBezTo>
                <a:cubicBezTo>
                  <a:pt x="3412060" y="2122989"/>
                  <a:pt x="3412674" y="2126710"/>
                  <a:pt x="3413902" y="2130133"/>
                </a:cubicBezTo>
                <a:cubicBezTo>
                  <a:pt x="3415130" y="2133556"/>
                  <a:pt x="3416934" y="2136775"/>
                  <a:pt x="3419315" y="2139788"/>
                </a:cubicBezTo>
                <a:cubicBezTo>
                  <a:pt x="3421697" y="2142802"/>
                  <a:pt x="3424599" y="2145593"/>
                  <a:pt x="3428022" y="2148160"/>
                </a:cubicBezTo>
                <a:cubicBezTo>
                  <a:pt x="3431445" y="2150727"/>
                  <a:pt x="3435389" y="2153164"/>
                  <a:pt x="3439854" y="2155471"/>
                </a:cubicBezTo>
                <a:cubicBezTo>
                  <a:pt x="3434719" y="2158001"/>
                  <a:pt x="3430106" y="2160662"/>
                  <a:pt x="3426013" y="2163452"/>
                </a:cubicBezTo>
                <a:cubicBezTo>
                  <a:pt x="3421920" y="2166243"/>
                  <a:pt x="3418478" y="2169238"/>
                  <a:pt x="3415688" y="2172438"/>
                </a:cubicBezTo>
                <a:cubicBezTo>
                  <a:pt x="3412897" y="2175637"/>
                  <a:pt x="3410758" y="2179135"/>
                  <a:pt x="3409270" y="2182930"/>
                </a:cubicBezTo>
                <a:cubicBezTo>
                  <a:pt x="3407781" y="2186725"/>
                  <a:pt x="3407037" y="2190892"/>
                  <a:pt x="3407037" y="2195432"/>
                </a:cubicBezTo>
                <a:cubicBezTo>
                  <a:pt x="3407037" y="2201161"/>
                  <a:pt x="3408116" y="2206259"/>
                  <a:pt x="3410274" y="2210724"/>
                </a:cubicBezTo>
                <a:cubicBezTo>
                  <a:pt x="3412432" y="2215188"/>
                  <a:pt x="3415558" y="2218946"/>
                  <a:pt x="3419650" y="2221997"/>
                </a:cubicBezTo>
                <a:cubicBezTo>
                  <a:pt x="3423743" y="2225048"/>
                  <a:pt x="3428729" y="2227355"/>
                  <a:pt x="3434608" y="2228918"/>
                </a:cubicBezTo>
                <a:cubicBezTo>
                  <a:pt x="3440486" y="2230481"/>
                  <a:pt x="3447146" y="2231262"/>
                  <a:pt x="3454588" y="2231262"/>
                </a:cubicBezTo>
                <a:cubicBezTo>
                  <a:pt x="3462550" y="2231262"/>
                  <a:pt x="3469619" y="2230406"/>
                  <a:pt x="3475796" y="2228695"/>
                </a:cubicBezTo>
                <a:cubicBezTo>
                  <a:pt x="3481972" y="2226983"/>
                  <a:pt x="3487163" y="2224453"/>
                  <a:pt x="3491367" y="2221104"/>
                </a:cubicBezTo>
                <a:cubicBezTo>
                  <a:pt x="3495571" y="2217756"/>
                  <a:pt x="3498790" y="2213644"/>
                  <a:pt x="3501022" y="2208770"/>
                </a:cubicBezTo>
                <a:cubicBezTo>
                  <a:pt x="3503255" y="2203896"/>
                  <a:pt x="3504371" y="2198334"/>
                  <a:pt x="3504371" y="2192083"/>
                </a:cubicBezTo>
                <a:cubicBezTo>
                  <a:pt x="3504371" y="2187841"/>
                  <a:pt x="3503645" y="2183953"/>
                  <a:pt x="3502194" y="2180419"/>
                </a:cubicBezTo>
                <a:cubicBezTo>
                  <a:pt x="3500743" y="2176884"/>
                  <a:pt x="3498622" y="2173535"/>
                  <a:pt x="3495832" y="2170373"/>
                </a:cubicBezTo>
                <a:cubicBezTo>
                  <a:pt x="3493041" y="2167210"/>
                  <a:pt x="3489581" y="2164252"/>
                  <a:pt x="3485451" y="2161499"/>
                </a:cubicBezTo>
                <a:cubicBezTo>
                  <a:pt x="3481321" y="2158745"/>
                  <a:pt x="3476614" y="2156067"/>
                  <a:pt x="3471331" y="2153462"/>
                </a:cubicBezTo>
                <a:cubicBezTo>
                  <a:pt x="3475796" y="2151081"/>
                  <a:pt x="3479758" y="2148532"/>
                  <a:pt x="3483219" y="2145816"/>
                </a:cubicBezTo>
                <a:cubicBezTo>
                  <a:pt x="3486679" y="2143100"/>
                  <a:pt x="3489600" y="2140179"/>
                  <a:pt x="3491981" y="2137054"/>
                </a:cubicBezTo>
                <a:cubicBezTo>
                  <a:pt x="3494362" y="2133928"/>
                  <a:pt x="3496167" y="2130617"/>
                  <a:pt x="3497394" y="2127119"/>
                </a:cubicBezTo>
                <a:cubicBezTo>
                  <a:pt x="3498622" y="2123622"/>
                  <a:pt x="3499236" y="2119976"/>
                  <a:pt x="3499236" y="2116181"/>
                </a:cubicBezTo>
                <a:cubicBezTo>
                  <a:pt x="3499236" y="2111493"/>
                  <a:pt x="3498418" y="2107102"/>
                  <a:pt x="3496781" y="2103009"/>
                </a:cubicBezTo>
                <a:cubicBezTo>
                  <a:pt x="3495143" y="2098917"/>
                  <a:pt x="3492595" y="2095363"/>
                  <a:pt x="3489134" y="2092349"/>
                </a:cubicBezTo>
                <a:cubicBezTo>
                  <a:pt x="3485674" y="2089336"/>
                  <a:pt x="3481284" y="2086954"/>
                  <a:pt x="3475963" y="2085206"/>
                </a:cubicBezTo>
                <a:cubicBezTo>
                  <a:pt x="3470643" y="2083457"/>
                  <a:pt x="3464336" y="2082583"/>
                  <a:pt x="3457043" y="2082583"/>
                </a:cubicBezTo>
                <a:close/>
                <a:moveTo>
                  <a:pt x="3338502" y="2082583"/>
                </a:moveTo>
                <a:cubicBezTo>
                  <a:pt x="3333739" y="2082583"/>
                  <a:pt x="3329293" y="2083029"/>
                  <a:pt x="3325163" y="2083922"/>
                </a:cubicBezTo>
                <a:cubicBezTo>
                  <a:pt x="3321033" y="2084815"/>
                  <a:pt x="3317387" y="2085913"/>
                  <a:pt x="3314224" y="2087215"/>
                </a:cubicBezTo>
                <a:cubicBezTo>
                  <a:pt x="3311062" y="2088517"/>
                  <a:pt x="3308401" y="2089838"/>
                  <a:pt x="3306243" y="2091177"/>
                </a:cubicBezTo>
                <a:cubicBezTo>
                  <a:pt x="3304085" y="2092517"/>
                  <a:pt x="3302653" y="2093540"/>
                  <a:pt x="3301946" y="2094247"/>
                </a:cubicBezTo>
                <a:cubicBezTo>
                  <a:pt x="3301239" y="2094954"/>
                  <a:pt x="3300737" y="2095568"/>
                  <a:pt x="3300439" y="2096089"/>
                </a:cubicBezTo>
                <a:cubicBezTo>
                  <a:pt x="3300141" y="2096610"/>
                  <a:pt x="3299881" y="2097186"/>
                  <a:pt x="3299658" y="2097819"/>
                </a:cubicBezTo>
                <a:cubicBezTo>
                  <a:pt x="3299434" y="2098451"/>
                  <a:pt x="3299286" y="2099196"/>
                  <a:pt x="3299211" y="2100051"/>
                </a:cubicBezTo>
                <a:cubicBezTo>
                  <a:pt x="3299137" y="2100907"/>
                  <a:pt x="3299100" y="2101893"/>
                  <a:pt x="3299100" y="2103009"/>
                </a:cubicBezTo>
                <a:cubicBezTo>
                  <a:pt x="3299100" y="2104646"/>
                  <a:pt x="3299155" y="2105967"/>
                  <a:pt x="3299267" y="2106972"/>
                </a:cubicBezTo>
                <a:cubicBezTo>
                  <a:pt x="3299379" y="2107976"/>
                  <a:pt x="3299565" y="2108758"/>
                  <a:pt x="3299825" y="2109316"/>
                </a:cubicBezTo>
                <a:cubicBezTo>
                  <a:pt x="3300086" y="2109874"/>
                  <a:pt x="3300420" y="2110246"/>
                  <a:pt x="3300830" y="2110432"/>
                </a:cubicBezTo>
                <a:cubicBezTo>
                  <a:pt x="3301239" y="2110618"/>
                  <a:pt x="3301704" y="2110711"/>
                  <a:pt x="3302225" y="2110711"/>
                </a:cubicBezTo>
                <a:cubicBezTo>
                  <a:pt x="3302969" y="2110711"/>
                  <a:pt x="3304271" y="2110060"/>
                  <a:pt x="3306132" y="2108758"/>
                </a:cubicBezTo>
                <a:cubicBezTo>
                  <a:pt x="3307992" y="2107456"/>
                  <a:pt x="3310336" y="2106060"/>
                  <a:pt x="3313164" y="2104572"/>
                </a:cubicBezTo>
                <a:cubicBezTo>
                  <a:pt x="3315992" y="2103084"/>
                  <a:pt x="3319210" y="2101688"/>
                  <a:pt x="3322819" y="2100386"/>
                </a:cubicBezTo>
                <a:cubicBezTo>
                  <a:pt x="3326428" y="2099084"/>
                  <a:pt x="3330391" y="2098433"/>
                  <a:pt x="3334707" y="2098433"/>
                </a:cubicBezTo>
                <a:cubicBezTo>
                  <a:pt x="3338651" y="2098433"/>
                  <a:pt x="3342130" y="2099010"/>
                  <a:pt x="3345143" y="2100163"/>
                </a:cubicBezTo>
                <a:cubicBezTo>
                  <a:pt x="3348157" y="2101316"/>
                  <a:pt x="3350631" y="2102898"/>
                  <a:pt x="3352566" y="2104907"/>
                </a:cubicBezTo>
                <a:cubicBezTo>
                  <a:pt x="3354501" y="2106916"/>
                  <a:pt x="3355952" y="2109279"/>
                  <a:pt x="3356919" y="2111995"/>
                </a:cubicBezTo>
                <a:cubicBezTo>
                  <a:pt x="3357887" y="2114711"/>
                  <a:pt x="3358370" y="2117557"/>
                  <a:pt x="3358370" y="2120534"/>
                </a:cubicBezTo>
                <a:cubicBezTo>
                  <a:pt x="3358370" y="2124627"/>
                  <a:pt x="3357645" y="2128329"/>
                  <a:pt x="3356194" y="2131640"/>
                </a:cubicBezTo>
                <a:cubicBezTo>
                  <a:pt x="3354743" y="2134952"/>
                  <a:pt x="3352659" y="2137798"/>
                  <a:pt x="3349943" y="2140179"/>
                </a:cubicBezTo>
                <a:cubicBezTo>
                  <a:pt x="3347227" y="2142560"/>
                  <a:pt x="3343915" y="2144384"/>
                  <a:pt x="3340009" y="2145649"/>
                </a:cubicBezTo>
                <a:cubicBezTo>
                  <a:pt x="3336102" y="2146914"/>
                  <a:pt x="3331693" y="2147546"/>
                  <a:pt x="3326782" y="2147546"/>
                </a:cubicBezTo>
                <a:lnTo>
                  <a:pt x="3314168" y="2147546"/>
                </a:lnTo>
                <a:cubicBezTo>
                  <a:pt x="3313499" y="2147546"/>
                  <a:pt x="3312903" y="2147676"/>
                  <a:pt x="3312382" y="2147937"/>
                </a:cubicBezTo>
                <a:cubicBezTo>
                  <a:pt x="3311862" y="2148197"/>
                  <a:pt x="3311397" y="2148607"/>
                  <a:pt x="3310987" y="2149165"/>
                </a:cubicBezTo>
                <a:cubicBezTo>
                  <a:pt x="3310578" y="2149723"/>
                  <a:pt x="3310262" y="2150467"/>
                  <a:pt x="3310038" y="2151397"/>
                </a:cubicBezTo>
                <a:cubicBezTo>
                  <a:pt x="3309815" y="2152327"/>
                  <a:pt x="3309704" y="2153499"/>
                  <a:pt x="3309704" y="2154913"/>
                </a:cubicBezTo>
                <a:cubicBezTo>
                  <a:pt x="3309704" y="2156476"/>
                  <a:pt x="3309838" y="2157741"/>
                  <a:pt x="3310107" y="2158708"/>
                </a:cubicBezTo>
                <a:cubicBezTo>
                  <a:pt x="3310377" y="2159676"/>
                  <a:pt x="3310722" y="2160457"/>
                  <a:pt x="3311145" y="2161052"/>
                </a:cubicBezTo>
                <a:cubicBezTo>
                  <a:pt x="3311568" y="2161648"/>
                  <a:pt x="3312067" y="2162075"/>
                  <a:pt x="3312643" y="2162336"/>
                </a:cubicBezTo>
                <a:cubicBezTo>
                  <a:pt x="3313219" y="2162596"/>
                  <a:pt x="3313815" y="2162727"/>
                  <a:pt x="3314430" y="2162727"/>
                </a:cubicBezTo>
                <a:lnTo>
                  <a:pt x="3328609" y="2162727"/>
                </a:lnTo>
                <a:cubicBezTo>
                  <a:pt x="3334528" y="2162727"/>
                  <a:pt x="3339812" y="2163359"/>
                  <a:pt x="3344461" y="2164624"/>
                </a:cubicBezTo>
                <a:cubicBezTo>
                  <a:pt x="3349111" y="2165889"/>
                  <a:pt x="3353031" y="2167712"/>
                  <a:pt x="3356220" y="2170094"/>
                </a:cubicBezTo>
                <a:cubicBezTo>
                  <a:pt x="3359409" y="2172475"/>
                  <a:pt x="3361830" y="2175303"/>
                  <a:pt x="3363482" y="2178577"/>
                </a:cubicBezTo>
                <a:cubicBezTo>
                  <a:pt x="3365135" y="2181851"/>
                  <a:pt x="3365961" y="2185534"/>
                  <a:pt x="3365961" y="2189627"/>
                </a:cubicBezTo>
                <a:cubicBezTo>
                  <a:pt x="3365961" y="2193348"/>
                  <a:pt x="3365312" y="2196790"/>
                  <a:pt x="3364014" y="2199952"/>
                </a:cubicBezTo>
                <a:cubicBezTo>
                  <a:pt x="3362717" y="2203115"/>
                  <a:pt x="3360770" y="2205850"/>
                  <a:pt x="3358174" y="2208156"/>
                </a:cubicBezTo>
                <a:cubicBezTo>
                  <a:pt x="3355578" y="2210463"/>
                  <a:pt x="3352372" y="2212249"/>
                  <a:pt x="3348556" y="2213514"/>
                </a:cubicBezTo>
                <a:cubicBezTo>
                  <a:pt x="3344739" y="2214779"/>
                  <a:pt x="3340312" y="2215412"/>
                  <a:pt x="3335274" y="2215412"/>
                </a:cubicBezTo>
                <a:cubicBezTo>
                  <a:pt x="3330082" y="2215412"/>
                  <a:pt x="3325368" y="2214816"/>
                  <a:pt x="3321132" y="2213626"/>
                </a:cubicBezTo>
                <a:cubicBezTo>
                  <a:pt x="3316895" y="2212435"/>
                  <a:pt x="3313193" y="2211152"/>
                  <a:pt x="3310024" y="2209775"/>
                </a:cubicBezTo>
                <a:cubicBezTo>
                  <a:pt x="3306856" y="2208398"/>
                  <a:pt x="3304261" y="2207115"/>
                  <a:pt x="3302238" y="2205924"/>
                </a:cubicBezTo>
                <a:cubicBezTo>
                  <a:pt x="3300216" y="2204733"/>
                  <a:pt x="3298861" y="2204138"/>
                  <a:pt x="3298173" y="2204138"/>
                </a:cubicBezTo>
                <a:cubicBezTo>
                  <a:pt x="3297181" y="2204138"/>
                  <a:pt x="3296417" y="2204659"/>
                  <a:pt x="3295883" y="2205701"/>
                </a:cubicBezTo>
                <a:cubicBezTo>
                  <a:pt x="3295348" y="2206742"/>
                  <a:pt x="3295081" y="2208603"/>
                  <a:pt x="3295081" y="2211282"/>
                </a:cubicBezTo>
                <a:cubicBezTo>
                  <a:pt x="3295081" y="2212844"/>
                  <a:pt x="3295137" y="2214165"/>
                  <a:pt x="3295249" y="2215244"/>
                </a:cubicBezTo>
                <a:cubicBezTo>
                  <a:pt x="3295360" y="2216323"/>
                  <a:pt x="3295528" y="2217235"/>
                  <a:pt x="3295751" y="2217979"/>
                </a:cubicBezTo>
                <a:cubicBezTo>
                  <a:pt x="3295974" y="2218723"/>
                  <a:pt x="3296235" y="2219356"/>
                  <a:pt x="3296532" y="2219877"/>
                </a:cubicBezTo>
                <a:cubicBezTo>
                  <a:pt x="3296830" y="2220397"/>
                  <a:pt x="3297258" y="2220918"/>
                  <a:pt x="3297816" y="2221439"/>
                </a:cubicBezTo>
                <a:cubicBezTo>
                  <a:pt x="3298374" y="2221960"/>
                  <a:pt x="3299732" y="2222797"/>
                  <a:pt x="3301890" y="2223951"/>
                </a:cubicBezTo>
                <a:cubicBezTo>
                  <a:pt x="3304048" y="2225104"/>
                  <a:pt x="3306764" y="2226220"/>
                  <a:pt x="3310038" y="2227299"/>
                </a:cubicBezTo>
                <a:cubicBezTo>
                  <a:pt x="3313313" y="2228378"/>
                  <a:pt x="3317052" y="2229309"/>
                  <a:pt x="3321256" y="2230090"/>
                </a:cubicBezTo>
                <a:cubicBezTo>
                  <a:pt x="3325461" y="2230871"/>
                  <a:pt x="3329981" y="2231262"/>
                  <a:pt x="3334818" y="2231262"/>
                </a:cubicBezTo>
                <a:cubicBezTo>
                  <a:pt x="3342781" y="2231262"/>
                  <a:pt x="3349924" y="2230239"/>
                  <a:pt x="3356250" y="2228192"/>
                </a:cubicBezTo>
                <a:cubicBezTo>
                  <a:pt x="3362575" y="2226146"/>
                  <a:pt x="3367895" y="2223225"/>
                  <a:pt x="3372211" y="2219430"/>
                </a:cubicBezTo>
                <a:cubicBezTo>
                  <a:pt x="3376527" y="2215635"/>
                  <a:pt x="3379839" y="2211077"/>
                  <a:pt x="3382146" y="2205757"/>
                </a:cubicBezTo>
                <a:cubicBezTo>
                  <a:pt x="3384453" y="2200436"/>
                  <a:pt x="3385606" y="2194464"/>
                  <a:pt x="3385606" y="2187841"/>
                </a:cubicBezTo>
                <a:cubicBezTo>
                  <a:pt x="3385606" y="2183302"/>
                  <a:pt x="3384769" y="2179042"/>
                  <a:pt x="3383094" y="2175061"/>
                </a:cubicBezTo>
                <a:cubicBezTo>
                  <a:pt x="3381420" y="2171080"/>
                  <a:pt x="3379095" y="2167601"/>
                  <a:pt x="3376118" y="2164624"/>
                </a:cubicBezTo>
                <a:cubicBezTo>
                  <a:pt x="3373142" y="2161648"/>
                  <a:pt x="3369588" y="2159173"/>
                  <a:pt x="3365458" y="2157201"/>
                </a:cubicBezTo>
                <a:cubicBezTo>
                  <a:pt x="3361328" y="2155229"/>
                  <a:pt x="3356770" y="2153983"/>
                  <a:pt x="3351785" y="2153462"/>
                </a:cubicBezTo>
                <a:lnTo>
                  <a:pt x="3351785" y="2153239"/>
                </a:lnTo>
                <a:cubicBezTo>
                  <a:pt x="3356175" y="2152420"/>
                  <a:pt x="3360045" y="2150951"/>
                  <a:pt x="3363393" y="2148830"/>
                </a:cubicBezTo>
                <a:cubicBezTo>
                  <a:pt x="3366742" y="2146709"/>
                  <a:pt x="3369570" y="2144142"/>
                  <a:pt x="3371877" y="2141128"/>
                </a:cubicBezTo>
                <a:cubicBezTo>
                  <a:pt x="3374183" y="2138114"/>
                  <a:pt x="3375932" y="2134654"/>
                  <a:pt x="3377123" y="2130747"/>
                </a:cubicBezTo>
                <a:cubicBezTo>
                  <a:pt x="3378313" y="2126840"/>
                  <a:pt x="3378909" y="2122617"/>
                  <a:pt x="3378909" y="2118078"/>
                </a:cubicBezTo>
                <a:cubicBezTo>
                  <a:pt x="3378909" y="2112795"/>
                  <a:pt x="3378072" y="2107976"/>
                  <a:pt x="3376397" y="2103623"/>
                </a:cubicBezTo>
                <a:cubicBezTo>
                  <a:pt x="3374723" y="2099270"/>
                  <a:pt x="3372193" y="2095531"/>
                  <a:pt x="3368807" y="2092405"/>
                </a:cubicBezTo>
                <a:cubicBezTo>
                  <a:pt x="3365421" y="2089280"/>
                  <a:pt x="3361198" y="2086861"/>
                  <a:pt x="3356138" y="2085150"/>
                </a:cubicBezTo>
                <a:cubicBezTo>
                  <a:pt x="3351078" y="2083438"/>
                  <a:pt x="3345199" y="2082583"/>
                  <a:pt x="3338502" y="2082583"/>
                </a:cubicBezTo>
                <a:close/>
                <a:moveTo>
                  <a:pt x="2359008" y="2011766"/>
                </a:moveTo>
                <a:cubicBezTo>
                  <a:pt x="2404257" y="2011766"/>
                  <a:pt x="2440939" y="2106279"/>
                  <a:pt x="2440939" y="2222868"/>
                </a:cubicBezTo>
                <a:cubicBezTo>
                  <a:pt x="2440939" y="2339457"/>
                  <a:pt x="2404257" y="2433971"/>
                  <a:pt x="2359008" y="2433971"/>
                </a:cubicBezTo>
                <a:cubicBezTo>
                  <a:pt x="2313759" y="2433971"/>
                  <a:pt x="2277077" y="2339457"/>
                  <a:pt x="2277077" y="2222868"/>
                </a:cubicBezTo>
                <a:cubicBezTo>
                  <a:pt x="2277077" y="2106279"/>
                  <a:pt x="2313759" y="2011766"/>
                  <a:pt x="2359008" y="2011766"/>
                </a:cubicBezTo>
                <a:close/>
                <a:moveTo>
                  <a:pt x="1829596" y="2005686"/>
                </a:moveTo>
                <a:cubicBezTo>
                  <a:pt x="1833168" y="2005686"/>
                  <a:pt x="1836386" y="2006151"/>
                  <a:pt x="1839251" y="2007081"/>
                </a:cubicBezTo>
                <a:cubicBezTo>
                  <a:pt x="1842116" y="2008012"/>
                  <a:pt x="1844665" y="2009500"/>
                  <a:pt x="1846897" y="2011546"/>
                </a:cubicBezTo>
                <a:cubicBezTo>
                  <a:pt x="1849130" y="2013593"/>
                  <a:pt x="1851046" y="2016197"/>
                  <a:pt x="1852646" y="2019360"/>
                </a:cubicBezTo>
                <a:cubicBezTo>
                  <a:pt x="1854246" y="2022522"/>
                  <a:pt x="1855548" y="2026299"/>
                  <a:pt x="1856553" y="2030689"/>
                </a:cubicBezTo>
                <a:cubicBezTo>
                  <a:pt x="1857557" y="2035080"/>
                  <a:pt x="1858320" y="2040140"/>
                  <a:pt x="1858841" y="2045870"/>
                </a:cubicBezTo>
                <a:cubicBezTo>
                  <a:pt x="1859362" y="2051600"/>
                  <a:pt x="1859622" y="2058074"/>
                  <a:pt x="1859622" y="2065292"/>
                </a:cubicBezTo>
                <a:cubicBezTo>
                  <a:pt x="1859622" y="2070650"/>
                  <a:pt x="1859455" y="2075803"/>
                  <a:pt x="1859120" y="2080751"/>
                </a:cubicBezTo>
                <a:cubicBezTo>
                  <a:pt x="1858785" y="2085700"/>
                  <a:pt x="1858171" y="2090295"/>
                  <a:pt x="1857278" y="2094537"/>
                </a:cubicBezTo>
                <a:cubicBezTo>
                  <a:pt x="1856385" y="2098778"/>
                  <a:pt x="1855195" y="2102648"/>
                  <a:pt x="1853706" y="2106145"/>
                </a:cubicBezTo>
                <a:cubicBezTo>
                  <a:pt x="1852218" y="2109643"/>
                  <a:pt x="1850339" y="2112638"/>
                  <a:pt x="1848069" y="2115131"/>
                </a:cubicBezTo>
                <a:cubicBezTo>
                  <a:pt x="1845800" y="2117624"/>
                  <a:pt x="1843084" y="2119540"/>
                  <a:pt x="1839921" y="2120879"/>
                </a:cubicBezTo>
                <a:cubicBezTo>
                  <a:pt x="1836758" y="2122219"/>
                  <a:pt x="1833094" y="2122888"/>
                  <a:pt x="1828926" y="2122888"/>
                </a:cubicBezTo>
                <a:cubicBezTo>
                  <a:pt x="1823569" y="2122888"/>
                  <a:pt x="1819011" y="2121809"/>
                  <a:pt x="1815253" y="2119651"/>
                </a:cubicBezTo>
                <a:cubicBezTo>
                  <a:pt x="1811495" y="2117493"/>
                  <a:pt x="1808407" y="2114033"/>
                  <a:pt x="1805988" y="2109271"/>
                </a:cubicBezTo>
                <a:cubicBezTo>
                  <a:pt x="1803570" y="2104508"/>
                  <a:pt x="1801802" y="2098350"/>
                  <a:pt x="1800686" y="2090797"/>
                </a:cubicBezTo>
                <a:cubicBezTo>
                  <a:pt x="1799570" y="2083244"/>
                  <a:pt x="1799012" y="2074073"/>
                  <a:pt x="1799012" y="2063283"/>
                </a:cubicBezTo>
                <a:cubicBezTo>
                  <a:pt x="1799012" y="2055246"/>
                  <a:pt x="1799421" y="2047730"/>
                  <a:pt x="1800240" y="2040735"/>
                </a:cubicBezTo>
                <a:cubicBezTo>
                  <a:pt x="1801058" y="2033740"/>
                  <a:pt x="1802602" y="2027638"/>
                  <a:pt x="1804872" y="2022429"/>
                </a:cubicBezTo>
                <a:cubicBezTo>
                  <a:pt x="1807142" y="2017220"/>
                  <a:pt x="1810248" y="2013128"/>
                  <a:pt x="1814192" y="2010151"/>
                </a:cubicBezTo>
                <a:cubicBezTo>
                  <a:pt x="1818136" y="2007174"/>
                  <a:pt x="1823271" y="2005686"/>
                  <a:pt x="1829596" y="2005686"/>
                </a:cubicBezTo>
                <a:close/>
                <a:moveTo>
                  <a:pt x="1830712" y="1989948"/>
                </a:moveTo>
                <a:cubicBezTo>
                  <a:pt x="1821187" y="1989948"/>
                  <a:pt x="1813151" y="1991752"/>
                  <a:pt x="1806602" y="1995361"/>
                </a:cubicBezTo>
                <a:cubicBezTo>
                  <a:pt x="1800054" y="1998970"/>
                  <a:pt x="1794770" y="2004068"/>
                  <a:pt x="1790752" y="2010653"/>
                </a:cubicBezTo>
                <a:cubicBezTo>
                  <a:pt x="1786734" y="2017239"/>
                  <a:pt x="1783831" y="2025127"/>
                  <a:pt x="1782045" y="2034317"/>
                </a:cubicBezTo>
                <a:cubicBezTo>
                  <a:pt x="1780260" y="2043507"/>
                  <a:pt x="1779367" y="2053609"/>
                  <a:pt x="1779367" y="2064622"/>
                </a:cubicBezTo>
                <a:cubicBezTo>
                  <a:pt x="1779367" y="2076528"/>
                  <a:pt x="1780167" y="2087077"/>
                  <a:pt x="1781766" y="2096267"/>
                </a:cubicBezTo>
                <a:cubicBezTo>
                  <a:pt x="1783366" y="2105457"/>
                  <a:pt x="1786064" y="2113196"/>
                  <a:pt x="1789859" y="2119484"/>
                </a:cubicBezTo>
                <a:cubicBezTo>
                  <a:pt x="1793654" y="2125772"/>
                  <a:pt x="1798658" y="2130534"/>
                  <a:pt x="1804872" y="2133771"/>
                </a:cubicBezTo>
                <a:cubicBezTo>
                  <a:pt x="1811086" y="2137008"/>
                  <a:pt x="1818732" y="2138627"/>
                  <a:pt x="1827810" y="2138627"/>
                </a:cubicBezTo>
                <a:cubicBezTo>
                  <a:pt x="1837410" y="2138627"/>
                  <a:pt x="1845483" y="2136822"/>
                  <a:pt x="1852032" y="2133213"/>
                </a:cubicBezTo>
                <a:cubicBezTo>
                  <a:pt x="1858580" y="2129604"/>
                  <a:pt x="1863882" y="2124507"/>
                  <a:pt x="1867938" y="2117921"/>
                </a:cubicBezTo>
                <a:cubicBezTo>
                  <a:pt x="1871993" y="2111336"/>
                  <a:pt x="1874896" y="2103466"/>
                  <a:pt x="1876644" y="2094313"/>
                </a:cubicBezTo>
                <a:cubicBezTo>
                  <a:pt x="1878393" y="2085160"/>
                  <a:pt x="1879267" y="2075040"/>
                  <a:pt x="1879267" y="2063952"/>
                </a:cubicBezTo>
                <a:cubicBezTo>
                  <a:pt x="1879267" y="2052046"/>
                  <a:pt x="1878467" y="2041498"/>
                  <a:pt x="1876868" y="2032308"/>
                </a:cubicBezTo>
                <a:cubicBezTo>
                  <a:pt x="1875268" y="2023118"/>
                  <a:pt x="1872570" y="2015379"/>
                  <a:pt x="1868775" y="2009091"/>
                </a:cubicBezTo>
                <a:cubicBezTo>
                  <a:pt x="1864980" y="2002803"/>
                  <a:pt x="1859976" y="1998040"/>
                  <a:pt x="1853762" y="1994803"/>
                </a:cubicBezTo>
                <a:cubicBezTo>
                  <a:pt x="1847548" y="1991566"/>
                  <a:pt x="1839865" y="1989948"/>
                  <a:pt x="1830712" y="1989948"/>
                </a:cubicBezTo>
                <a:close/>
                <a:moveTo>
                  <a:pt x="1711836" y="1989948"/>
                </a:moveTo>
                <a:cubicBezTo>
                  <a:pt x="1707445" y="1989948"/>
                  <a:pt x="1703260" y="1990394"/>
                  <a:pt x="1699278" y="1991287"/>
                </a:cubicBezTo>
                <a:cubicBezTo>
                  <a:pt x="1695297" y="1992180"/>
                  <a:pt x="1691651" y="1993278"/>
                  <a:pt x="1688340" y="1994580"/>
                </a:cubicBezTo>
                <a:cubicBezTo>
                  <a:pt x="1685028" y="1995882"/>
                  <a:pt x="1682275" y="1997203"/>
                  <a:pt x="1680080" y="1998542"/>
                </a:cubicBezTo>
                <a:cubicBezTo>
                  <a:pt x="1677884" y="1999882"/>
                  <a:pt x="1676340" y="2000942"/>
                  <a:pt x="1675447" y="2001724"/>
                </a:cubicBezTo>
                <a:cubicBezTo>
                  <a:pt x="1674554" y="2002505"/>
                  <a:pt x="1673959" y="2003156"/>
                  <a:pt x="1673661" y="2003677"/>
                </a:cubicBezTo>
                <a:cubicBezTo>
                  <a:pt x="1673364" y="2004198"/>
                  <a:pt x="1673122" y="2004756"/>
                  <a:pt x="1672936" y="2005351"/>
                </a:cubicBezTo>
                <a:cubicBezTo>
                  <a:pt x="1672750" y="2005947"/>
                  <a:pt x="1672620" y="2006654"/>
                  <a:pt x="1672545" y="2007472"/>
                </a:cubicBezTo>
                <a:cubicBezTo>
                  <a:pt x="1672471" y="2008291"/>
                  <a:pt x="1672434" y="2009258"/>
                  <a:pt x="1672434" y="2010374"/>
                </a:cubicBezTo>
                <a:cubicBezTo>
                  <a:pt x="1672434" y="2011937"/>
                  <a:pt x="1672510" y="2013276"/>
                  <a:pt x="1672664" y="2014393"/>
                </a:cubicBezTo>
                <a:cubicBezTo>
                  <a:pt x="1672817" y="2015509"/>
                  <a:pt x="1673028" y="2016402"/>
                  <a:pt x="1673297" y="2017072"/>
                </a:cubicBezTo>
                <a:cubicBezTo>
                  <a:pt x="1673565" y="2017741"/>
                  <a:pt x="1673911" y="2018225"/>
                  <a:pt x="1674334" y="2018523"/>
                </a:cubicBezTo>
                <a:cubicBezTo>
                  <a:pt x="1674756" y="2018820"/>
                  <a:pt x="1675236" y="2018969"/>
                  <a:pt x="1675773" y="2018969"/>
                </a:cubicBezTo>
                <a:cubicBezTo>
                  <a:pt x="1676696" y="2018969"/>
                  <a:pt x="1678097" y="2018337"/>
                  <a:pt x="1679978" y="2017072"/>
                </a:cubicBezTo>
                <a:cubicBezTo>
                  <a:pt x="1681858" y="2015807"/>
                  <a:pt x="1684200" y="2014430"/>
                  <a:pt x="1687003" y="2012942"/>
                </a:cubicBezTo>
                <a:cubicBezTo>
                  <a:pt x="1689805" y="2011453"/>
                  <a:pt x="1693069" y="2010077"/>
                  <a:pt x="1696793" y="2008812"/>
                </a:cubicBezTo>
                <a:cubicBezTo>
                  <a:pt x="1700517" y="2007547"/>
                  <a:pt x="1704721" y="2006914"/>
                  <a:pt x="1709405" y="2006914"/>
                </a:cubicBezTo>
                <a:cubicBezTo>
                  <a:pt x="1713397" y="2006914"/>
                  <a:pt x="1716929" y="2007547"/>
                  <a:pt x="1720001" y="2008812"/>
                </a:cubicBezTo>
                <a:cubicBezTo>
                  <a:pt x="1723072" y="2010077"/>
                  <a:pt x="1725625" y="2011788"/>
                  <a:pt x="1727660" y="2013946"/>
                </a:cubicBezTo>
                <a:cubicBezTo>
                  <a:pt x="1729695" y="2016104"/>
                  <a:pt x="1731249" y="2018616"/>
                  <a:pt x="1732324" y="2021481"/>
                </a:cubicBezTo>
                <a:cubicBezTo>
                  <a:pt x="1733399" y="2024346"/>
                  <a:pt x="1733937" y="2027378"/>
                  <a:pt x="1733937" y="2030578"/>
                </a:cubicBezTo>
                <a:cubicBezTo>
                  <a:pt x="1733937" y="2033778"/>
                  <a:pt x="1733592" y="2037201"/>
                  <a:pt x="1732902" y="2040847"/>
                </a:cubicBezTo>
                <a:cubicBezTo>
                  <a:pt x="1732212" y="2044493"/>
                  <a:pt x="1730774" y="2048549"/>
                  <a:pt x="1728589" y="2053014"/>
                </a:cubicBezTo>
                <a:cubicBezTo>
                  <a:pt x="1726403" y="2057478"/>
                  <a:pt x="1723298" y="2062427"/>
                  <a:pt x="1719272" y="2067859"/>
                </a:cubicBezTo>
                <a:cubicBezTo>
                  <a:pt x="1715246" y="2073291"/>
                  <a:pt x="1709897" y="2079431"/>
                  <a:pt x="1703225" y="2086277"/>
                </a:cubicBezTo>
                <a:lnTo>
                  <a:pt x="1674356" y="2115968"/>
                </a:lnTo>
                <a:cubicBezTo>
                  <a:pt x="1673436" y="2116935"/>
                  <a:pt x="1672688" y="2117847"/>
                  <a:pt x="1672113" y="2118703"/>
                </a:cubicBezTo>
                <a:cubicBezTo>
                  <a:pt x="1671537" y="2119558"/>
                  <a:pt x="1671058" y="2120414"/>
                  <a:pt x="1670675" y="2121270"/>
                </a:cubicBezTo>
                <a:cubicBezTo>
                  <a:pt x="1670292" y="2122126"/>
                  <a:pt x="1670042" y="2123112"/>
                  <a:pt x="1669927" y="2124228"/>
                </a:cubicBezTo>
                <a:cubicBezTo>
                  <a:pt x="1669812" y="2125344"/>
                  <a:pt x="1669755" y="2126646"/>
                  <a:pt x="1669755" y="2128135"/>
                </a:cubicBezTo>
                <a:cubicBezTo>
                  <a:pt x="1669755" y="2129772"/>
                  <a:pt x="1669885" y="2131148"/>
                  <a:pt x="1670145" y="2132265"/>
                </a:cubicBezTo>
                <a:cubicBezTo>
                  <a:pt x="1670406" y="2133381"/>
                  <a:pt x="1670815" y="2134237"/>
                  <a:pt x="1671373" y="2134832"/>
                </a:cubicBezTo>
                <a:cubicBezTo>
                  <a:pt x="1671931" y="2135427"/>
                  <a:pt x="1672601" y="2135855"/>
                  <a:pt x="1673382" y="2136115"/>
                </a:cubicBezTo>
                <a:cubicBezTo>
                  <a:pt x="1674164" y="2136376"/>
                  <a:pt x="1675075" y="2136506"/>
                  <a:pt x="1676117" y="2136506"/>
                </a:cubicBezTo>
                <a:lnTo>
                  <a:pt x="1755926" y="2136506"/>
                </a:lnTo>
                <a:cubicBezTo>
                  <a:pt x="1756596" y="2136506"/>
                  <a:pt x="1757210" y="2136339"/>
                  <a:pt x="1757768" y="2136004"/>
                </a:cubicBezTo>
                <a:cubicBezTo>
                  <a:pt x="1758326" y="2135669"/>
                  <a:pt x="1758772" y="2135148"/>
                  <a:pt x="1759107" y="2134441"/>
                </a:cubicBezTo>
                <a:cubicBezTo>
                  <a:pt x="1759442" y="2133734"/>
                  <a:pt x="1759703" y="2132860"/>
                  <a:pt x="1759889" y="2131818"/>
                </a:cubicBezTo>
                <a:cubicBezTo>
                  <a:pt x="1760075" y="2130776"/>
                  <a:pt x="1760168" y="2129586"/>
                  <a:pt x="1760168" y="2128246"/>
                </a:cubicBezTo>
                <a:cubicBezTo>
                  <a:pt x="1760168" y="2126907"/>
                  <a:pt x="1760075" y="2125735"/>
                  <a:pt x="1759889" y="2124730"/>
                </a:cubicBezTo>
                <a:cubicBezTo>
                  <a:pt x="1759703" y="2123726"/>
                  <a:pt x="1759405" y="2122888"/>
                  <a:pt x="1758996" y="2122219"/>
                </a:cubicBezTo>
                <a:cubicBezTo>
                  <a:pt x="1758586" y="2121549"/>
                  <a:pt x="1758103" y="2121047"/>
                  <a:pt x="1757545" y="2120712"/>
                </a:cubicBezTo>
                <a:cubicBezTo>
                  <a:pt x="1756987" y="2120377"/>
                  <a:pt x="1756410" y="2120209"/>
                  <a:pt x="1755815" y="2120209"/>
                </a:cubicBezTo>
                <a:lnTo>
                  <a:pt x="1692972" y="2120209"/>
                </a:lnTo>
                <a:lnTo>
                  <a:pt x="1715854" y="2096323"/>
                </a:lnTo>
                <a:cubicBezTo>
                  <a:pt x="1724114" y="2087839"/>
                  <a:pt x="1730737" y="2080342"/>
                  <a:pt x="1735723" y="2073831"/>
                </a:cubicBezTo>
                <a:cubicBezTo>
                  <a:pt x="1740708" y="2067320"/>
                  <a:pt x="1744522" y="2061404"/>
                  <a:pt x="1747164" y="2056083"/>
                </a:cubicBezTo>
                <a:cubicBezTo>
                  <a:pt x="1749806" y="2050763"/>
                  <a:pt x="1751536" y="2045814"/>
                  <a:pt x="1752354" y="2041238"/>
                </a:cubicBezTo>
                <a:cubicBezTo>
                  <a:pt x="1753173" y="2036661"/>
                  <a:pt x="1753582" y="2032066"/>
                  <a:pt x="1753582" y="2027452"/>
                </a:cubicBezTo>
                <a:cubicBezTo>
                  <a:pt x="1753582" y="2022318"/>
                  <a:pt x="1752726" y="2017481"/>
                  <a:pt x="1751015" y="2012942"/>
                </a:cubicBezTo>
                <a:cubicBezTo>
                  <a:pt x="1749303" y="2008402"/>
                  <a:pt x="1746717" y="2004421"/>
                  <a:pt x="1743257" y="2000998"/>
                </a:cubicBezTo>
                <a:cubicBezTo>
                  <a:pt x="1739797" y="1997575"/>
                  <a:pt x="1735444" y="1994878"/>
                  <a:pt x="1730197" y="1992906"/>
                </a:cubicBezTo>
                <a:cubicBezTo>
                  <a:pt x="1724951" y="1990934"/>
                  <a:pt x="1718831" y="1989948"/>
                  <a:pt x="1711836" y="1989948"/>
                </a:cubicBezTo>
                <a:close/>
                <a:moveTo>
                  <a:pt x="4970128" y="1981200"/>
                </a:moveTo>
                <a:cubicBezTo>
                  <a:pt x="5015377" y="1981200"/>
                  <a:pt x="5052059" y="2075713"/>
                  <a:pt x="5052059" y="2192302"/>
                </a:cubicBezTo>
                <a:cubicBezTo>
                  <a:pt x="5052059" y="2308891"/>
                  <a:pt x="5015377" y="2403405"/>
                  <a:pt x="4970128" y="2403405"/>
                </a:cubicBezTo>
                <a:cubicBezTo>
                  <a:pt x="4924879" y="2403405"/>
                  <a:pt x="4888197" y="2308891"/>
                  <a:pt x="4888197" y="2192302"/>
                </a:cubicBezTo>
                <a:cubicBezTo>
                  <a:pt x="4888197" y="2075713"/>
                  <a:pt x="4924879" y="1981200"/>
                  <a:pt x="4970128" y="1981200"/>
                </a:cubicBezTo>
                <a:close/>
                <a:moveTo>
                  <a:pt x="4300157" y="1975741"/>
                </a:moveTo>
                <a:cubicBezTo>
                  <a:pt x="4297999" y="1975741"/>
                  <a:pt x="4296344" y="1976337"/>
                  <a:pt x="4295190" y="1977527"/>
                </a:cubicBezTo>
                <a:cubicBezTo>
                  <a:pt x="4294037" y="1978718"/>
                  <a:pt x="4293460" y="1980541"/>
                  <a:pt x="4293460" y="1982997"/>
                </a:cubicBezTo>
                <a:lnTo>
                  <a:pt x="4293460" y="2041821"/>
                </a:lnTo>
                <a:cubicBezTo>
                  <a:pt x="4293460" y="2044574"/>
                  <a:pt x="4293906" y="2046435"/>
                  <a:pt x="4294799" y="2047402"/>
                </a:cubicBezTo>
                <a:cubicBezTo>
                  <a:pt x="4295692" y="2048370"/>
                  <a:pt x="4297181" y="2048853"/>
                  <a:pt x="4299264" y="2048853"/>
                </a:cubicBezTo>
                <a:cubicBezTo>
                  <a:pt x="4302092" y="2048853"/>
                  <a:pt x="4305143" y="2048630"/>
                  <a:pt x="4308417" y="2048184"/>
                </a:cubicBezTo>
                <a:cubicBezTo>
                  <a:pt x="4311691" y="2047737"/>
                  <a:pt x="4315598" y="2047514"/>
                  <a:pt x="4320137" y="2047514"/>
                </a:cubicBezTo>
                <a:cubicBezTo>
                  <a:pt x="4326537" y="2047514"/>
                  <a:pt x="4332044" y="2048091"/>
                  <a:pt x="4336657" y="2049244"/>
                </a:cubicBezTo>
                <a:cubicBezTo>
                  <a:pt x="4341271" y="2050397"/>
                  <a:pt x="4345085" y="2052146"/>
                  <a:pt x="4348098" y="2054490"/>
                </a:cubicBezTo>
                <a:cubicBezTo>
                  <a:pt x="4351112" y="2056834"/>
                  <a:pt x="4353345" y="2059774"/>
                  <a:pt x="4354796" y="2063308"/>
                </a:cubicBezTo>
                <a:cubicBezTo>
                  <a:pt x="4356247" y="2066843"/>
                  <a:pt x="4356972" y="2070917"/>
                  <a:pt x="4356972" y="2075531"/>
                </a:cubicBezTo>
                <a:cubicBezTo>
                  <a:pt x="4356972" y="2081037"/>
                  <a:pt x="4356117" y="2085707"/>
                  <a:pt x="4354405" y="2089539"/>
                </a:cubicBezTo>
                <a:cubicBezTo>
                  <a:pt x="4352694" y="2093371"/>
                  <a:pt x="4350331" y="2096553"/>
                  <a:pt x="4347317" y="2099083"/>
                </a:cubicBezTo>
                <a:cubicBezTo>
                  <a:pt x="4344303" y="2101613"/>
                  <a:pt x="4340713" y="2103473"/>
                  <a:pt x="4336546" y="2104664"/>
                </a:cubicBezTo>
                <a:cubicBezTo>
                  <a:pt x="4332379" y="2105854"/>
                  <a:pt x="4327802" y="2106450"/>
                  <a:pt x="4322816" y="2106450"/>
                </a:cubicBezTo>
                <a:cubicBezTo>
                  <a:pt x="4317459" y="2106450"/>
                  <a:pt x="4312826" y="2105966"/>
                  <a:pt x="4308919" y="2104999"/>
                </a:cubicBezTo>
                <a:cubicBezTo>
                  <a:pt x="4305013" y="2104031"/>
                  <a:pt x="4301739" y="2103008"/>
                  <a:pt x="4299097" y="2101929"/>
                </a:cubicBezTo>
                <a:cubicBezTo>
                  <a:pt x="4296455" y="2100850"/>
                  <a:pt x="4294353" y="2099845"/>
                  <a:pt x="4292790" y="2098915"/>
                </a:cubicBezTo>
                <a:cubicBezTo>
                  <a:pt x="4291228" y="2097985"/>
                  <a:pt x="4290074" y="2097520"/>
                  <a:pt x="4289330" y="2097520"/>
                </a:cubicBezTo>
                <a:cubicBezTo>
                  <a:pt x="4288809" y="2097520"/>
                  <a:pt x="4288344" y="2097669"/>
                  <a:pt x="4287935" y="2097967"/>
                </a:cubicBezTo>
                <a:cubicBezTo>
                  <a:pt x="4287525" y="2098264"/>
                  <a:pt x="4287172" y="2098729"/>
                  <a:pt x="4286874" y="2099362"/>
                </a:cubicBezTo>
                <a:cubicBezTo>
                  <a:pt x="4286577" y="2099994"/>
                  <a:pt x="4286372" y="2100813"/>
                  <a:pt x="4286260" y="2101817"/>
                </a:cubicBezTo>
                <a:cubicBezTo>
                  <a:pt x="4286149" y="2102822"/>
                  <a:pt x="4286093" y="2103957"/>
                  <a:pt x="4286093" y="2105222"/>
                </a:cubicBezTo>
                <a:cubicBezTo>
                  <a:pt x="4286093" y="2106561"/>
                  <a:pt x="4286130" y="2107715"/>
                  <a:pt x="4286205" y="2108682"/>
                </a:cubicBezTo>
                <a:cubicBezTo>
                  <a:pt x="4286279" y="2109650"/>
                  <a:pt x="4286409" y="2110449"/>
                  <a:pt x="4286595" y="2111082"/>
                </a:cubicBezTo>
                <a:cubicBezTo>
                  <a:pt x="4286781" y="2111715"/>
                  <a:pt x="4286986" y="2112254"/>
                  <a:pt x="4287209" y="2112701"/>
                </a:cubicBezTo>
                <a:cubicBezTo>
                  <a:pt x="4287432" y="2113147"/>
                  <a:pt x="4287823" y="2113631"/>
                  <a:pt x="4288381" y="2114152"/>
                </a:cubicBezTo>
                <a:cubicBezTo>
                  <a:pt x="4288939" y="2114672"/>
                  <a:pt x="4290223" y="2115379"/>
                  <a:pt x="4292232" y="2116272"/>
                </a:cubicBezTo>
                <a:cubicBezTo>
                  <a:pt x="4294241" y="2117165"/>
                  <a:pt x="4296809" y="2118077"/>
                  <a:pt x="4299934" y="2119007"/>
                </a:cubicBezTo>
                <a:cubicBezTo>
                  <a:pt x="4303059" y="2119937"/>
                  <a:pt x="4306631" y="2120719"/>
                  <a:pt x="4310650" y="2121351"/>
                </a:cubicBezTo>
                <a:cubicBezTo>
                  <a:pt x="4314668" y="2121984"/>
                  <a:pt x="4318910" y="2122300"/>
                  <a:pt x="4323374" y="2122300"/>
                </a:cubicBezTo>
                <a:cubicBezTo>
                  <a:pt x="4331411" y="2122300"/>
                  <a:pt x="4338722" y="2121221"/>
                  <a:pt x="4345308" y="2119063"/>
                </a:cubicBezTo>
                <a:cubicBezTo>
                  <a:pt x="4351894" y="2116905"/>
                  <a:pt x="4357568" y="2113761"/>
                  <a:pt x="4362330" y="2109631"/>
                </a:cubicBezTo>
                <a:cubicBezTo>
                  <a:pt x="4367093" y="2105501"/>
                  <a:pt x="4370776" y="2100422"/>
                  <a:pt x="4373381" y="2094395"/>
                </a:cubicBezTo>
                <a:cubicBezTo>
                  <a:pt x="4375985" y="2088367"/>
                  <a:pt x="4377287" y="2081484"/>
                  <a:pt x="4377287" y="2073745"/>
                </a:cubicBezTo>
                <a:cubicBezTo>
                  <a:pt x="4377287" y="2067494"/>
                  <a:pt x="4376266" y="2061801"/>
                  <a:pt x="4374223" y="2056667"/>
                </a:cubicBezTo>
                <a:cubicBezTo>
                  <a:pt x="4372180" y="2051532"/>
                  <a:pt x="4369169" y="2047160"/>
                  <a:pt x="4365190" y="2043551"/>
                </a:cubicBezTo>
                <a:cubicBezTo>
                  <a:pt x="4361212" y="2039942"/>
                  <a:pt x="4356247" y="2037152"/>
                  <a:pt x="4350296" y="2035180"/>
                </a:cubicBezTo>
                <a:cubicBezTo>
                  <a:pt x="4344345" y="2033208"/>
                  <a:pt x="4337392" y="2032222"/>
                  <a:pt x="4329435" y="2032222"/>
                </a:cubicBezTo>
                <a:cubicBezTo>
                  <a:pt x="4325993" y="2032222"/>
                  <a:pt x="4322964" y="2032259"/>
                  <a:pt x="4320348" y="2032333"/>
                </a:cubicBezTo>
                <a:cubicBezTo>
                  <a:pt x="4317731" y="2032408"/>
                  <a:pt x="4315168" y="2032631"/>
                  <a:pt x="4312659" y="2033003"/>
                </a:cubicBezTo>
                <a:lnTo>
                  <a:pt x="4312659" y="1992485"/>
                </a:lnTo>
                <a:lnTo>
                  <a:pt x="4364296" y="1992485"/>
                </a:lnTo>
                <a:cubicBezTo>
                  <a:pt x="4365578" y="1992485"/>
                  <a:pt x="4366576" y="1991740"/>
                  <a:pt x="4367289" y="1990252"/>
                </a:cubicBezTo>
                <a:cubicBezTo>
                  <a:pt x="4368001" y="1988764"/>
                  <a:pt x="4368358" y="1986680"/>
                  <a:pt x="4368358" y="1984001"/>
                </a:cubicBezTo>
                <a:cubicBezTo>
                  <a:pt x="4368358" y="1982588"/>
                  <a:pt x="4368265" y="1981360"/>
                  <a:pt x="4368079" y="1980318"/>
                </a:cubicBezTo>
                <a:cubicBezTo>
                  <a:pt x="4367893" y="1979276"/>
                  <a:pt x="4367614" y="1978420"/>
                  <a:pt x="4367242" y="1977751"/>
                </a:cubicBezTo>
                <a:cubicBezTo>
                  <a:pt x="4366869" y="1977081"/>
                  <a:pt x="4366404" y="1976579"/>
                  <a:pt x="4365846" y="1976244"/>
                </a:cubicBezTo>
                <a:cubicBezTo>
                  <a:pt x="4365288" y="1975909"/>
                  <a:pt x="4364711" y="1975741"/>
                  <a:pt x="4364116" y="1975741"/>
                </a:cubicBezTo>
                <a:close/>
                <a:moveTo>
                  <a:pt x="4444037" y="1973621"/>
                </a:moveTo>
                <a:cubicBezTo>
                  <a:pt x="4439274" y="1973621"/>
                  <a:pt x="4434828" y="1974067"/>
                  <a:pt x="4430698" y="1974960"/>
                </a:cubicBezTo>
                <a:cubicBezTo>
                  <a:pt x="4426568" y="1975853"/>
                  <a:pt x="4422922" y="1976951"/>
                  <a:pt x="4419759" y="1978253"/>
                </a:cubicBezTo>
                <a:cubicBezTo>
                  <a:pt x="4416597" y="1979555"/>
                  <a:pt x="4413936" y="1980876"/>
                  <a:pt x="4411778" y="1982215"/>
                </a:cubicBezTo>
                <a:cubicBezTo>
                  <a:pt x="4409620" y="1983555"/>
                  <a:pt x="4408188" y="1984578"/>
                  <a:pt x="4407481" y="1985285"/>
                </a:cubicBezTo>
                <a:cubicBezTo>
                  <a:pt x="4406774" y="1985992"/>
                  <a:pt x="4406272" y="1986606"/>
                  <a:pt x="4405974" y="1987127"/>
                </a:cubicBezTo>
                <a:cubicBezTo>
                  <a:pt x="4405676" y="1987648"/>
                  <a:pt x="4405416" y="1988224"/>
                  <a:pt x="4405193" y="1988857"/>
                </a:cubicBezTo>
                <a:cubicBezTo>
                  <a:pt x="4404969" y="1989489"/>
                  <a:pt x="4404821" y="1990234"/>
                  <a:pt x="4404746" y="1991089"/>
                </a:cubicBezTo>
                <a:cubicBezTo>
                  <a:pt x="4404672" y="1991945"/>
                  <a:pt x="4404635" y="1992931"/>
                  <a:pt x="4404635" y="1994047"/>
                </a:cubicBezTo>
                <a:cubicBezTo>
                  <a:pt x="4404635" y="1995684"/>
                  <a:pt x="4404690" y="1997005"/>
                  <a:pt x="4404802" y="1998010"/>
                </a:cubicBezTo>
                <a:cubicBezTo>
                  <a:pt x="4404914" y="1999014"/>
                  <a:pt x="4405100" y="1999796"/>
                  <a:pt x="4405360" y="2000354"/>
                </a:cubicBezTo>
                <a:cubicBezTo>
                  <a:pt x="4405621" y="2000912"/>
                  <a:pt x="4405955" y="2001284"/>
                  <a:pt x="4406365" y="2001470"/>
                </a:cubicBezTo>
                <a:cubicBezTo>
                  <a:pt x="4406774" y="2001656"/>
                  <a:pt x="4407239" y="2001749"/>
                  <a:pt x="4407760" y="2001749"/>
                </a:cubicBezTo>
                <a:cubicBezTo>
                  <a:pt x="4408504" y="2001749"/>
                  <a:pt x="4409806" y="2001098"/>
                  <a:pt x="4411667" y="1999796"/>
                </a:cubicBezTo>
                <a:cubicBezTo>
                  <a:pt x="4413527" y="1998494"/>
                  <a:pt x="4415871" y="1997098"/>
                  <a:pt x="4418699" y="1995610"/>
                </a:cubicBezTo>
                <a:cubicBezTo>
                  <a:pt x="4421527" y="1994122"/>
                  <a:pt x="4424745" y="1992726"/>
                  <a:pt x="4428354" y="1991424"/>
                </a:cubicBezTo>
                <a:cubicBezTo>
                  <a:pt x="4431963" y="1990122"/>
                  <a:pt x="4435926" y="1989471"/>
                  <a:pt x="4440242" y="1989471"/>
                </a:cubicBezTo>
                <a:cubicBezTo>
                  <a:pt x="4444186" y="1989471"/>
                  <a:pt x="4447665" y="1990048"/>
                  <a:pt x="4450678" y="1991201"/>
                </a:cubicBezTo>
                <a:cubicBezTo>
                  <a:pt x="4453692" y="1992354"/>
                  <a:pt x="4456166" y="1993936"/>
                  <a:pt x="4458101" y="1995945"/>
                </a:cubicBezTo>
                <a:cubicBezTo>
                  <a:pt x="4460036" y="1997954"/>
                  <a:pt x="4461487" y="2000317"/>
                  <a:pt x="4462454" y="2003033"/>
                </a:cubicBezTo>
                <a:cubicBezTo>
                  <a:pt x="4463422" y="2005749"/>
                  <a:pt x="4463905" y="2008595"/>
                  <a:pt x="4463905" y="2011572"/>
                </a:cubicBezTo>
                <a:cubicBezTo>
                  <a:pt x="4463905" y="2015665"/>
                  <a:pt x="4463180" y="2019367"/>
                  <a:pt x="4461729" y="2022678"/>
                </a:cubicBezTo>
                <a:cubicBezTo>
                  <a:pt x="4460278" y="2025990"/>
                  <a:pt x="4458194" y="2028836"/>
                  <a:pt x="4455478" y="2031217"/>
                </a:cubicBezTo>
                <a:cubicBezTo>
                  <a:pt x="4452762" y="2033598"/>
                  <a:pt x="4449450" y="2035422"/>
                  <a:pt x="4445544" y="2036687"/>
                </a:cubicBezTo>
                <a:cubicBezTo>
                  <a:pt x="4441637" y="2037952"/>
                  <a:pt x="4437228" y="2038584"/>
                  <a:pt x="4432317" y="2038584"/>
                </a:cubicBezTo>
                <a:lnTo>
                  <a:pt x="4419703" y="2038584"/>
                </a:lnTo>
                <a:cubicBezTo>
                  <a:pt x="4419034" y="2038584"/>
                  <a:pt x="4418438" y="2038714"/>
                  <a:pt x="4417917" y="2038975"/>
                </a:cubicBezTo>
                <a:cubicBezTo>
                  <a:pt x="4417397" y="2039235"/>
                  <a:pt x="4416932" y="2039645"/>
                  <a:pt x="4416522" y="2040203"/>
                </a:cubicBezTo>
                <a:cubicBezTo>
                  <a:pt x="4416113" y="2040761"/>
                  <a:pt x="4415797" y="2041505"/>
                  <a:pt x="4415573" y="2042435"/>
                </a:cubicBezTo>
                <a:cubicBezTo>
                  <a:pt x="4415350" y="2043365"/>
                  <a:pt x="4415239" y="2044537"/>
                  <a:pt x="4415239" y="2045951"/>
                </a:cubicBezTo>
                <a:cubicBezTo>
                  <a:pt x="4415239" y="2047514"/>
                  <a:pt x="4415373" y="2048779"/>
                  <a:pt x="4415642" y="2049746"/>
                </a:cubicBezTo>
                <a:cubicBezTo>
                  <a:pt x="4415912" y="2050714"/>
                  <a:pt x="4416257" y="2051495"/>
                  <a:pt x="4416680" y="2052090"/>
                </a:cubicBezTo>
                <a:cubicBezTo>
                  <a:pt x="4417103" y="2052686"/>
                  <a:pt x="4417602" y="2053113"/>
                  <a:pt x="4418178" y="2053374"/>
                </a:cubicBezTo>
                <a:cubicBezTo>
                  <a:pt x="4418754" y="2053634"/>
                  <a:pt x="4419350" y="2053765"/>
                  <a:pt x="4419965" y="2053765"/>
                </a:cubicBezTo>
                <a:lnTo>
                  <a:pt x="4434144" y="2053765"/>
                </a:lnTo>
                <a:cubicBezTo>
                  <a:pt x="4440063" y="2053765"/>
                  <a:pt x="4445347" y="2054397"/>
                  <a:pt x="4449996" y="2055662"/>
                </a:cubicBezTo>
                <a:cubicBezTo>
                  <a:pt x="4454646" y="2056927"/>
                  <a:pt x="4458566" y="2058750"/>
                  <a:pt x="4461755" y="2061132"/>
                </a:cubicBezTo>
                <a:cubicBezTo>
                  <a:pt x="4464944" y="2063513"/>
                  <a:pt x="4467365" y="2066341"/>
                  <a:pt x="4469017" y="2069615"/>
                </a:cubicBezTo>
                <a:cubicBezTo>
                  <a:pt x="4470669" y="2072889"/>
                  <a:pt x="4471496" y="2076572"/>
                  <a:pt x="4471496" y="2080665"/>
                </a:cubicBezTo>
                <a:cubicBezTo>
                  <a:pt x="4471496" y="2084386"/>
                  <a:pt x="4470847" y="2087828"/>
                  <a:pt x="4469549" y="2090990"/>
                </a:cubicBezTo>
                <a:cubicBezTo>
                  <a:pt x="4468252" y="2094153"/>
                  <a:pt x="4466305" y="2096888"/>
                  <a:pt x="4463709" y="2099194"/>
                </a:cubicBezTo>
                <a:cubicBezTo>
                  <a:pt x="4461113" y="2101501"/>
                  <a:pt x="4457907" y="2103287"/>
                  <a:pt x="4454091" y="2104552"/>
                </a:cubicBezTo>
                <a:cubicBezTo>
                  <a:pt x="4450274" y="2105817"/>
                  <a:pt x="4445847" y="2106450"/>
                  <a:pt x="4440809" y="2106450"/>
                </a:cubicBezTo>
                <a:cubicBezTo>
                  <a:pt x="4435617" y="2106450"/>
                  <a:pt x="4430903" y="2105854"/>
                  <a:pt x="4426667" y="2104664"/>
                </a:cubicBezTo>
                <a:cubicBezTo>
                  <a:pt x="4422430" y="2103473"/>
                  <a:pt x="4418728" y="2102190"/>
                  <a:pt x="4415559" y="2100813"/>
                </a:cubicBezTo>
                <a:cubicBezTo>
                  <a:pt x="4412391" y="2099436"/>
                  <a:pt x="4409796" y="2098153"/>
                  <a:pt x="4407773" y="2096962"/>
                </a:cubicBezTo>
                <a:cubicBezTo>
                  <a:pt x="4405750" y="2095771"/>
                  <a:pt x="4404396" y="2095176"/>
                  <a:pt x="4403708" y="2095176"/>
                </a:cubicBezTo>
                <a:cubicBezTo>
                  <a:pt x="4402716" y="2095176"/>
                  <a:pt x="4401952" y="2095697"/>
                  <a:pt x="4401418" y="2096739"/>
                </a:cubicBezTo>
                <a:cubicBezTo>
                  <a:pt x="4400883" y="2097780"/>
                  <a:pt x="4400616" y="2099641"/>
                  <a:pt x="4400616" y="2102320"/>
                </a:cubicBezTo>
                <a:cubicBezTo>
                  <a:pt x="4400616" y="2103882"/>
                  <a:pt x="4400672" y="2105203"/>
                  <a:pt x="4400784" y="2106282"/>
                </a:cubicBezTo>
                <a:cubicBezTo>
                  <a:pt x="4400895" y="2107361"/>
                  <a:pt x="4401063" y="2108273"/>
                  <a:pt x="4401286" y="2109017"/>
                </a:cubicBezTo>
                <a:cubicBezTo>
                  <a:pt x="4401509" y="2109761"/>
                  <a:pt x="4401770" y="2110394"/>
                  <a:pt x="4402067" y="2110915"/>
                </a:cubicBezTo>
                <a:cubicBezTo>
                  <a:pt x="4402365" y="2111435"/>
                  <a:pt x="4402793" y="2111956"/>
                  <a:pt x="4403351" y="2112477"/>
                </a:cubicBezTo>
                <a:cubicBezTo>
                  <a:pt x="4403909" y="2112998"/>
                  <a:pt x="4405267" y="2113835"/>
                  <a:pt x="4407425" y="2114989"/>
                </a:cubicBezTo>
                <a:cubicBezTo>
                  <a:pt x="4409583" y="2116142"/>
                  <a:pt x="4412299" y="2117258"/>
                  <a:pt x="4415573" y="2118337"/>
                </a:cubicBezTo>
                <a:cubicBezTo>
                  <a:pt x="4418848" y="2119416"/>
                  <a:pt x="4422587" y="2120347"/>
                  <a:pt x="4426791" y="2121128"/>
                </a:cubicBezTo>
                <a:cubicBezTo>
                  <a:pt x="4430996" y="2121909"/>
                  <a:pt x="4435516" y="2122300"/>
                  <a:pt x="4440353" y="2122300"/>
                </a:cubicBezTo>
                <a:cubicBezTo>
                  <a:pt x="4448316" y="2122300"/>
                  <a:pt x="4455459" y="2121277"/>
                  <a:pt x="4461785" y="2119230"/>
                </a:cubicBezTo>
                <a:cubicBezTo>
                  <a:pt x="4468110" y="2117184"/>
                  <a:pt x="4473430" y="2114263"/>
                  <a:pt x="4477746" y="2110468"/>
                </a:cubicBezTo>
                <a:cubicBezTo>
                  <a:pt x="4482062" y="2106673"/>
                  <a:pt x="4485374" y="2102115"/>
                  <a:pt x="4487681" y="2096795"/>
                </a:cubicBezTo>
                <a:cubicBezTo>
                  <a:pt x="4489987" y="2091474"/>
                  <a:pt x="4491141" y="2085502"/>
                  <a:pt x="4491141" y="2078879"/>
                </a:cubicBezTo>
                <a:cubicBezTo>
                  <a:pt x="4491141" y="2074340"/>
                  <a:pt x="4490304" y="2070080"/>
                  <a:pt x="4488629" y="2066099"/>
                </a:cubicBezTo>
                <a:cubicBezTo>
                  <a:pt x="4486955" y="2062118"/>
                  <a:pt x="4484630" y="2058639"/>
                  <a:pt x="4481653" y="2055662"/>
                </a:cubicBezTo>
                <a:cubicBezTo>
                  <a:pt x="4478677" y="2052686"/>
                  <a:pt x="4475123" y="2050211"/>
                  <a:pt x="4470993" y="2048239"/>
                </a:cubicBezTo>
                <a:cubicBezTo>
                  <a:pt x="4466863" y="2046267"/>
                  <a:pt x="4462305" y="2045021"/>
                  <a:pt x="4457320" y="2044500"/>
                </a:cubicBezTo>
                <a:lnTo>
                  <a:pt x="4457320" y="2044277"/>
                </a:lnTo>
                <a:cubicBezTo>
                  <a:pt x="4461710" y="2043458"/>
                  <a:pt x="4465580" y="2041989"/>
                  <a:pt x="4468928" y="2039868"/>
                </a:cubicBezTo>
                <a:cubicBezTo>
                  <a:pt x="4472277" y="2037747"/>
                  <a:pt x="4475105" y="2035180"/>
                  <a:pt x="4477412" y="2032166"/>
                </a:cubicBezTo>
                <a:cubicBezTo>
                  <a:pt x="4479718" y="2029152"/>
                  <a:pt x="4481467" y="2025692"/>
                  <a:pt x="4482658" y="2021785"/>
                </a:cubicBezTo>
                <a:cubicBezTo>
                  <a:pt x="4483848" y="2017878"/>
                  <a:pt x="4484444" y="2013655"/>
                  <a:pt x="4484444" y="2009116"/>
                </a:cubicBezTo>
                <a:cubicBezTo>
                  <a:pt x="4484444" y="2003833"/>
                  <a:pt x="4483606" y="1999014"/>
                  <a:pt x="4481932" y="1994661"/>
                </a:cubicBezTo>
                <a:cubicBezTo>
                  <a:pt x="4480258" y="1990308"/>
                  <a:pt x="4477728" y="1986569"/>
                  <a:pt x="4474342" y="1983443"/>
                </a:cubicBezTo>
                <a:cubicBezTo>
                  <a:pt x="4470956" y="1980318"/>
                  <a:pt x="4466733" y="1977899"/>
                  <a:pt x="4461673" y="1976188"/>
                </a:cubicBezTo>
                <a:cubicBezTo>
                  <a:pt x="4456613" y="1974476"/>
                  <a:pt x="4450734" y="1973621"/>
                  <a:pt x="4444037" y="1973621"/>
                </a:cubicBezTo>
                <a:close/>
                <a:moveTo>
                  <a:pt x="1208388" y="1967768"/>
                </a:moveTo>
                <a:cubicBezTo>
                  <a:pt x="1253637" y="1967768"/>
                  <a:pt x="1290319" y="2062281"/>
                  <a:pt x="1290319" y="2178870"/>
                </a:cubicBezTo>
                <a:cubicBezTo>
                  <a:pt x="1290319" y="2295459"/>
                  <a:pt x="1253637" y="2389973"/>
                  <a:pt x="1208388" y="2389973"/>
                </a:cubicBezTo>
                <a:cubicBezTo>
                  <a:pt x="1163139" y="2389973"/>
                  <a:pt x="1126457" y="2295459"/>
                  <a:pt x="1126457" y="2178870"/>
                </a:cubicBezTo>
                <a:cubicBezTo>
                  <a:pt x="1126457" y="2062281"/>
                  <a:pt x="1163139" y="1967768"/>
                  <a:pt x="1208388" y="1967768"/>
                </a:cubicBezTo>
                <a:close/>
                <a:moveTo>
                  <a:pt x="652249" y="1962888"/>
                </a:moveTo>
                <a:lnTo>
                  <a:pt x="652469" y="1962888"/>
                </a:lnTo>
                <a:lnTo>
                  <a:pt x="652469" y="2042139"/>
                </a:lnTo>
                <a:lnTo>
                  <a:pt x="605812" y="2042139"/>
                </a:lnTo>
                <a:close/>
                <a:moveTo>
                  <a:pt x="657101" y="1946034"/>
                </a:moveTo>
                <a:cubicBezTo>
                  <a:pt x="654826" y="1946034"/>
                  <a:pt x="652853" y="1946090"/>
                  <a:pt x="651184" y="1946201"/>
                </a:cubicBezTo>
                <a:cubicBezTo>
                  <a:pt x="649515" y="1946313"/>
                  <a:pt x="648112" y="1946517"/>
                  <a:pt x="646973" y="1946815"/>
                </a:cubicBezTo>
                <a:cubicBezTo>
                  <a:pt x="645835" y="1947113"/>
                  <a:pt x="644905" y="1947485"/>
                  <a:pt x="644184" y="1947931"/>
                </a:cubicBezTo>
                <a:cubicBezTo>
                  <a:pt x="643464" y="1948378"/>
                  <a:pt x="642914" y="1948899"/>
                  <a:pt x="642535" y="1949494"/>
                </a:cubicBezTo>
                <a:lnTo>
                  <a:pt x="591050" y="2037228"/>
                </a:lnTo>
                <a:cubicBezTo>
                  <a:pt x="590534" y="2038196"/>
                  <a:pt x="590091" y="2039107"/>
                  <a:pt x="589724" y="2039963"/>
                </a:cubicBezTo>
                <a:cubicBezTo>
                  <a:pt x="589356" y="2040819"/>
                  <a:pt x="589061" y="2041712"/>
                  <a:pt x="588840" y="2042642"/>
                </a:cubicBezTo>
                <a:cubicBezTo>
                  <a:pt x="588619" y="2043572"/>
                  <a:pt x="588472" y="2044595"/>
                  <a:pt x="588398" y="2045711"/>
                </a:cubicBezTo>
                <a:cubicBezTo>
                  <a:pt x="588324" y="2046828"/>
                  <a:pt x="588287" y="2048093"/>
                  <a:pt x="588287" y="2049506"/>
                </a:cubicBezTo>
                <a:cubicBezTo>
                  <a:pt x="588287" y="2051292"/>
                  <a:pt x="588380" y="2052743"/>
                  <a:pt x="588564" y="2053860"/>
                </a:cubicBezTo>
                <a:cubicBezTo>
                  <a:pt x="588748" y="2054976"/>
                  <a:pt x="589080" y="2055832"/>
                  <a:pt x="589559" y="2056427"/>
                </a:cubicBezTo>
                <a:cubicBezTo>
                  <a:pt x="590040" y="2057022"/>
                  <a:pt x="590574" y="2057432"/>
                  <a:pt x="591164" y="2057655"/>
                </a:cubicBezTo>
                <a:cubicBezTo>
                  <a:pt x="591755" y="2057878"/>
                  <a:pt x="592493" y="2057990"/>
                  <a:pt x="593378" y="2057990"/>
                </a:cubicBezTo>
                <a:lnTo>
                  <a:pt x="652469" y="2057990"/>
                </a:lnTo>
                <a:lnTo>
                  <a:pt x="652469" y="2088351"/>
                </a:lnTo>
                <a:cubicBezTo>
                  <a:pt x="652469" y="2088946"/>
                  <a:pt x="652603" y="2089448"/>
                  <a:pt x="652871" y="2089857"/>
                </a:cubicBezTo>
                <a:cubicBezTo>
                  <a:pt x="653139" y="2090267"/>
                  <a:pt x="653637" y="2090620"/>
                  <a:pt x="654366" y="2090918"/>
                </a:cubicBezTo>
                <a:cubicBezTo>
                  <a:pt x="655094" y="2091216"/>
                  <a:pt x="656071" y="2091439"/>
                  <a:pt x="657297" y="2091588"/>
                </a:cubicBezTo>
                <a:cubicBezTo>
                  <a:pt x="658523" y="2091736"/>
                  <a:pt x="660056" y="2091811"/>
                  <a:pt x="661896" y="2091811"/>
                </a:cubicBezTo>
                <a:cubicBezTo>
                  <a:pt x="663812" y="2091811"/>
                  <a:pt x="665383" y="2091736"/>
                  <a:pt x="666609" y="2091588"/>
                </a:cubicBezTo>
                <a:cubicBezTo>
                  <a:pt x="667835" y="2091439"/>
                  <a:pt x="668831" y="2091216"/>
                  <a:pt x="669598" y="2090918"/>
                </a:cubicBezTo>
                <a:cubicBezTo>
                  <a:pt x="670365" y="2090620"/>
                  <a:pt x="670902" y="2090267"/>
                  <a:pt x="671208" y="2089857"/>
                </a:cubicBezTo>
                <a:cubicBezTo>
                  <a:pt x="671514" y="2089448"/>
                  <a:pt x="671668" y="2088946"/>
                  <a:pt x="671668" y="2088351"/>
                </a:cubicBezTo>
                <a:lnTo>
                  <a:pt x="671668" y="2057990"/>
                </a:lnTo>
                <a:lnTo>
                  <a:pt x="687964" y="2057990"/>
                </a:lnTo>
                <a:cubicBezTo>
                  <a:pt x="689304" y="2057990"/>
                  <a:pt x="690346" y="2057283"/>
                  <a:pt x="691090" y="2055869"/>
                </a:cubicBezTo>
                <a:cubicBezTo>
                  <a:pt x="691834" y="2054455"/>
                  <a:pt x="692206" y="2052520"/>
                  <a:pt x="692206" y="2050065"/>
                </a:cubicBezTo>
                <a:cubicBezTo>
                  <a:pt x="692206" y="2047386"/>
                  <a:pt x="691815" y="2045395"/>
                  <a:pt x="691034" y="2044093"/>
                </a:cubicBezTo>
                <a:cubicBezTo>
                  <a:pt x="690253" y="2042791"/>
                  <a:pt x="689229" y="2042139"/>
                  <a:pt x="687964" y="2042139"/>
                </a:cubicBezTo>
                <a:lnTo>
                  <a:pt x="671668" y="2042139"/>
                </a:lnTo>
                <a:lnTo>
                  <a:pt x="671668" y="1949940"/>
                </a:lnTo>
                <a:cubicBezTo>
                  <a:pt x="671668" y="1949271"/>
                  <a:pt x="671364" y="1948694"/>
                  <a:pt x="670757" y="1948210"/>
                </a:cubicBezTo>
                <a:cubicBezTo>
                  <a:pt x="670150" y="1947727"/>
                  <a:pt x="669278" y="1947336"/>
                  <a:pt x="668140" y="1947038"/>
                </a:cubicBezTo>
                <a:cubicBezTo>
                  <a:pt x="667003" y="1946741"/>
                  <a:pt x="665504" y="1946499"/>
                  <a:pt x="663645" y="1946313"/>
                </a:cubicBezTo>
                <a:cubicBezTo>
                  <a:pt x="661786" y="1946127"/>
                  <a:pt x="659604" y="1946034"/>
                  <a:pt x="657101" y="1946034"/>
                </a:cubicBezTo>
                <a:close/>
                <a:moveTo>
                  <a:pt x="3819508" y="1937202"/>
                </a:moveTo>
                <a:cubicBezTo>
                  <a:pt x="3864757" y="1937202"/>
                  <a:pt x="3901439" y="2031715"/>
                  <a:pt x="3901439" y="2148304"/>
                </a:cubicBezTo>
                <a:cubicBezTo>
                  <a:pt x="3901439" y="2264893"/>
                  <a:pt x="3864757" y="2359407"/>
                  <a:pt x="3819508" y="2359407"/>
                </a:cubicBezTo>
                <a:cubicBezTo>
                  <a:pt x="3774259" y="2359407"/>
                  <a:pt x="3737577" y="2264893"/>
                  <a:pt x="3737577" y="2148304"/>
                </a:cubicBezTo>
                <a:cubicBezTo>
                  <a:pt x="3737577" y="2031715"/>
                  <a:pt x="3774259" y="1937202"/>
                  <a:pt x="3819508" y="1937202"/>
                </a:cubicBezTo>
                <a:close/>
                <a:moveTo>
                  <a:pt x="3260776" y="1932303"/>
                </a:moveTo>
                <a:cubicBezTo>
                  <a:pt x="3260107" y="1932303"/>
                  <a:pt x="3259511" y="1932471"/>
                  <a:pt x="3258990" y="1932806"/>
                </a:cubicBezTo>
                <a:cubicBezTo>
                  <a:pt x="3258469" y="1933141"/>
                  <a:pt x="3258023" y="1933661"/>
                  <a:pt x="3257651" y="1934368"/>
                </a:cubicBezTo>
                <a:cubicBezTo>
                  <a:pt x="3257279" y="1935075"/>
                  <a:pt x="3257000" y="1935950"/>
                  <a:pt x="3256814" y="1936992"/>
                </a:cubicBezTo>
                <a:cubicBezTo>
                  <a:pt x="3256628" y="1938033"/>
                  <a:pt x="3256535" y="1939261"/>
                  <a:pt x="3256535" y="1940675"/>
                </a:cubicBezTo>
                <a:cubicBezTo>
                  <a:pt x="3256535" y="1943354"/>
                  <a:pt x="3256888" y="1945438"/>
                  <a:pt x="3257595" y="1946926"/>
                </a:cubicBezTo>
                <a:cubicBezTo>
                  <a:pt x="3258302" y="1948414"/>
                  <a:pt x="3259362" y="1949158"/>
                  <a:pt x="3260776" y="1949158"/>
                </a:cubicBezTo>
                <a:lnTo>
                  <a:pt x="3330093" y="1949158"/>
                </a:lnTo>
                <a:lnTo>
                  <a:pt x="3275399" y="2071718"/>
                </a:lnTo>
                <a:cubicBezTo>
                  <a:pt x="3274952" y="2072686"/>
                  <a:pt x="3274692" y="2073523"/>
                  <a:pt x="3274617" y="2074230"/>
                </a:cubicBezTo>
                <a:cubicBezTo>
                  <a:pt x="3274543" y="2074937"/>
                  <a:pt x="3274822" y="2075532"/>
                  <a:pt x="3275455" y="2076016"/>
                </a:cubicBezTo>
                <a:cubicBezTo>
                  <a:pt x="3276087" y="2076499"/>
                  <a:pt x="3277110" y="2076853"/>
                  <a:pt x="3278524" y="2077076"/>
                </a:cubicBezTo>
                <a:cubicBezTo>
                  <a:pt x="3279938" y="2077299"/>
                  <a:pt x="3281910" y="2077411"/>
                  <a:pt x="3284440" y="2077411"/>
                </a:cubicBezTo>
                <a:cubicBezTo>
                  <a:pt x="3286375" y="2077411"/>
                  <a:pt x="3288012" y="2077355"/>
                  <a:pt x="3289351" y="2077243"/>
                </a:cubicBezTo>
                <a:cubicBezTo>
                  <a:pt x="3290691" y="2077132"/>
                  <a:pt x="3291788" y="2076909"/>
                  <a:pt x="3292644" y="2076574"/>
                </a:cubicBezTo>
                <a:cubicBezTo>
                  <a:pt x="3293500" y="2076239"/>
                  <a:pt x="3294207" y="2075792"/>
                  <a:pt x="3294765" y="2075234"/>
                </a:cubicBezTo>
                <a:cubicBezTo>
                  <a:pt x="3295323" y="2074676"/>
                  <a:pt x="3295788" y="2073951"/>
                  <a:pt x="3296160" y="2073058"/>
                </a:cubicBezTo>
                <a:lnTo>
                  <a:pt x="3348176" y="1953177"/>
                </a:lnTo>
                <a:cubicBezTo>
                  <a:pt x="3348622" y="1952135"/>
                  <a:pt x="3349013" y="1951149"/>
                  <a:pt x="3349348" y="1950219"/>
                </a:cubicBezTo>
                <a:cubicBezTo>
                  <a:pt x="3349683" y="1949288"/>
                  <a:pt x="3349943" y="1948321"/>
                  <a:pt x="3350129" y="1947316"/>
                </a:cubicBezTo>
                <a:cubicBezTo>
                  <a:pt x="3350315" y="1946312"/>
                  <a:pt x="3350464" y="1945270"/>
                  <a:pt x="3350575" y="1944191"/>
                </a:cubicBezTo>
                <a:cubicBezTo>
                  <a:pt x="3350687" y="1943112"/>
                  <a:pt x="3350743" y="1941903"/>
                  <a:pt x="3350743" y="1940563"/>
                </a:cubicBezTo>
                <a:cubicBezTo>
                  <a:pt x="3350743" y="1938926"/>
                  <a:pt x="3350631" y="1937587"/>
                  <a:pt x="3350408" y="1936545"/>
                </a:cubicBezTo>
                <a:cubicBezTo>
                  <a:pt x="3350185" y="1935503"/>
                  <a:pt x="3349869" y="1934647"/>
                  <a:pt x="3349459" y="1933978"/>
                </a:cubicBezTo>
                <a:cubicBezTo>
                  <a:pt x="3349050" y="1933308"/>
                  <a:pt x="3348455" y="1932862"/>
                  <a:pt x="3347673" y="1932638"/>
                </a:cubicBezTo>
                <a:cubicBezTo>
                  <a:pt x="3346892" y="1932415"/>
                  <a:pt x="3345980" y="1932303"/>
                  <a:pt x="3344939" y="1932303"/>
                </a:cubicBezTo>
                <a:close/>
                <a:moveTo>
                  <a:pt x="3186102" y="1930183"/>
                </a:moveTo>
                <a:cubicBezTo>
                  <a:pt x="3181339" y="1930183"/>
                  <a:pt x="3176893" y="1930629"/>
                  <a:pt x="3172763" y="1931522"/>
                </a:cubicBezTo>
                <a:cubicBezTo>
                  <a:pt x="3168633" y="1932415"/>
                  <a:pt x="3164987" y="1933513"/>
                  <a:pt x="3161824" y="1934815"/>
                </a:cubicBezTo>
                <a:cubicBezTo>
                  <a:pt x="3158662" y="1936117"/>
                  <a:pt x="3156001" y="1937438"/>
                  <a:pt x="3153843" y="1938777"/>
                </a:cubicBezTo>
                <a:cubicBezTo>
                  <a:pt x="3151685" y="1940117"/>
                  <a:pt x="3150253" y="1941140"/>
                  <a:pt x="3149546" y="1941847"/>
                </a:cubicBezTo>
                <a:cubicBezTo>
                  <a:pt x="3148839" y="1942554"/>
                  <a:pt x="3148337" y="1943168"/>
                  <a:pt x="3148039" y="1943689"/>
                </a:cubicBezTo>
                <a:cubicBezTo>
                  <a:pt x="3147741" y="1944210"/>
                  <a:pt x="3147481" y="1944786"/>
                  <a:pt x="3147258" y="1945419"/>
                </a:cubicBezTo>
                <a:cubicBezTo>
                  <a:pt x="3147034" y="1946051"/>
                  <a:pt x="3146886" y="1946796"/>
                  <a:pt x="3146811" y="1947651"/>
                </a:cubicBezTo>
                <a:cubicBezTo>
                  <a:pt x="3146737" y="1948507"/>
                  <a:pt x="3146700" y="1949493"/>
                  <a:pt x="3146700" y="1950609"/>
                </a:cubicBezTo>
                <a:cubicBezTo>
                  <a:pt x="3146700" y="1952246"/>
                  <a:pt x="3146755" y="1953567"/>
                  <a:pt x="3146867" y="1954572"/>
                </a:cubicBezTo>
                <a:cubicBezTo>
                  <a:pt x="3146979" y="1955576"/>
                  <a:pt x="3147165" y="1956358"/>
                  <a:pt x="3147425" y="1956916"/>
                </a:cubicBezTo>
                <a:cubicBezTo>
                  <a:pt x="3147686" y="1957474"/>
                  <a:pt x="3148020" y="1957846"/>
                  <a:pt x="3148430" y="1958032"/>
                </a:cubicBezTo>
                <a:cubicBezTo>
                  <a:pt x="3148839" y="1958218"/>
                  <a:pt x="3149304" y="1958311"/>
                  <a:pt x="3149825" y="1958311"/>
                </a:cubicBezTo>
                <a:cubicBezTo>
                  <a:pt x="3150569" y="1958311"/>
                  <a:pt x="3151871" y="1957660"/>
                  <a:pt x="3153732" y="1956358"/>
                </a:cubicBezTo>
                <a:cubicBezTo>
                  <a:pt x="3155592" y="1955056"/>
                  <a:pt x="3157936" y="1953660"/>
                  <a:pt x="3160764" y="1952172"/>
                </a:cubicBezTo>
                <a:cubicBezTo>
                  <a:pt x="3163592" y="1950684"/>
                  <a:pt x="3166810" y="1949288"/>
                  <a:pt x="3170419" y="1947986"/>
                </a:cubicBezTo>
                <a:cubicBezTo>
                  <a:pt x="3174028" y="1946684"/>
                  <a:pt x="3177991" y="1946033"/>
                  <a:pt x="3182307" y="1946033"/>
                </a:cubicBezTo>
                <a:cubicBezTo>
                  <a:pt x="3186251" y="1946033"/>
                  <a:pt x="3189730" y="1946610"/>
                  <a:pt x="3192743" y="1947763"/>
                </a:cubicBezTo>
                <a:cubicBezTo>
                  <a:pt x="3195757" y="1948916"/>
                  <a:pt x="3198231" y="1950498"/>
                  <a:pt x="3200166" y="1952507"/>
                </a:cubicBezTo>
                <a:cubicBezTo>
                  <a:pt x="3202101" y="1954516"/>
                  <a:pt x="3203552" y="1956879"/>
                  <a:pt x="3204519" y="1959595"/>
                </a:cubicBezTo>
                <a:cubicBezTo>
                  <a:pt x="3205487" y="1962311"/>
                  <a:pt x="3205970" y="1965157"/>
                  <a:pt x="3205970" y="1968134"/>
                </a:cubicBezTo>
                <a:cubicBezTo>
                  <a:pt x="3205970" y="1972227"/>
                  <a:pt x="3205245" y="1975929"/>
                  <a:pt x="3203794" y="1979240"/>
                </a:cubicBezTo>
                <a:cubicBezTo>
                  <a:pt x="3202343" y="1982552"/>
                  <a:pt x="3200259" y="1985398"/>
                  <a:pt x="3197543" y="1987779"/>
                </a:cubicBezTo>
                <a:cubicBezTo>
                  <a:pt x="3194827" y="1990160"/>
                  <a:pt x="3191515" y="1991984"/>
                  <a:pt x="3187609" y="1993249"/>
                </a:cubicBezTo>
                <a:cubicBezTo>
                  <a:pt x="3183702" y="1994514"/>
                  <a:pt x="3179293" y="1995146"/>
                  <a:pt x="3174382" y="1995146"/>
                </a:cubicBezTo>
                <a:lnTo>
                  <a:pt x="3161768" y="1995146"/>
                </a:lnTo>
                <a:cubicBezTo>
                  <a:pt x="3161099" y="1995146"/>
                  <a:pt x="3160503" y="1995276"/>
                  <a:pt x="3159982" y="1995537"/>
                </a:cubicBezTo>
                <a:cubicBezTo>
                  <a:pt x="3159462" y="1995797"/>
                  <a:pt x="3158997" y="1996207"/>
                  <a:pt x="3158587" y="1996765"/>
                </a:cubicBezTo>
                <a:cubicBezTo>
                  <a:pt x="3158178" y="1997323"/>
                  <a:pt x="3157862" y="1998067"/>
                  <a:pt x="3157638" y="1998997"/>
                </a:cubicBezTo>
                <a:cubicBezTo>
                  <a:pt x="3157415" y="1999927"/>
                  <a:pt x="3157304" y="2001099"/>
                  <a:pt x="3157304" y="2002513"/>
                </a:cubicBezTo>
                <a:cubicBezTo>
                  <a:pt x="3157304" y="2004076"/>
                  <a:pt x="3157438" y="2005341"/>
                  <a:pt x="3157707" y="2006308"/>
                </a:cubicBezTo>
                <a:cubicBezTo>
                  <a:pt x="3157977" y="2007276"/>
                  <a:pt x="3158322" y="2008057"/>
                  <a:pt x="3158745" y="2008652"/>
                </a:cubicBezTo>
                <a:cubicBezTo>
                  <a:pt x="3159168" y="2009248"/>
                  <a:pt x="3159667" y="2009675"/>
                  <a:pt x="3160243" y="2009936"/>
                </a:cubicBezTo>
                <a:cubicBezTo>
                  <a:pt x="3160819" y="2010196"/>
                  <a:pt x="3161415" y="2010327"/>
                  <a:pt x="3162030" y="2010327"/>
                </a:cubicBezTo>
                <a:lnTo>
                  <a:pt x="3176209" y="2010327"/>
                </a:lnTo>
                <a:cubicBezTo>
                  <a:pt x="3182128" y="2010327"/>
                  <a:pt x="3187412" y="2010959"/>
                  <a:pt x="3192061" y="2012224"/>
                </a:cubicBezTo>
                <a:cubicBezTo>
                  <a:pt x="3196711" y="2013489"/>
                  <a:pt x="3200631" y="2015312"/>
                  <a:pt x="3203820" y="2017694"/>
                </a:cubicBezTo>
                <a:cubicBezTo>
                  <a:pt x="3207009" y="2020075"/>
                  <a:pt x="3209430" y="2022903"/>
                  <a:pt x="3211082" y="2026177"/>
                </a:cubicBezTo>
                <a:cubicBezTo>
                  <a:pt x="3212735" y="2029451"/>
                  <a:pt x="3213561" y="2033134"/>
                  <a:pt x="3213561" y="2037227"/>
                </a:cubicBezTo>
                <a:cubicBezTo>
                  <a:pt x="3213561" y="2040948"/>
                  <a:pt x="3212912" y="2044390"/>
                  <a:pt x="3211614" y="2047552"/>
                </a:cubicBezTo>
                <a:cubicBezTo>
                  <a:pt x="3210317" y="2050715"/>
                  <a:pt x="3208370" y="2053450"/>
                  <a:pt x="3205774" y="2055756"/>
                </a:cubicBezTo>
                <a:cubicBezTo>
                  <a:pt x="3203178" y="2058063"/>
                  <a:pt x="3199972" y="2059849"/>
                  <a:pt x="3196156" y="2061114"/>
                </a:cubicBezTo>
                <a:cubicBezTo>
                  <a:pt x="3192339" y="2062379"/>
                  <a:pt x="3187912" y="2063012"/>
                  <a:pt x="3182874" y="2063012"/>
                </a:cubicBezTo>
                <a:cubicBezTo>
                  <a:pt x="3177682" y="2063012"/>
                  <a:pt x="3172968" y="2062416"/>
                  <a:pt x="3168732" y="2061226"/>
                </a:cubicBezTo>
                <a:cubicBezTo>
                  <a:pt x="3164495" y="2060035"/>
                  <a:pt x="3160793" y="2058752"/>
                  <a:pt x="3157624" y="2057375"/>
                </a:cubicBezTo>
                <a:cubicBezTo>
                  <a:pt x="3154456" y="2055998"/>
                  <a:pt x="3151861" y="2054715"/>
                  <a:pt x="3149838" y="2053524"/>
                </a:cubicBezTo>
                <a:cubicBezTo>
                  <a:pt x="3147816" y="2052333"/>
                  <a:pt x="3146461" y="2051738"/>
                  <a:pt x="3145773" y="2051738"/>
                </a:cubicBezTo>
                <a:cubicBezTo>
                  <a:pt x="3144781" y="2051738"/>
                  <a:pt x="3144017" y="2052259"/>
                  <a:pt x="3143483" y="2053301"/>
                </a:cubicBezTo>
                <a:cubicBezTo>
                  <a:pt x="3142948" y="2054342"/>
                  <a:pt x="3142681" y="2056203"/>
                  <a:pt x="3142681" y="2058882"/>
                </a:cubicBezTo>
                <a:cubicBezTo>
                  <a:pt x="3142681" y="2060444"/>
                  <a:pt x="3142737" y="2061765"/>
                  <a:pt x="3142849" y="2062844"/>
                </a:cubicBezTo>
                <a:cubicBezTo>
                  <a:pt x="3142960" y="2063923"/>
                  <a:pt x="3143128" y="2064835"/>
                  <a:pt x="3143351" y="2065579"/>
                </a:cubicBezTo>
                <a:cubicBezTo>
                  <a:pt x="3143574" y="2066323"/>
                  <a:pt x="3143835" y="2066956"/>
                  <a:pt x="3144132" y="2067477"/>
                </a:cubicBezTo>
                <a:cubicBezTo>
                  <a:pt x="3144430" y="2067997"/>
                  <a:pt x="3144858" y="2068518"/>
                  <a:pt x="3145416" y="2069039"/>
                </a:cubicBezTo>
                <a:cubicBezTo>
                  <a:pt x="3145974" y="2069560"/>
                  <a:pt x="3147332" y="2070397"/>
                  <a:pt x="3149490" y="2071551"/>
                </a:cubicBezTo>
                <a:cubicBezTo>
                  <a:pt x="3151648" y="2072704"/>
                  <a:pt x="3154364" y="2073820"/>
                  <a:pt x="3157638" y="2074899"/>
                </a:cubicBezTo>
                <a:cubicBezTo>
                  <a:pt x="3160913" y="2075978"/>
                  <a:pt x="3164652" y="2076909"/>
                  <a:pt x="3168856" y="2077690"/>
                </a:cubicBezTo>
                <a:cubicBezTo>
                  <a:pt x="3173061" y="2078471"/>
                  <a:pt x="3177581" y="2078862"/>
                  <a:pt x="3182418" y="2078862"/>
                </a:cubicBezTo>
                <a:cubicBezTo>
                  <a:pt x="3190381" y="2078862"/>
                  <a:pt x="3197524" y="2077839"/>
                  <a:pt x="3203850" y="2075792"/>
                </a:cubicBezTo>
                <a:cubicBezTo>
                  <a:pt x="3210175" y="2073746"/>
                  <a:pt x="3215495" y="2070825"/>
                  <a:pt x="3219811" y="2067030"/>
                </a:cubicBezTo>
                <a:cubicBezTo>
                  <a:pt x="3224127" y="2063235"/>
                  <a:pt x="3227439" y="2058677"/>
                  <a:pt x="3229746" y="2053357"/>
                </a:cubicBezTo>
                <a:cubicBezTo>
                  <a:pt x="3232053" y="2048036"/>
                  <a:pt x="3233206" y="2042064"/>
                  <a:pt x="3233206" y="2035441"/>
                </a:cubicBezTo>
                <a:cubicBezTo>
                  <a:pt x="3233206" y="2030902"/>
                  <a:pt x="3232369" y="2026642"/>
                  <a:pt x="3230694" y="2022661"/>
                </a:cubicBezTo>
                <a:cubicBezTo>
                  <a:pt x="3229020" y="2018680"/>
                  <a:pt x="3226695" y="2015201"/>
                  <a:pt x="3223718" y="2012224"/>
                </a:cubicBezTo>
                <a:cubicBezTo>
                  <a:pt x="3220742" y="2009248"/>
                  <a:pt x="3217188" y="2006773"/>
                  <a:pt x="3213058" y="2004801"/>
                </a:cubicBezTo>
                <a:cubicBezTo>
                  <a:pt x="3208928" y="2002829"/>
                  <a:pt x="3204370" y="2001583"/>
                  <a:pt x="3199385" y="2001062"/>
                </a:cubicBezTo>
                <a:lnTo>
                  <a:pt x="3199385" y="2000839"/>
                </a:lnTo>
                <a:cubicBezTo>
                  <a:pt x="3203775" y="2000020"/>
                  <a:pt x="3207645" y="1998551"/>
                  <a:pt x="3210993" y="1996430"/>
                </a:cubicBezTo>
                <a:cubicBezTo>
                  <a:pt x="3214342" y="1994309"/>
                  <a:pt x="3217170" y="1991742"/>
                  <a:pt x="3219477" y="1988728"/>
                </a:cubicBezTo>
                <a:cubicBezTo>
                  <a:pt x="3221783" y="1985714"/>
                  <a:pt x="3223532" y="1982254"/>
                  <a:pt x="3224723" y="1978347"/>
                </a:cubicBezTo>
                <a:cubicBezTo>
                  <a:pt x="3225913" y="1974440"/>
                  <a:pt x="3226509" y="1970217"/>
                  <a:pt x="3226509" y="1965678"/>
                </a:cubicBezTo>
                <a:cubicBezTo>
                  <a:pt x="3226509" y="1960395"/>
                  <a:pt x="3225672" y="1955576"/>
                  <a:pt x="3223997" y="1951223"/>
                </a:cubicBezTo>
                <a:cubicBezTo>
                  <a:pt x="3222323" y="1946870"/>
                  <a:pt x="3219793" y="1943131"/>
                  <a:pt x="3216407" y="1940005"/>
                </a:cubicBezTo>
                <a:cubicBezTo>
                  <a:pt x="3213021" y="1936880"/>
                  <a:pt x="3208798" y="1934461"/>
                  <a:pt x="3203738" y="1932750"/>
                </a:cubicBezTo>
                <a:cubicBezTo>
                  <a:pt x="3198678" y="1931038"/>
                  <a:pt x="3192799" y="1930183"/>
                  <a:pt x="3186102" y="1930183"/>
                </a:cubicBezTo>
                <a:close/>
                <a:moveTo>
                  <a:pt x="2206608" y="1859366"/>
                </a:moveTo>
                <a:cubicBezTo>
                  <a:pt x="2251857" y="1859366"/>
                  <a:pt x="2288539" y="1953879"/>
                  <a:pt x="2288539" y="2070468"/>
                </a:cubicBezTo>
                <a:cubicBezTo>
                  <a:pt x="2288539" y="2187057"/>
                  <a:pt x="2251857" y="2281571"/>
                  <a:pt x="2206608" y="2281571"/>
                </a:cubicBezTo>
                <a:cubicBezTo>
                  <a:pt x="2161359" y="2281571"/>
                  <a:pt x="2124677" y="2187057"/>
                  <a:pt x="2124677" y="2070468"/>
                </a:cubicBezTo>
                <a:cubicBezTo>
                  <a:pt x="2124677" y="1953879"/>
                  <a:pt x="2161359" y="1859366"/>
                  <a:pt x="2206608" y="1859366"/>
                </a:cubicBezTo>
                <a:close/>
                <a:moveTo>
                  <a:pt x="1674740" y="1852840"/>
                </a:moveTo>
                <a:cubicBezTo>
                  <a:pt x="1679428" y="1852840"/>
                  <a:pt x="1683558" y="1853733"/>
                  <a:pt x="1687130" y="1855519"/>
                </a:cubicBezTo>
                <a:cubicBezTo>
                  <a:pt x="1690702" y="1857305"/>
                  <a:pt x="1693716" y="1860207"/>
                  <a:pt x="1696172" y="1864225"/>
                </a:cubicBezTo>
                <a:cubicBezTo>
                  <a:pt x="1698627" y="1868243"/>
                  <a:pt x="1700488" y="1873508"/>
                  <a:pt x="1701753" y="1880019"/>
                </a:cubicBezTo>
                <a:cubicBezTo>
                  <a:pt x="1703018" y="1886531"/>
                  <a:pt x="1703650" y="1894549"/>
                  <a:pt x="1703650" y="1904074"/>
                </a:cubicBezTo>
                <a:cubicBezTo>
                  <a:pt x="1699855" y="1906827"/>
                  <a:pt x="1695353" y="1909041"/>
                  <a:pt x="1690144" y="1910715"/>
                </a:cubicBezTo>
                <a:cubicBezTo>
                  <a:pt x="1684935" y="1912390"/>
                  <a:pt x="1679540" y="1913227"/>
                  <a:pt x="1673959" y="1913227"/>
                </a:cubicBezTo>
                <a:cubicBezTo>
                  <a:pt x="1669048" y="1913227"/>
                  <a:pt x="1664918" y="1912538"/>
                  <a:pt x="1661569" y="1911162"/>
                </a:cubicBezTo>
                <a:cubicBezTo>
                  <a:pt x="1658220" y="1909785"/>
                  <a:pt x="1655504" y="1907832"/>
                  <a:pt x="1653421" y="1905302"/>
                </a:cubicBezTo>
                <a:cubicBezTo>
                  <a:pt x="1651337" y="1902772"/>
                  <a:pt x="1649830" y="1899683"/>
                  <a:pt x="1648900" y="1896037"/>
                </a:cubicBezTo>
                <a:cubicBezTo>
                  <a:pt x="1647970" y="1892391"/>
                  <a:pt x="1647505" y="1888372"/>
                  <a:pt x="1647505" y="1883982"/>
                </a:cubicBezTo>
                <a:cubicBezTo>
                  <a:pt x="1647505" y="1880038"/>
                  <a:pt x="1648026" y="1876206"/>
                  <a:pt x="1649068" y="1872485"/>
                </a:cubicBezTo>
                <a:cubicBezTo>
                  <a:pt x="1650109" y="1868764"/>
                  <a:pt x="1651728" y="1865434"/>
                  <a:pt x="1653923" y="1862495"/>
                </a:cubicBezTo>
                <a:cubicBezTo>
                  <a:pt x="1656118" y="1859556"/>
                  <a:pt x="1658927" y="1857212"/>
                  <a:pt x="1662350" y="1855463"/>
                </a:cubicBezTo>
                <a:cubicBezTo>
                  <a:pt x="1665774" y="1853714"/>
                  <a:pt x="1669904" y="1852840"/>
                  <a:pt x="1674740" y="1852840"/>
                </a:cubicBezTo>
                <a:close/>
                <a:moveTo>
                  <a:pt x="3154476" y="1850894"/>
                </a:moveTo>
                <a:cubicBezTo>
                  <a:pt x="3159387" y="1850894"/>
                  <a:pt x="3163517" y="1851564"/>
                  <a:pt x="3166866" y="1852904"/>
                </a:cubicBezTo>
                <a:cubicBezTo>
                  <a:pt x="3170214" y="1854243"/>
                  <a:pt x="3172893" y="1856141"/>
                  <a:pt x="3174902" y="1858596"/>
                </a:cubicBezTo>
                <a:cubicBezTo>
                  <a:pt x="3176912" y="1861052"/>
                  <a:pt x="3178344" y="1864047"/>
                  <a:pt x="3179200" y="1867582"/>
                </a:cubicBezTo>
                <a:cubicBezTo>
                  <a:pt x="3180056" y="1871116"/>
                  <a:pt x="3180484" y="1875042"/>
                  <a:pt x="3180484" y="1879358"/>
                </a:cubicBezTo>
                <a:cubicBezTo>
                  <a:pt x="3180484" y="1883302"/>
                  <a:pt x="3179944" y="1887153"/>
                  <a:pt x="3178865" y="1890911"/>
                </a:cubicBezTo>
                <a:cubicBezTo>
                  <a:pt x="3177786" y="1894669"/>
                  <a:pt x="3176093" y="1898054"/>
                  <a:pt x="3173786" y="1901068"/>
                </a:cubicBezTo>
                <a:cubicBezTo>
                  <a:pt x="3171479" y="1904082"/>
                  <a:pt x="3168577" y="1906482"/>
                  <a:pt x="3165080" y="1908268"/>
                </a:cubicBezTo>
                <a:cubicBezTo>
                  <a:pt x="3161582" y="1910054"/>
                  <a:pt x="3157452" y="1910947"/>
                  <a:pt x="3152690" y="1910947"/>
                </a:cubicBezTo>
                <a:cubicBezTo>
                  <a:pt x="3148002" y="1910947"/>
                  <a:pt x="3143909" y="1910109"/>
                  <a:pt x="3140412" y="1908435"/>
                </a:cubicBezTo>
                <a:cubicBezTo>
                  <a:pt x="3136914" y="1906761"/>
                  <a:pt x="3133993" y="1903970"/>
                  <a:pt x="3131649" y="1900064"/>
                </a:cubicBezTo>
                <a:cubicBezTo>
                  <a:pt x="3129305" y="1896157"/>
                  <a:pt x="3127519" y="1890966"/>
                  <a:pt x="3126292" y="1884492"/>
                </a:cubicBezTo>
                <a:cubicBezTo>
                  <a:pt x="3125064" y="1878018"/>
                  <a:pt x="3124450" y="1869982"/>
                  <a:pt x="3124450" y="1860382"/>
                </a:cubicBezTo>
                <a:cubicBezTo>
                  <a:pt x="3126385" y="1859043"/>
                  <a:pt x="3128524" y="1857796"/>
                  <a:pt x="3130868" y="1856643"/>
                </a:cubicBezTo>
                <a:cubicBezTo>
                  <a:pt x="3133212" y="1855490"/>
                  <a:pt x="3135668" y="1854485"/>
                  <a:pt x="3138235" y="1853629"/>
                </a:cubicBezTo>
                <a:cubicBezTo>
                  <a:pt x="3140802" y="1852773"/>
                  <a:pt x="3143463" y="1852104"/>
                  <a:pt x="3146216" y="1851620"/>
                </a:cubicBezTo>
                <a:cubicBezTo>
                  <a:pt x="3148969" y="1851136"/>
                  <a:pt x="3151723" y="1850894"/>
                  <a:pt x="3154476" y="1850894"/>
                </a:cubicBezTo>
                <a:close/>
                <a:moveTo>
                  <a:pt x="1569035" y="1838664"/>
                </a:moveTo>
                <a:cubicBezTo>
                  <a:pt x="1567696" y="1838664"/>
                  <a:pt x="1566580" y="1838682"/>
                  <a:pt x="1565687" y="1838720"/>
                </a:cubicBezTo>
                <a:cubicBezTo>
                  <a:pt x="1564794" y="1838757"/>
                  <a:pt x="1564012" y="1838850"/>
                  <a:pt x="1563343" y="1838999"/>
                </a:cubicBezTo>
                <a:cubicBezTo>
                  <a:pt x="1562673" y="1839148"/>
                  <a:pt x="1562115" y="1839296"/>
                  <a:pt x="1561668" y="1839445"/>
                </a:cubicBezTo>
                <a:cubicBezTo>
                  <a:pt x="1561222" y="1839594"/>
                  <a:pt x="1560850" y="1839780"/>
                  <a:pt x="1560552" y="1840003"/>
                </a:cubicBezTo>
                <a:lnTo>
                  <a:pt x="1527289" y="1861323"/>
                </a:lnTo>
                <a:cubicBezTo>
                  <a:pt x="1526619" y="1861769"/>
                  <a:pt x="1526080" y="1862216"/>
                  <a:pt x="1525670" y="1862662"/>
                </a:cubicBezTo>
                <a:cubicBezTo>
                  <a:pt x="1525261" y="1863109"/>
                  <a:pt x="1524945" y="1863630"/>
                  <a:pt x="1524722" y="1864225"/>
                </a:cubicBezTo>
                <a:cubicBezTo>
                  <a:pt x="1524498" y="1864820"/>
                  <a:pt x="1524331" y="1865565"/>
                  <a:pt x="1524219" y="1866458"/>
                </a:cubicBezTo>
                <a:cubicBezTo>
                  <a:pt x="1524108" y="1867350"/>
                  <a:pt x="1524052" y="1868429"/>
                  <a:pt x="1524052" y="1869695"/>
                </a:cubicBezTo>
                <a:cubicBezTo>
                  <a:pt x="1524052" y="1871406"/>
                  <a:pt x="1524145" y="1872820"/>
                  <a:pt x="1524331" y="1873936"/>
                </a:cubicBezTo>
                <a:cubicBezTo>
                  <a:pt x="1524517" y="1875052"/>
                  <a:pt x="1524870" y="1875852"/>
                  <a:pt x="1525391" y="1876336"/>
                </a:cubicBezTo>
                <a:cubicBezTo>
                  <a:pt x="1525912" y="1876820"/>
                  <a:pt x="1526601" y="1876987"/>
                  <a:pt x="1527456" y="1876838"/>
                </a:cubicBezTo>
                <a:cubicBezTo>
                  <a:pt x="1528312" y="1876689"/>
                  <a:pt x="1529447" y="1876243"/>
                  <a:pt x="1530861" y="1875499"/>
                </a:cubicBezTo>
                <a:lnTo>
                  <a:pt x="1558766" y="1858867"/>
                </a:lnTo>
                <a:lnTo>
                  <a:pt x="1558766" y="1968702"/>
                </a:lnTo>
                <a:lnTo>
                  <a:pt x="1528628" y="1968702"/>
                </a:lnTo>
                <a:cubicBezTo>
                  <a:pt x="1528033" y="1968702"/>
                  <a:pt x="1527494" y="1968870"/>
                  <a:pt x="1527010" y="1969205"/>
                </a:cubicBezTo>
                <a:cubicBezTo>
                  <a:pt x="1526526" y="1969540"/>
                  <a:pt x="1526117" y="1970023"/>
                  <a:pt x="1525782" y="1970656"/>
                </a:cubicBezTo>
                <a:cubicBezTo>
                  <a:pt x="1525447" y="1971288"/>
                  <a:pt x="1525168" y="1972088"/>
                  <a:pt x="1524945" y="1973056"/>
                </a:cubicBezTo>
                <a:cubicBezTo>
                  <a:pt x="1524722" y="1974023"/>
                  <a:pt x="1524610" y="1975176"/>
                  <a:pt x="1524610" y="1976516"/>
                </a:cubicBezTo>
                <a:cubicBezTo>
                  <a:pt x="1524610" y="1977930"/>
                  <a:pt x="1524722" y="1979120"/>
                  <a:pt x="1524945" y="1980088"/>
                </a:cubicBezTo>
                <a:cubicBezTo>
                  <a:pt x="1525168" y="1981055"/>
                  <a:pt x="1525484" y="1981837"/>
                  <a:pt x="1525894" y="1982432"/>
                </a:cubicBezTo>
                <a:cubicBezTo>
                  <a:pt x="1526303" y="1983027"/>
                  <a:pt x="1526731" y="1983455"/>
                  <a:pt x="1527177" y="1983715"/>
                </a:cubicBezTo>
                <a:cubicBezTo>
                  <a:pt x="1527624" y="1983976"/>
                  <a:pt x="1528108" y="1984106"/>
                  <a:pt x="1528628" y="1984106"/>
                </a:cubicBezTo>
                <a:lnTo>
                  <a:pt x="1604084" y="1984106"/>
                </a:lnTo>
                <a:cubicBezTo>
                  <a:pt x="1604605" y="1984106"/>
                  <a:pt x="1605107" y="1983976"/>
                  <a:pt x="1605591" y="1983715"/>
                </a:cubicBezTo>
                <a:cubicBezTo>
                  <a:pt x="1606075" y="1983455"/>
                  <a:pt x="1606503" y="1983027"/>
                  <a:pt x="1606875" y="1982432"/>
                </a:cubicBezTo>
                <a:cubicBezTo>
                  <a:pt x="1607247" y="1981837"/>
                  <a:pt x="1607545" y="1981055"/>
                  <a:pt x="1607768" y="1980088"/>
                </a:cubicBezTo>
                <a:cubicBezTo>
                  <a:pt x="1607991" y="1979120"/>
                  <a:pt x="1608103" y="1977930"/>
                  <a:pt x="1608103" y="1976516"/>
                </a:cubicBezTo>
                <a:cubicBezTo>
                  <a:pt x="1608103" y="1975176"/>
                  <a:pt x="1608010" y="1974023"/>
                  <a:pt x="1607824" y="1973056"/>
                </a:cubicBezTo>
                <a:cubicBezTo>
                  <a:pt x="1607638" y="1972088"/>
                  <a:pt x="1607377" y="1971288"/>
                  <a:pt x="1607042" y="1970656"/>
                </a:cubicBezTo>
                <a:cubicBezTo>
                  <a:pt x="1606707" y="1970023"/>
                  <a:pt x="1606279" y="1969540"/>
                  <a:pt x="1605759" y="1969205"/>
                </a:cubicBezTo>
                <a:cubicBezTo>
                  <a:pt x="1605238" y="1968870"/>
                  <a:pt x="1604680" y="1968702"/>
                  <a:pt x="1604084" y="1968702"/>
                </a:cubicBezTo>
                <a:lnTo>
                  <a:pt x="1577965" y="1968702"/>
                </a:lnTo>
                <a:lnTo>
                  <a:pt x="1577965" y="1841789"/>
                </a:lnTo>
                <a:cubicBezTo>
                  <a:pt x="1577965" y="1841343"/>
                  <a:pt x="1577853" y="1840915"/>
                  <a:pt x="1577630" y="1840506"/>
                </a:cubicBezTo>
                <a:cubicBezTo>
                  <a:pt x="1577407" y="1840096"/>
                  <a:pt x="1576960" y="1839761"/>
                  <a:pt x="1576291" y="1839501"/>
                </a:cubicBezTo>
                <a:cubicBezTo>
                  <a:pt x="1575621" y="1839241"/>
                  <a:pt x="1574691" y="1839036"/>
                  <a:pt x="1573500" y="1838887"/>
                </a:cubicBezTo>
                <a:cubicBezTo>
                  <a:pt x="1572309" y="1838738"/>
                  <a:pt x="1570821" y="1838664"/>
                  <a:pt x="1569035" y="1838664"/>
                </a:cubicBezTo>
                <a:close/>
                <a:moveTo>
                  <a:pt x="1676526" y="1837548"/>
                </a:moveTo>
                <a:cubicBezTo>
                  <a:pt x="1668043" y="1837548"/>
                  <a:pt x="1660751" y="1838850"/>
                  <a:pt x="1654649" y="1841454"/>
                </a:cubicBezTo>
                <a:cubicBezTo>
                  <a:pt x="1648547" y="1844059"/>
                  <a:pt x="1643524" y="1847556"/>
                  <a:pt x="1639580" y="1851947"/>
                </a:cubicBezTo>
                <a:cubicBezTo>
                  <a:pt x="1635636" y="1856337"/>
                  <a:pt x="1632734" y="1861416"/>
                  <a:pt x="1630873" y="1867183"/>
                </a:cubicBezTo>
                <a:cubicBezTo>
                  <a:pt x="1629013" y="1872950"/>
                  <a:pt x="1628083" y="1879033"/>
                  <a:pt x="1628083" y="1885433"/>
                </a:cubicBezTo>
                <a:cubicBezTo>
                  <a:pt x="1628083" y="1891609"/>
                  <a:pt x="1628808" y="1897302"/>
                  <a:pt x="1630259" y="1902511"/>
                </a:cubicBezTo>
                <a:cubicBezTo>
                  <a:pt x="1631710" y="1907720"/>
                  <a:pt x="1634092" y="1912222"/>
                  <a:pt x="1637403" y="1916017"/>
                </a:cubicBezTo>
                <a:cubicBezTo>
                  <a:pt x="1640715" y="1919812"/>
                  <a:pt x="1645105" y="1922808"/>
                  <a:pt x="1650574" y="1925003"/>
                </a:cubicBezTo>
                <a:cubicBezTo>
                  <a:pt x="1656044" y="1927198"/>
                  <a:pt x="1662797" y="1928296"/>
                  <a:pt x="1670834" y="1928296"/>
                </a:cubicBezTo>
                <a:cubicBezTo>
                  <a:pt x="1677977" y="1928296"/>
                  <a:pt x="1684303" y="1927403"/>
                  <a:pt x="1689809" y="1925617"/>
                </a:cubicBezTo>
                <a:cubicBezTo>
                  <a:pt x="1695316" y="1923831"/>
                  <a:pt x="1700041" y="1921784"/>
                  <a:pt x="1703985" y="1919478"/>
                </a:cubicBezTo>
                <a:cubicBezTo>
                  <a:pt x="1703836" y="1926324"/>
                  <a:pt x="1702943" y="1932835"/>
                  <a:pt x="1701306" y="1939011"/>
                </a:cubicBezTo>
                <a:cubicBezTo>
                  <a:pt x="1699669" y="1945188"/>
                  <a:pt x="1697213" y="1950620"/>
                  <a:pt x="1693939" y="1955308"/>
                </a:cubicBezTo>
                <a:cubicBezTo>
                  <a:pt x="1690665" y="1959996"/>
                  <a:pt x="1686442" y="1963735"/>
                  <a:pt x="1681270" y="1966526"/>
                </a:cubicBezTo>
                <a:cubicBezTo>
                  <a:pt x="1676098" y="1969316"/>
                  <a:pt x="1669904" y="1970712"/>
                  <a:pt x="1662685" y="1970712"/>
                </a:cubicBezTo>
                <a:cubicBezTo>
                  <a:pt x="1658890" y="1970712"/>
                  <a:pt x="1655467" y="1970433"/>
                  <a:pt x="1652416" y="1969874"/>
                </a:cubicBezTo>
                <a:cubicBezTo>
                  <a:pt x="1649365" y="1969316"/>
                  <a:pt x="1646705" y="1968702"/>
                  <a:pt x="1644435" y="1968033"/>
                </a:cubicBezTo>
                <a:cubicBezTo>
                  <a:pt x="1642166" y="1967363"/>
                  <a:pt x="1640287" y="1966749"/>
                  <a:pt x="1638798" y="1966191"/>
                </a:cubicBezTo>
                <a:cubicBezTo>
                  <a:pt x="1637310" y="1965633"/>
                  <a:pt x="1636157" y="1965354"/>
                  <a:pt x="1635338" y="1965354"/>
                </a:cubicBezTo>
                <a:cubicBezTo>
                  <a:pt x="1634743" y="1965354"/>
                  <a:pt x="1634241" y="1965447"/>
                  <a:pt x="1633831" y="1965633"/>
                </a:cubicBezTo>
                <a:cubicBezTo>
                  <a:pt x="1633422" y="1965819"/>
                  <a:pt x="1633106" y="1966172"/>
                  <a:pt x="1632883" y="1966693"/>
                </a:cubicBezTo>
                <a:cubicBezTo>
                  <a:pt x="1632659" y="1967214"/>
                  <a:pt x="1632492" y="1967958"/>
                  <a:pt x="1632380" y="1968926"/>
                </a:cubicBezTo>
                <a:cubicBezTo>
                  <a:pt x="1632269" y="1969893"/>
                  <a:pt x="1632213" y="1971195"/>
                  <a:pt x="1632213" y="1972832"/>
                </a:cubicBezTo>
                <a:cubicBezTo>
                  <a:pt x="1632213" y="1974767"/>
                  <a:pt x="1632380" y="1976311"/>
                  <a:pt x="1632715" y="1977465"/>
                </a:cubicBezTo>
                <a:cubicBezTo>
                  <a:pt x="1633050" y="1978618"/>
                  <a:pt x="1633589" y="1979530"/>
                  <a:pt x="1634334" y="1980199"/>
                </a:cubicBezTo>
                <a:cubicBezTo>
                  <a:pt x="1635078" y="1980869"/>
                  <a:pt x="1636268" y="1981539"/>
                  <a:pt x="1637905" y="1982209"/>
                </a:cubicBezTo>
                <a:cubicBezTo>
                  <a:pt x="1639543" y="1982878"/>
                  <a:pt x="1641570" y="1983511"/>
                  <a:pt x="1643989" y="1984106"/>
                </a:cubicBezTo>
                <a:cubicBezTo>
                  <a:pt x="1646407" y="1984701"/>
                  <a:pt x="1649123" y="1985204"/>
                  <a:pt x="1652137" y="1985613"/>
                </a:cubicBezTo>
                <a:cubicBezTo>
                  <a:pt x="1655151" y="1986022"/>
                  <a:pt x="1658258" y="1986227"/>
                  <a:pt x="1661458" y="1986227"/>
                </a:cubicBezTo>
                <a:cubicBezTo>
                  <a:pt x="1669792" y="1986227"/>
                  <a:pt x="1677103" y="1985129"/>
                  <a:pt x="1683391" y="1982934"/>
                </a:cubicBezTo>
                <a:cubicBezTo>
                  <a:pt x="1689679" y="1980739"/>
                  <a:pt x="1695111" y="1977707"/>
                  <a:pt x="1699688" y="1973837"/>
                </a:cubicBezTo>
                <a:cubicBezTo>
                  <a:pt x="1704264" y="1969967"/>
                  <a:pt x="1708059" y="1965447"/>
                  <a:pt x="1711073" y="1960275"/>
                </a:cubicBezTo>
                <a:cubicBezTo>
                  <a:pt x="1714087" y="1955103"/>
                  <a:pt x="1716487" y="1949559"/>
                  <a:pt x="1718273" y="1943643"/>
                </a:cubicBezTo>
                <a:cubicBezTo>
                  <a:pt x="1720059" y="1937728"/>
                  <a:pt x="1721324" y="1931570"/>
                  <a:pt x="1722068" y="1925170"/>
                </a:cubicBezTo>
                <a:cubicBezTo>
                  <a:pt x="1722812" y="1918771"/>
                  <a:pt x="1723184" y="1912445"/>
                  <a:pt x="1723184" y="1906195"/>
                </a:cubicBezTo>
                <a:cubicBezTo>
                  <a:pt x="1723184" y="1899572"/>
                  <a:pt x="1722868" y="1893265"/>
                  <a:pt x="1722235" y="1887275"/>
                </a:cubicBezTo>
                <a:cubicBezTo>
                  <a:pt x="1721603" y="1881284"/>
                  <a:pt x="1720561" y="1875722"/>
                  <a:pt x="1719110" y="1870587"/>
                </a:cubicBezTo>
                <a:cubicBezTo>
                  <a:pt x="1717659" y="1865453"/>
                  <a:pt x="1715743" y="1860858"/>
                  <a:pt x="1713361" y="1856802"/>
                </a:cubicBezTo>
                <a:cubicBezTo>
                  <a:pt x="1710980" y="1852747"/>
                  <a:pt x="1708078" y="1849286"/>
                  <a:pt x="1704655" y="1846422"/>
                </a:cubicBezTo>
                <a:cubicBezTo>
                  <a:pt x="1701232" y="1843557"/>
                  <a:pt x="1697195" y="1841361"/>
                  <a:pt x="1692544" y="1839836"/>
                </a:cubicBezTo>
                <a:cubicBezTo>
                  <a:pt x="1687893" y="1838310"/>
                  <a:pt x="1682554" y="1837548"/>
                  <a:pt x="1676526" y="1837548"/>
                </a:cubicBezTo>
                <a:close/>
                <a:moveTo>
                  <a:pt x="4817728" y="1828800"/>
                </a:moveTo>
                <a:cubicBezTo>
                  <a:pt x="4862977" y="1828800"/>
                  <a:pt x="4899659" y="1923313"/>
                  <a:pt x="4899659" y="2039902"/>
                </a:cubicBezTo>
                <a:cubicBezTo>
                  <a:pt x="4899659" y="2156491"/>
                  <a:pt x="4862977" y="2251005"/>
                  <a:pt x="4817728" y="2251005"/>
                </a:cubicBezTo>
                <a:cubicBezTo>
                  <a:pt x="4772479" y="2251005"/>
                  <a:pt x="4735797" y="2156491"/>
                  <a:pt x="4735797" y="2039902"/>
                </a:cubicBezTo>
                <a:cubicBezTo>
                  <a:pt x="4735797" y="1923313"/>
                  <a:pt x="4772479" y="1828800"/>
                  <a:pt x="4817728" y="1828800"/>
                </a:cubicBezTo>
                <a:close/>
                <a:moveTo>
                  <a:pt x="4147757" y="1823341"/>
                </a:moveTo>
                <a:cubicBezTo>
                  <a:pt x="4145599" y="1823341"/>
                  <a:pt x="4143944" y="1823937"/>
                  <a:pt x="4142790" y="1825127"/>
                </a:cubicBezTo>
                <a:cubicBezTo>
                  <a:pt x="4141637" y="1826318"/>
                  <a:pt x="4141060" y="1828141"/>
                  <a:pt x="4141060" y="1830597"/>
                </a:cubicBezTo>
                <a:lnTo>
                  <a:pt x="4141060" y="1889421"/>
                </a:lnTo>
                <a:cubicBezTo>
                  <a:pt x="4141060" y="1892174"/>
                  <a:pt x="4141506" y="1894035"/>
                  <a:pt x="4142399" y="1895002"/>
                </a:cubicBezTo>
                <a:cubicBezTo>
                  <a:pt x="4143292" y="1895970"/>
                  <a:pt x="4144781" y="1896453"/>
                  <a:pt x="4146864" y="1896453"/>
                </a:cubicBezTo>
                <a:cubicBezTo>
                  <a:pt x="4149692" y="1896453"/>
                  <a:pt x="4152743" y="1896230"/>
                  <a:pt x="4156017" y="1895784"/>
                </a:cubicBezTo>
                <a:cubicBezTo>
                  <a:pt x="4159291" y="1895337"/>
                  <a:pt x="4163198" y="1895114"/>
                  <a:pt x="4167737" y="1895114"/>
                </a:cubicBezTo>
                <a:cubicBezTo>
                  <a:pt x="4174137" y="1895114"/>
                  <a:pt x="4179644" y="1895691"/>
                  <a:pt x="4184257" y="1896844"/>
                </a:cubicBezTo>
                <a:cubicBezTo>
                  <a:pt x="4188871" y="1897997"/>
                  <a:pt x="4192685" y="1899746"/>
                  <a:pt x="4195698" y="1902090"/>
                </a:cubicBezTo>
                <a:cubicBezTo>
                  <a:pt x="4198712" y="1904434"/>
                  <a:pt x="4200945" y="1907374"/>
                  <a:pt x="4202396" y="1910908"/>
                </a:cubicBezTo>
                <a:cubicBezTo>
                  <a:pt x="4203847" y="1914443"/>
                  <a:pt x="4204572" y="1918517"/>
                  <a:pt x="4204572" y="1923131"/>
                </a:cubicBezTo>
                <a:cubicBezTo>
                  <a:pt x="4204572" y="1928637"/>
                  <a:pt x="4203717" y="1933307"/>
                  <a:pt x="4202005" y="1937139"/>
                </a:cubicBezTo>
                <a:cubicBezTo>
                  <a:pt x="4200294" y="1940971"/>
                  <a:pt x="4197931" y="1944153"/>
                  <a:pt x="4194917" y="1946683"/>
                </a:cubicBezTo>
                <a:cubicBezTo>
                  <a:pt x="4191903" y="1949213"/>
                  <a:pt x="4188313" y="1951073"/>
                  <a:pt x="4184146" y="1952264"/>
                </a:cubicBezTo>
                <a:cubicBezTo>
                  <a:pt x="4179979" y="1953454"/>
                  <a:pt x="4175402" y="1954050"/>
                  <a:pt x="4170416" y="1954050"/>
                </a:cubicBezTo>
                <a:cubicBezTo>
                  <a:pt x="4165059" y="1954050"/>
                  <a:pt x="4160426" y="1953566"/>
                  <a:pt x="4156519" y="1952599"/>
                </a:cubicBezTo>
                <a:cubicBezTo>
                  <a:pt x="4152613" y="1951631"/>
                  <a:pt x="4149339" y="1950608"/>
                  <a:pt x="4146697" y="1949529"/>
                </a:cubicBezTo>
                <a:cubicBezTo>
                  <a:pt x="4144055" y="1948450"/>
                  <a:pt x="4141953" y="1947445"/>
                  <a:pt x="4140390" y="1946515"/>
                </a:cubicBezTo>
                <a:cubicBezTo>
                  <a:pt x="4138828" y="1945585"/>
                  <a:pt x="4137674" y="1945120"/>
                  <a:pt x="4136930" y="1945120"/>
                </a:cubicBezTo>
                <a:cubicBezTo>
                  <a:pt x="4136409" y="1945120"/>
                  <a:pt x="4135944" y="1945269"/>
                  <a:pt x="4135535" y="1945567"/>
                </a:cubicBezTo>
                <a:cubicBezTo>
                  <a:pt x="4135125" y="1945864"/>
                  <a:pt x="4134772" y="1946329"/>
                  <a:pt x="4134474" y="1946962"/>
                </a:cubicBezTo>
                <a:cubicBezTo>
                  <a:pt x="4134177" y="1947594"/>
                  <a:pt x="4133972" y="1948413"/>
                  <a:pt x="4133860" y="1949417"/>
                </a:cubicBezTo>
                <a:cubicBezTo>
                  <a:pt x="4133749" y="1950422"/>
                  <a:pt x="4133693" y="1951557"/>
                  <a:pt x="4133693" y="1952822"/>
                </a:cubicBezTo>
                <a:cubicBezTo>
                  <a:pt x="4133693" y="1954161"/>
                  <a:pt x="4133730" y="1955315"/>
                  <a:pt x="4133805" y="1956282"/>
                </a:cubicBezTo>
                <a:cubicBezTo>
                  <a:pt x="4133879" y="1957250"/>
                  <a:pt x="4134009" y="1958049"/>
                  <a:pt x="4134195" y="1958682"/>
                </a:cubicBezTo>
                <a:cubicBezTo>
                  <a:pt x="4134381" y="1959315"/>
                  <a:pt x="4134586" y="1959854"/>
                  <a:pt x="4134809" y="1960301"/>
                </a:cubicBezTo>
                <a:cubicBezTo>
                  <a:pt x="4135032" y="1960747"/>
                  <a:pt x="4135423" y="1961231"/>
                  <a:pt x="4135981" y="1961752"/>
                </a:cubicBezTo>
                <a:cubicBezTo>
                  <a:pt x="4136539" y="1962272"/>
                  <a:pt x="4137823" y="1962979"/>
                  <a:pt x="4139832" y="1963872"/>
                </a:cubicBezTo>
                <a:cubicBezTo>
                  <a:pt x="4141841" y="1964765"/>
                  <a:pt x="4144409" y="1965677"/>
                  <a:pt x="4147534" y="1966607"/>
                </a:cubicBezTo>
                <a:cubicBezTo>
                  <a:pt x="4150659" y="1967537"/>
                  <a:pt x="4154231" y="1968319"/>
                  <a:pt x="4158250" y="1968951"/>
                </a:cubicBezTo>
                <a:cubicBezTo>
                  <a:pt x="4162268" y="1969584"/>
                  <a:pt x="4166510" y="1969900"/>
                  <a:pt x="4170974" y="1969900"/>
                </a:cubicBezTo>
                <a:cubicBezTo>
                  <a:pt x="4179011" y="1969900"/>
                  <a:pt x="4186322" y="1968821"/>
                  <a:pt x="4192908" y="1966663"/>
                </a:cubicBezTo>
                <a:cubicBezTo>
                  <a:pt x="4199494" y="1964505"/>
                  <a:pt x="4205168" y="1961361"/>
                  <a:pt x="4209930" y="1957231"/>
                </a:cubicBezTo>
                <a:cubicBezTo>
                  <a:pt x="4214693" y="1953101"/>
                  <a:pt x="4218376" y="1948022"/>
                  <a:pt x="4220981" y="1941995"/>
                </a:cubicBezTo>
                <a:cubicBezTo>
                  <a:pt x="4223585" y="1935967"/>
                  <a:pt x="4224887" y="1929084"/>
                  <a:pt x="4224887" y="1921345"/>
                </a:cubicBezTo>
                <a:cubicBezTo>
                  <a:pt x="4224887" y="1915094"/>
                  <a:pt x="4223866" y="1909401"/>
                  <a:pt x="4221823" y="1904267"/>
                </a:cubicBezTo>
                <a:cubicBezTo>
                  <a:pt x="4219780" y="1899132"/>
                  <a:pt x="4216769" y="1894760"/>
                  <a:pt x="4212790" y="1891151"/>
                </a:cubicBezTo>
                <a:cubicBezTo>
                  <a:pt x="4208812" y="1887542"/>
                  <a:pt x="4203847" y="1884752"/>
                  <a:pt x="4197896" y="1882780"/>
                </a:cubicBezTo>
                <a:cubicBezTo>
                  <a:pt x="4191945" y="1880808"/>
                  <a:pt x="4184992" y="1879822"/>
                  <a:pt x="4177035" y="1879822"/>
                </a:cubicBezTo>
                <a:cubicBezTo>
                  <a:pt x="4173593" y="1879822"/>
                  <a:pt x="4170564" y="1879859"/>
                  <a:pt x="4167948" y="1879933"/>
                </a:cubicBezTo>
                <a:cubicBezTo>
                  <a:pt x="4165331" y="1880008"/>
                  <a:pt x="4162768" y="1880231"/>
                  <a:pt x="4160259" y="1880603"/>
                </a:cubicBezTo>
                <a:lnTo>
                  <a:pt x="4160259" y="1840085"/>
                </a:lnTo>
                <a:lnTo>
                  <a:pt x="4211896" y="1840085"/>
                </a:lnTo>
                <a:cubicBezTo>
                  <a:pt x="4213178" y="1840085"/>
                  <a:pt x="4214176" y="1839340"/>
                  <a:pt x="4214889" y="1837852"/>
                </a:cubicBezTo>
                <a:cubicBezTo>
                  <a:pt x="4215601" y="1836364"/>
                  <a:pt x="4215958" y="1834280"/>
                  <a:pt x="4215958" y="1831601"/>
                </a:cubicBezTo>
                <a:cubicBezTo>
                  <a:pt x="4215958" y="1830188"/>
                  <a:pt x="4215865" y="1828960"/>
                  <a:pt x="4215679" y="1827918"/>
                </a:cubicBezTo>
                <a:cubicBezTo>
                  <a:pt x="4215493" y="1826876"/>
                  <a:pt x="4215214" y="1826020"/>
                  <a:pt x="4214842" y="1825351"/>
                </a:cubicBezTo>
                <a:cubicBezTo>
                  <a:pt x="4214469" y="1824681"/>
                  <a:pt x="4214004" y="1824179"/>
                  <a:pt x="4213446" y="1823844"/>
                </a:cubicBezTo>
                <a:cubicBezTo>
                  <a:pt x="4212888" y="1823509"/>
                  <a:pt x="4212311" y="1823341"/>
                  <a:pt x="4211716" y="1823341"/>
                </a:cubicBezTo>
                <a:close/>
                <a:moveTo>
                  <a:pt x="4291525" y="1821221"/>
                </a:moveTo>
                <a:cubicBezTo>
                  <a:pt x="4287135" y="1821221"/>
                  <a:pt x="4282949" y="1821667"/>
                  <a:pt x="4278968" y="1822560"/>
                </a:cubicBezTo>
                <a:cubicBezTo>
                  <a:pt x="4274987" y="1823453"/>
                  <a:pt x="4271340" y="1824551"/>
                  <a:pt x="4268029" y="1825853"/>
                </a:cubicBezTo>
                <a:cubicBezTo>
                  <a:pt x="4264718" y="1827155"/>
                  <a:pt x="4261964" y="1828476"/>
                  <a:pt x="4259769" y="1829815"/>
                </a:cubicBezTo>
                <a:cubicBezTo>
                  <a:pt x="4257574" y="1831155"/>
                  <a:pt x="4256030" y="1832215"/>
                  <a:pt x="4255137" y="1832997"/>
                </a:cubicBezTo>
                <a:cubicBezTo>
                  <a:pt x="4254244" y="1833778"/>
                  <a:pt x="4253648" y="1834429"/>
                  <a:pt x="4253351" y="1834950"/>
                </a:cubicBezTo>
                <a:cubicBezTo>
                  <a:pt x="4253053" y="1835471"/>
                  <a:pt x="4252811" y="1836029"/>
                  <a:pt x="4252625" y="1836624"/>
                </a:cubicBezTo>
                <a:cubicBezTo>
                  <a:pt x="4252439" y="1837220"/>
                  <a:pt x="4252309" y="1837927"/>
                  <a:pt x="4252235" y="1838745"/>
                </a:cubicBezTo>
                <a:cubicBezTo>
                  <a:pt x="4252160" y="1839564"/>
                  <a:pt x="4252123" y="1840531"/>
                  <a:pt x="4252123" y="1841647"/>
                </a:cubicBezTo>
                <a:cubicBezTo>
                  <a:pt x="4252123" y="1843210"/>
                  <a:pt x="4252200" y="1844549"/>
                  <a:pt x="4252353" y="1845666"/>
                </a:cubicBezTo>
                <a:cubicBezTo>
                  <a:pt x="4252507" y="1846782"/>
                  <a:pt x="4252718" y="1847675"/>
                  <a:pt x="4252986" y="1848345"/>
                </a:cubicBezTo>
                <a:cubicBezTo>
                  <a:pt x="4253255" y="1849014"/>
                  <a:pt x="4253600" y="1849498"/>
                  <a:pt x="4254023" y="1849796"/>
                </a:cubicBezTo>
                <a:cubicBezTo>
                  <a:pt x="4254446" y="1850093"/>
                  <a:pt x="4254926" y="1850242"/>
                  <a:pt x="4255463" y="1850242"/>
                </a:cubicBezTo>
                <a:cubicBezTo>
                  <a:pt x="4256385" y="1850242"/>
                  <a:pt x="4257786" y="1849610"/>
                  <a:pt x="4259667" y="1848345"/>
                </a:cubicBezTo>
                <a:cubicBezTo>
                  <a:pt x="4261548" y="1847080"/>
                  <a:pt x="4263889" y="1845703"/>
                  <a:pt x="4266692" y="1844215"/>
                </a:cubicBezTo>
                <a:cubicBezTo>
                  <a:pt x="4269495" y="1842726"/>
                  <a:pt x="4272758" y="1841350"/>
                  <a:pt x="4276483" y="1840085"/>
                </a:cubicBezTo>
                <a:cubicBezTo>
                  <a:pt x="4280207" y="1838820"/>
                  <a:pt x="4284411" y="1838187"/>
                  <a:pt x="4289094" y="1838187"/>
                </a:cubicBezTo>
                <a:cubicBezTo>
                  <a:pt x="4293087" y="1838187"/>
                  <a:pt x="4296619" y="1838820"/>
                  <a:pt x="4299690" y="1840085"/>
                </a:cubicBezTo>
                <a:cubicBezTo>
                  <a:pt x="4302761" y="1841350"/>
                  <a:pt x="4305314" y="1843061"/>
                  <a:pt x="4307349" y="1845219"/>
                </a:cubicBezTo>
                <a:cubicBezTo>
                  <a:pt x="4309384" y="1847377"/>
                  <a:pt x="4310939" y="1849889"/>
                  <a:pt x="4312014" y="1852754"/>
                </a:cubicBezTo>
                <a:cubicBezTo>
                  <a:pt x="4313089" y="1855619"/>
                  <a:pt x="4313626" y="1858651"/>
                  <a:pt x="4313626" y="1861851"/>
                </a:cubicBezTo>
                <a:cubicBezTo>
                  <a:pt x="4313626" y="1865051"/>
                  <a:pt x="4313281" y="1868474"/>
                  <a:pt x="4312591" y="1872120"/>
                </a:cubicBezTo>
                <a:cubicBezTo>
                  <a:pt x="4311901" y="1875766"/>
                  <a:pt x="4310463" y="1879822"/>
                  <a:pt x="4308278" y="1884287"/>
                </a:cubicBezTo>
                <a:cubicBezTo>
                  <a:pt x="4306093" y="1888751"/>
                  <a:pt x="4302987" y="1893700"/>
                  <a:pt x="4298961" y="1899132"/>
                </a:cubicBezTo>
                <a:cubicBezTo>
                  <a:pt x="4294935" y="1904564"/>
                  <a:pt x="4289586" y="1910704"/>
                  <a:pt x="4282915" y="1917550"/>
                </a:cubicBezTo>
                <a:lnTo>
                  <a:pt x="4254045" y="1947241"/>
                </a:lnTo>
                <a:cubicBezTo>
                  <a:pt x="4253125" y="1948208"/>
                  <a:pt x="4252378" y="1949120"/>
                  <a:pt x="4251802" y="1949976"/>
                </a:cubicBezTo>
                <a:cubicBezTo>
                  <a:pt x="4251226" y="1950831"/>
                  <a:pt x="4250747" y="1951687"/>
                  <a:pt x="4250364" y="1952543"/>
                </a:cubicBezTo>
                <a:cubicBezTo>
                  <a:pt x="4249981" y="1953399"/>
                  <a:pt x="4249732" y="1954385"/>
                  <a:pt x="4249617" y="1955501"/>
                </a:cubicBezTo>
                <a:cubicBezTo>
                  <a:pt x="4249502" y="1956617"/>
                  <a:pt x="4249444" y="1957919"/>
                  <a:pt x="4249444" y="1959408"/>
                </a:cubicBezTo>
                <a:cubicBezTo>
                  <a:pt x="4249444" y="1961045"/>
                  <a:pt x="4249574" y="1962421"/>
                  <a:pt x="4249835" y="1963538"/>
                </a:cubicBezTo>
                <a:cubicBezTo>
                  <a:pt x="4250095" y="1964654"/>
                  <a:pt x="4250504" y="1965510"/>
                  <a:pt x="4251063" y="1966105"/>
                </a:cubicBezTo>
                <a:cubicBezTo>
                  <a:pt x="4251621" y="1966700"/>
                  <a:pt x="4252290" y="1967128"/>
                  <a:pt x="4253072" y="1967388"/>
                </a:cubicBezTo>
                <a:cubicBezTo>
                  <a:pt x="4253853" y="1967649"/>
                  <a:pt x="4254765" y="1967779"/>
                  <a:pt x="4255806" y="1967779"/>
                </a:cubicBezTo>
                <a:lnTo>
                  <a:pt x="4335616" y="1967779"/>
                </a:lnTo>
                <a:cubicBezTo>
                  <a:pt x="4336285" y="1967779"/>
                  <a:pt x="4336899" y="1967612"/>
                  <a:pt x="4337457" y="1967277"/>
                </a:cubicBezTo>
                <a:cubicBezTo>
                  <a:pt x="4338015" y="1966942"/>
                  <a:pt x="4338462" y="1966421"/>
                  <a:pt x="4338797" y="1965714"/>
                </a:cubicBezTo>
                <a:cubicBezTo>
                  <a:pt x="4339132" y="1965007"/>
                  <a:pt x="4339392" y="1964133"/>
                  <a:pt x="4339578" y="1963091"/>
                </a:cubicBezTo>
                <a:cubicBezTo>
                  <a:pt x="4339764" y="1962049"/>
                  <a:pt x="4339857" y="1960859"/>
                  <a:pt x="4339857" y="1959519"/>
                </a:cubicBezTo>
                <a:cubicBezTo>
                  <a:pt x="4339857" y="1958180"/>
                  <a:pt x="4339764" y="1957008"/>
                  <a:pt x="4339578" y="1956003"/>
                </a:cubicBezTo>
                <a:cubicBezTo>
                  <a:pt x="4339392" y="1954999"/>
                  <a:pt x="4339094" y="1954161"/>
                  <a:pt x="4338685" y="1953492"/>
                </a:cubicBezTo>
                <a:cubicBezTo>
                  <a:pt x="4338276" y="1952822"/>
                  <a:pt x="4337792" y="1952320"/>
                  <a:pt x="4337234" y="1951985"/>
                </a:cubicBezTo>
                <a:cubicBezTo>
                  <a:pt x="4336676" y="1951650"/>
                  <a:pt x="4336099" y="1951482"/>
                  <a:pt x="4335504" y="1951482"/>
                </a:cubicBezTo>
                <a:lnTo>
                  <a:pt x="4272661" y="1951482"/>
                </a:lnTo>
                <a:lnTo>
                  <a:pt x="4295544" y="1927596"/>
                </a:lnTo>
                <a:cubicBezTo>
                  <a:pt x="4303804" y="1919112"/>
                  <a:pt x="4310426" y="1911615"/>
                  <a:pt x="4315412" y="1905104"/>
                </a:cubicBezTo>
                <a:cubicBezTo>
                  <a:pt x="4320398" y="1898593"/>
                  <a:pt x="4324212" y="1892677"/>
                  <a:pt x="4326853" y="1887356"/>
                </a:cubicBezTo>
                <a:cubicBezTo>
                  <a:pt x="4329495" y="1882036"/>
                  <a:pt x="4331225" y="1877087"/>
                  <a:pt x="4332044" y="1872511"/>
                </a:cubicBezTo>
                <a:cubicBezTo>
                  <a:pt x="4332862" y="1867934"/>
                  <a:pt x="4333271" y="1863339"/>
                  <a:pt x="4333271" y="1858725"/>
                </a:cubicBezTo>
                <a:cubicBezTo>
                  <a:pt x="4333271" y="1853591"/>
                  <a:pt x="4332416" y="1848754"/>
                  <a:pt x="4330704" y="1844215"/>
                </a:cubicBezTo>
                <a:cubicBezTo>
                  <a:pt x="4328993" y="1839675"/>
                  <a:pt x="4326407" y="1835694"/>
                  <a:pt x="4322947" y="1832271"/>
                </a:cubicBezTo>
                <a:cubicBezTo>
                  <a:pt x="4319486" y="1828848"/>
                  <a:pt x="4315133" y="1826151"/>
                  <a:pt x="4309887" y="1824179"/>
                </a:cubicBezTo>
                <a:cubicBezTo>
                  <a:pt x="4304641" y="1822207"/>
                  <a:pt x="4298520" y="1821221"/>
                  <a:pt x="4291525" y="1821221"/>
                </a:cubicBezTo>
                <a:close/>
                <a:moveTo>
                  <a:pt x="1055988" y="1815368"/>
                </a:moveTo>
                <a:cubicBezTo>
                  <a:pt x="1101237" y="1815368"/>
                  <a:pt x="1137919" y="1909881"/>
                  <a:pt x="1137919" y="2026470"/>
                </a:cubicBezTo>
                <a:cubicBezTo>
                  <a:pt x="1137919" y="2143059"/>
                  <a:pt x="1101237" y="2237573"/>
                  <a:pt x="1055988" y="2237573"/>
                </a:cubicBezTo>
                <a:cubicBezTo>
                  <a:pt x="1010739" y="2237573"/>
                  <a:pt x="974057" y="2143059"/>
                  <a:pt x="974057" y="2026470"/>
                </a:cubicBezTo>
                <a:cubicBezTo>
                  <a:pt x="974057" y="1909881"/>
                  <a:pt x="1010739" y="1815368"/>
                  <a:pt x="1055988" y="1815368"/>
                </a:cubicBezTo>
                <a:close/>
                <a:moveTo>
                  <a:pt x="485447" y="1792183"/>
                </a:moveTo>
                <a:cubicBezTo>
                  <a:pt x="480685" y="1792183"/>
                  <a:pt x="476238" y="1792629"/>
                  <a:pt x="472109" y="1793522"/>
                </a:cubicBezTo>
                <a:cubicBezTo>
                  <a:pt x="467978" y="1794415"/>
                  <a:pt x="464333" y="1795513"/>
                  <a:pt x="461169" y="1796815"/>
                </a:cubicBezTo>
                <a:cubicBezTo>
                  <a:pt x="458007" y="1798117"/>
                  <a:pt x="455347" y="1799438"/>
                  <a:pt x="453189" y="1800777"/>
                </a:cubicBezTo>
                <a:cubicBezTo>
                  <a:pt x="451031" y="1802117"/>
                  <a:pt x="449599" y="1803140"/>
                  <a:pt x="448892" y="1803847"/>
                </a:cubicBezTo>
                <a:cubicBezTo>
                  <a:pt x="448184" y="1804554"/>
                  <a:pt x="447683" y="1805168"/>
                  <a:pt x="447384" y="1805689"/>
                </a:cubicBezTo>
                <a:cubicBezTo>
                  <a:pt x="447087" y="1806210"/>
                  <a:pt x="446826" y="1806786"/>
                  <a:pt x="446603" y="1807419"/>
                </a:cubicBezTo>
                <a:cubicBezTo>
                  <a:pt x="446380" y="1808051"/>
                  <a:pt x="446231" y="1808796"/>
                  <a:pt x="446156" y="1809651"/>
                </a:cubicBezTo>
                <a:cubicBezTo>
                  <a:pt x="446082" y="1810507"/>
                  <a:pt x="446045" y="1811493"/>
                  <a:pt x="446045" y="1812609"/>
                </a:cubicBezTo>
                <a:cubicBezTo>
                  <a:pt x="446045" y="1814246"/>
                  <a:pt x="446101" y="1815567"/>
                  <a:pt x="446213" y="1816572"/>
                </a:cubicBezTo>
                <a:cubicBezTo>
                  <a:pt x="446324" y="1817576"/>
                  <a:pt x="446510" y="1818358"/>
                  <a:pt x="446770" y="1818916"/>
                </a:cubicBezTo>
                <a:cubicBezTo>
                  <a:pt x="447031" y="1819474"/>
                  <a:pt x="447365" y="1819846"/>
                  <a:pt x="447775" y="1820032"/>
                </a:cubicBezTo>
                <a:cubicBezTo>
                  <a:pt x="448184" y="1820218"/>
                  <a:pt x="448650" y="1820311"/>
                  <a:pt x="449170" y="1820311"/>
                </a:cubicBezTo>
                <a:cubicBezTo>
                  <a:pt x="449914" y="1820311"/>
                  <a:pt x="451217" y="1819660"/>
                  <a:pt x="453077" y="1818358"/>
                </a:cubicBezTo>
                <a:cubicBezTo>
                  <a:pt x="454937" y="1817056"/>
                  <a:pt x="457282" y="1815660"/>
                  <a:pt x="460110" y="1814172"/>
                </a:cubicBezTo>
                <a:cubicBezTo>
                  <a:pt x="462937" y="1812684"/>
                  <a:pt x="466155" y="1811288"/>
                  <a:pt x="469764" y="1809986"/>
                </a:cubicBezTo>
                <a:cubicBezTo>
                  <a:pt x="473373" y="1808684"/>
                  <a:pt x="477336" y="1808033"/>
                  <a:pt x="481652" y="1808033"/>
                </a:cubicBezTo>
                <a:cubicBezTo>
                  <a:pt x="485596" y="1808033"/>
                  <a:pt x="489075" y="1808610"/>
                  <a:pt x="492089" y="1809763"/>
                </a:cubicBezTo>
                <a:cubicBezTo>
                  <a:pt x="495103" y="1810916"/>
                  <a:pt x="497577" y="1812498"/>
                  <a:pt x="499512" y="1814507"/>
                </a:cubicBezTo>
                <a:cubicBezTo>
                  <a:pt x="501447" y="1816516"/>
                  <a:pt x="502898" y="1818879"/>
                  <a:pt x="503865" y="1821595"/>
                </a:cubicBezTo>
                <a:cubicBezTo>
                  <a:pt x="504832" y="1824311"/>
                  <a:pt x="505315" y="1827157"/>
                  <a:pt x="505315" y="1830134"/>
                </a:cubicBezTo>
                <a:cubicBezTo>
                  <a:pt x="505315" y="1834227"/>
                  <a:pt x="504590" y="1837929"/>
                  <a:pt x="503139" y="1841240"/>
                </a:cubicBezTo>
                <a:cubicBezTo>
                  <a:pt x="501689" y="1844552"/>
                  <a:pt x="499604" y="1847398"/>
                  <a:pt x="496889" y="1849779"/>
                </a:cubicBezTo>
                <a:cubicBezTo>
                  <a:pt x="494172" y="1852160"/>
                  <a:pt x="490861" y="1853984"/>
                  <a:pt x="486954" y="1855249"/>
                </a:cubicBezTo>
                <a:cubicBezTo>
                  <a:pt x="483047" y="1856514"/>
                  <a:pt x="478638" y="1857146"/>
                  <a:pt x="473727" y="1857146"/>
                </a:cubicBezTo>
                <a:lnTo>
                  <a:pt x="461114" y="1857146"/>
                </a:lnTo>
                <a:cubicBezTo>
                  <a:pt x="460444" y="1857146"/>
                  <a:pt x="459849" y="1857276"/>
                  <a:pt x="459328" y="1857537"/>
                </a:cubicBezTo>
                <a:cubicBezTo>
                  <a:pt x="458807" y="1857797"/>
                  <a:pt x="458342" y="1858207"/>
                  <a:pt x="457932" y="1858765"/>
                </a:cubicBezTo>
                <a:cubicBezTo>
                  <a:pt x="457523" y="1859323"/>
                  <a:pt x="457207" y="1860067"/>
                  <a:pt x="456984" y="1860997"/>
                </a:cubicBezTo>
                <a:cubicBezTo>
                  <a:pt x="456761" y="1861927"/>
                  <a:pt x="456649" y="1863099"/>
                  <a:pt x="456649" y="1864513"/>
                </a:cubicBezTo>
                <a:cubicBezTo>
                  <a:pt x="456649" y="1866076"/>
                  <a:pt x="456784" y="1867341"/>
                  <a:pt x="457052" y="1868308"/>
                </a:cubicBezTo>
                <a:cubicBezTo>
                  <a:pt x="457322" y="1869276"/>
                  <a:pt x="457667" y="1870057"/>
                  <a:pt x="458090" y="1870652"/>
                </a:cubicBezTo>
                <a:cubicBezTo>
                  <a:pt x="458513" y="1871248"/>
                  <a:pt x="459012" y="1871675"/>
                  <a:pt x="459588" y="1871936"/>
                </a:cubicBezTo>
                <a:cubicBezTo>
                  <a:pt x="460165" y="1872196"/>
                  <a:pt x="460760" y="1872327"/>
                  <a:pt x="461375" y="1872327"/>
                </a:cubicBezTo>
                <a:lnTo>
                  <a:pt x="475555" y="1872327"/>
                </a:lnTo>
                <a:cubicBezTo>
                  <a:pt x="481474" y="1872327"/>
                  <a:pt x="486757" y="1872959"/>
                  <a:pt x="491407" y="1874224"/>
                </a:cubicBezTo>
                <a:cubicBezTo>
                  <a:pt x="496057" y="1875489"/>
                  <a:pt x="499976" y="1877312"/>
                  <a:pt x="503166" y="1879694"/>
                </a:cubicBezTo>
                <a:cubicBezTo>
                  <a:pt x="506354" y="1882075"/>
                  <a:pt x="508775" y="1884903"/>
                  <a:pt x="510427" y="1888177"/>
                </a:cubicBezTo>
                <a:cubicBezTo>
                  <a:pt x="512079" y="1891451"/>
                  <a:pt x="512906" y="1895134"/>
                  <a:pt x="512906" y="1899227"/>
                </a:cubicBezTo>
                <a:cubicBezTo>
                  <a:pt x="512906" y="1902948"/>
                  <a:pt x="512257" y="1906390"/>
                  <a:pt x="510960" y="1909552"/>
                </a:cubicBezTo>
                <a:cubicBezTo>
                  <a:pt x="509662" y="1912715"/>
                  <a:pt x="507715" y="1915450"/>
                  <a:pt x="505119" y="1917756"/>
                </a:cubicBezTo>
                <a:cubicBezTo>
                  <a:pt x="502524" y="1920063"/>
                  <a:pt x="499318" y="1921849"/>
                  <a:pt x="495501" y="1923114"/>
                </a:cubicBezTo>
                <a:cubicBezTo>
                  <a:pt x="491684" y="1924379"/>
                  <a:pt x="487257" y="1925012"/>
                  <a:pt x="482219" y="1925012"/>
                </a:cubicBezTo>
                <a:cubicBezTo>
                  <a:pt x="477027" y="1925012"/>
                  <a:pt x="472314" y="1924416"/>
                  <a:pt x="468077" y="1923226"/>
                </a:cubicBezTo>
                <a:cubicBezTo>
                  <a:pt x="463841" y="1922035"/>
                  <a:pt x="460138" y="1920752"/>
                  <a:pt x="456969" y="1919375"/>
                </a:cubicBezTo>
                <a:cubicBezTo>
                  <a:pt x="453802" y="1917998"/>
                  <a:pt x="451207" y="1916715"/>
                  <a:pt x="449184" y="1915524"/>
                </a:cubicBezTo>
                <a:cubicBezTo>
                  <a:pt x="447161" y="1914333"/>
                  <a:pt x="445806" y="1913738"/>
                  <a:pt x="445119" y="1913738"/>
                </a:cubicBezTo>
                <a:cubicBezTo>
                  <a:pt x="444126" y="1913738"/>
                  <a:pt x="443362" y="1914259"/>
                  <a:pt x="442828" y="1915301"/>
                </a:cubicBezTo>
                <a:cubicBezTo>
                  <a:pt x="442293" y="1916342"/>
                  <a:pt x="442027" y="1918203"/>
                  <a:pt x="442027" y="1920882"/>
                </a:cubicBezTo>
                <a:cubicBezTo>
                  <a:pt x="442027" y="1922444"/>
                  <a:pt x="442082" y="1923765"/>
                  <a:pt x="442194" y="1924844"/>
                </a:cubicBezTo>
                <a:cubicBezTo>
                  <a:pt x="442306" y="1925923"/>
                  <a:pt x="442473" y="1926835"/>
                  <a:pt x="442696" y="1927579"/>
                </a:cubicBezTo>
                <a:cubicBezTo>
                  <a:pt x="442919" y="1928323"/>
                  <a:pt x="443180" y="1928956"/>
                  <a:pt x="443478" y="1929477"/>
                </a:cubicBezTo>
                <a:cubicBezTo>
                  <a:pt x="443775" y="1929997"/>
                  <a:pt x="444204" y="1930518"/>
                  <a:pt x="444761" y="1931039"/>
                </a:cubicBezTo>
                <a:cubicBezTo>
                  <a:pt x="445319" y="1931560"/>
                  <a:pt x="446677" y="1932397"/>
                  <a:pt x="448835" y="1933551"/>
                </a:cubicBezTo>
                <a:cubicBezTo>
                  <a:pt x="450993" y="1934704"/>
                  <a:pt x="453709" y="1935820"/>
                  <a:pt x="456984" y="1936899"/>
                </a:cubicBezTo>
                <a:cubicBezTo>
                  <a:pt x="460259" y="1937978"/>
                  <a:pt x="463997" y="1938909"/>
                  <a:pt x="468201" y="1939690"/>
                </a:cubicBezTo>
                <a:cubicBezTo>
                  <a:pt x="472406" y="1940471"/>
                  <a:pt x="476927" y="1940862"/>
                  <a:pt x="481764" y="1940862"/>
                </a:cubicBezTo>
                <a:cubicBezTo>
                  <a:pt x="489726" y="1940862"/>
                  <a:pt x="496870" y="1939839"/>
                  <a:pt x="503195" y="1937792"/>
                </a:cubicBezTo>
                <a:cubicBezTo>
                  <a:pt x="509520" y="1935746"/>
                  <a:pt x="514841" y="1932825"/>
                  <a:pt x="519157" y="1929030"/>
                </a:cubicBezTo>
                <a:cubicBezTo>
                  <a:pt x="523473" y="1925235"/>
                  <a:pt x="526784" y="1920677"/>
                  <a:pt x="529092" y="1915357"/>
                </a:cubicBezTo>
                <a:cubicBezTo>
                  <a:pt x="531397" y="1910036"/>
                  <a:pt x="532552" y="1904064"/>
                  <a:pt x="532552" y="1897441"/>
                </a:cubicBezTo>
                <a:cubicBezTo>
                  <a:pt x="532552" y="1892902"/>
                  <a:pt x="531714" y="1888642"/>
                  <a:pt x="530040" y="1884661"/>
                </a:cubicBezTo>
                <a:cubicBezTo>
                  <a:pt x="528366" y="1880680"/>
                  <a:pt x="526040" y="1877201"/>
                  <a:pt x="523063" y="1874224"/>
                </a:cubicBezTo>
                <a:cubicBezTo>
                  <a:pt x="520087" y="1871248"/>
                  <a:pt x="516534" y="1868773"/>
                  <a:pt x="512403" y="1866801"/>
                </a:cubicBezTo>
                <a:cubicBezTo>
                  <a:pt x="508274" y="1864829"/>
                  <a:pt x="503716" y="1863583"/>
                  <a:pt x="498730" y="1863062"/>
                </a:cubicBezTo>
                <a:lnTo>
                  <a:pt x="498730" y="1862839"/>
                </a:lnTo>
                <a:cubicBezTo>
                  <a:pt x="503121" y="1862020"/>
                  <a:pt x="506990" y="1860551"/>
                  <a:pt x="510339" y="1858430"/>
                </a:cubicBezTo>
                <a:cubicBezTo>
                  <a:pt x="513687" y="1856309"/>
                  <a:pt x="516516" y="1853742"/>
                  <a:pt x="518822" y="1850728"/>
                </a:cubicBezTo>
                <a:cubicBezTo>
                  <a:pt x="521128" y="1847714"/>
                  <a:pt x="522878" y="1844254"/>
                  <a:pt x="524069" y="1840347"/>
                </a:cubicBezTo>
                <a:cubicBezTo>
                  <a:pt x="525259" y="1836440"/>
                  <a:pt x="525854" y="1832217"/>
                  <a:pt x="525854" y="1827678"/>
                </a:cubicBezTo>
                <a:cubicBezTo>
                  <a:pt x="525854" y="1822395"/>
                  <a:pt x="525017" y="1817576"/>
                  <a:pt x="523343" y="1813223"/>
                </a:cubicBezTo>
                <a:cubicBezTo>
                  <a:pt x="521669" y="1808870"/>
                  <a:pt x="519138" y="1805131"/>
                  <a:pt x="515752" y="1802005"/>
                </a:cubicBezTo>
                <a:cubicBezTo>
                  <a:pt x="512366" y="1798880"/>
                  <a:pt x="508144" y="1796461"/>
                  <a:pt x="503084" y="1794750"/>
                </a:cubicBezTo>
                <a:cubicBezTo>
                  <a:pt x="498023" y="1793038"/>
                  <a:pt x="492144" y="1792183"/>
                  <a:pt x="485447" y="1792183"/>
                </a:cubicBezTo>
                <a:close/>
                <a:moveTo>
                  <a:pt x="3667108" y="1784802"/>
                </a:moveTo>
                <a:cubicBezTo>
                  <a:pt x="3712357" y="1784802"/>
                  <a:pt x="3749039" y="1879315"/>
                  <a:pt x="3749039" y="1995904"/>
                </a:cubicBezTo>
                <a:cubicBezTo>
                  <a:pt x="3749039" y="2112493"/>
                  <a:pt x="3712357" y="2207007"/>
                  <a:pt x="3667108" y="2207007"/>
                </a:cubicBezTo>
                <a:cubicBezTo>
                  <a:pt x="3621859" y="2207007"/>
                  <a:pt x="3585177" y="2112493"/>
                  <a:pt x="3585177" y="1995904"/>
                </a:cubicBezTo>
                <a:cubicBezTo>
                  <a:pt x="3585177" y="1879315"/>
                  <a:pt x="3621859" y="1784802"/>
                  <a:pt x="3667108" y="1784802"/>
                </a:cubicBezTo>
                <a:close/>
                <a:moveTo>
                  <a:pt x="3165080" y="1777894"/>
                </a:moveTo>
                <a:cubicBezTo>
                  <a:pt x="3156894" y="1777894"/>
                  <a:pt x="3149713" y="1779010"/>
                  <a:pt x="3143537" y="1781243"/>
                </a:cubicBezTo>
                <a:cubicBezTo>
                  <a:pt x="3137361" y="1783475"/>
                  <a:pt x="3132059" y="1786508"/>
                  <a:pt x="3127631" y="1790340"/>
                </a:cubicBezTo>
                <a:cubicBezTo>
                  <a:pt x="3123203" y="1794172"/>
                  <a:pt x="3119520" y="1798674"/>
                  <a:pt x="3116580" y="1803846"/>
                </a:cubicBezTo>
                <a:cubicBezTo>
                  <a:pt x="3113641" y="1809018"/>
                  <a:pt x="3111316" y="1814543"/>
                  <a:pt x="3109604" y="1820422"/>
                </a:cubicBezTo>
                <a:cubicBezTo>
                  <a:pt x="3107893" y="1826301"/>
                  <a:pt x="3106702" y="1832403"/>
                  <a:pt x="3106032" y="1838728"/>
                </a:cubicBezTo>
                <a:cubicBezTo>
                  <a:pt x="3105363" y="1845053"/>
                  <a:pt x="3105028" y="1851304"/>
                  <a:pt x="3105028" y="1857480"/>
                </a:cubicBezTo>
                <a:cubicBezTo>
                  <a:pt x="3105028" y="1864475"/>
                  <a:pt x="3105325" y="1871023"/>
                  <a:pt x="3105921" y="1877125"/>
                </a:cubicBezTo>
                <a:cubicBezTo>
                  <a:pt x="3106516" y="1883227"/>
                  <a:pt x="3107502" y="1888846"/>
                  <a:pt x="3108879" y="1893980"/>
                </a:cubicBezTo>
                <a:cubicBezTo>
                  <a:pt x="3110255" y="1899115"/>
                  <a:pt x="3112078" y="1903691"/>
                  <a:pt x="3114348" y="1907710"/>
                </a:cubicBezTo>
                <a:cubicBezTo>
                  <a:pt x="3116618" y="1911728"/>
                  <a:pt x="3119464" y="1915114"/>
                  <a:pt x="3122887" y="1917867"/>
                </a:cubicBezTo>
                <a:cubicBezTo>
                  <a:pt x="3126310" y="1920620"/>
                  <a:pt x="3130328" y="1922741"/>
                  <a:pt x="3134942" y="1924230"/>
                </a:cubicBezTo>
                <a:cubicBezTo>
                  <a:pt x="3139556" y="1925718"/>
                  <a:pt x="3144876" y="1926462"/>
                  <a:pt x="3150904" y="1926462"/>
                </a:cubicBezTo>
                <a:cubicBezTo>
                  <a:pt x="3159313" y="1926462"/>
                  <a:pt x="3166605" y="1925104"/>
                  <a:pt x="3172782" y="1922388"/>
                </a:cubicBezTo>
                <a:cubicBezTo>
                  <a:pt x="3178958" y="1919672"/>
                  <a:pt x="3184055" y="1916063"/>
                  <a:pt x="3188074" y="1911561"/>
                </a:cubicBezTo>
                <a:cubicBezTo>
                  <a:pt x="3192092" y="1907058"/>
                  <a:pt x="3195069" y="1901849"/>
                  <a:pt x="3197003" y="1895934"/>
                </a:cubicBezTo>
                <a:cubicBezTo>
                  <a:pt x="3198938" y="1890018"/>
                  <a:pt x="3199906" y="1883897"/>
                  <a:pt x="3199906" y="1877572"/>
                </a:cubicBezTo>
                <a:cubicBezTo>
                  <a:pt x="3199906" y="1871619"/>
                  <a:pt x="3199199" y="1866094"/>
                  <a:pt x="3197785" y="1860996"/>
                </a:cubicBezTo>
                <a:cubicBezTo>
                  <a:pt x="3196371" y="1855899"/>
                  <a:pt x="3194008" y="1851471"/>
                  <a:pt x="3190697" y="1847713"/>
                </a:cubicBezTo>
                <a:cubicBezTo>
                  <a:pt x="3187385" y="1843955"/>
                  <a:pt x="3183051" y="1841016"/>
                  <a:pt x="3177693" y="1838895"/>
                </a:cubicBezTo>
                <a:cubicBezTo>
                  <a:pt x="3172335" y="1836774"/>
                  <a:pt x="3165750" y="1835714"/>
                  <a:pt x="3157936" y="1835714"/>
                </a:cubicBezTo>
                <a:cubicBezTo>
                  <a:pt x="3154290" y="1835714"/>
                  <a:pt x="3150867" y="1835993"/>
                  <a:pt x="3147667" y="1836551"/>
                </a:cubicBezTo>
                <a:cubicBezTo>
                  <a:pt x="3144467" y="1837109"/>
                  <a:pt x="3141435" y="1837835"/>
                  <a:pt x="3138570" y="1838728"/>
                </a:cubicBezTo>
                <a:cubicBezTo>
                  <a:pt x="3135705" y="1839621"/>
                  <a:pt x="3133063" y="1840625"/>
                  <a:pt x="3130645" y="1841742"/>
                </a:cubicBezTo>
                <a:cubicBezTo>
                  <a:pt x="3128226" y="1842858"/>
                  <a:pt x="3126050" y="1843974"/>
                  <a:pt x="3124115" y="1845090"/>
                </a:cubicBezTo>
                <a:cubicBezTo>
                  <a:pt x="3124338" y="1838244"/>
                  <a:pt x="3125213" y="1831677"/>
                  <a:pt x="3126738" y="1825389"/>
                </a:cubicBezTo>
                <a:cubicBezTo>
                  <a:pt x="3128263" y="1819101"/>
                  <a:pt x="3130608" y="1813576"/>
                  <a:pt x="3133770" y="1808813"/>
                </a:cubicBezTo>
                <a:cubicBezTo>
                  <a:pt x="3136933" y="1804051"/>
                  <a:pt x="3141007" y="1800256"/>
                  <a:pt x="3145993" y="1797428"/>
                </a:cubicBezTo>
                <a:cubicBezTo>
                  <a:pt x="3150978" y="1794600"/>
                  <a:pt x="3156932" y="1793186"/>
                  <a:pt x="3163852" y="1793186"/>
                </a:cubicBezTo>
                <a:cubicBezTo>
                  <a:pt x="3167647" y="1793186"/>
                  <a:pt x="3170977" y="1793447"/>
                  <a:pt x="3173842" y="1793968"/>
                </a:cubicBezTo>
                <a:cubicBezTo>
                  <a:pt x="3176707" y="1794489"/>
                  <a:pt x="3179144" y="1795065"/>
                  <a:pt x="3181153" y="1795698"/>
                </a:cubicBezTo>
                <a:cubicBezTo>
                  <a:pt x="3183162" y="1796330"/>
                  <a:pt x="3184874" y="1796907"/>
                  <a:pt x="3186288" y="1797428"/>
                </a:cubicBezTo>
                <a:cubicBezTo>
                  <a:pt x="3187702" y="1797949"/>
                  <a:pt x="3188818" y="1798209"/>
                  <a:pt x="3189636" y="1798209"/>
                </a:cubicBezTo>
                <a:cubicBezTo>
                  <a:pt x="3190306" y="1798209"/>
                  <a:pt x="3190846" y="1798060"/>
                  <a:pt x="3191255" y="1797763"/>
                </a:cubicBezTo>
                <a:cubicBezTo>
                  <a:pt x="3191664" y="1797465"/>
                  <a:pt x="3191999" y="1797019"/>
                  <a:pt x="3192260" y="1796423"/>
                </a:cubicBezTo>
                <a:cubicBezTo>
                  <a:pt x="3192520" y="1795828"/>
                  <a:pt x="3192669" y="1795047"/>
                  <a:pt x="3192706" y="1794079"/>
                </a:cubicBezTo>
                <a:cubicBezTo>
                  <a:pt x="3192743" y="1793112"/>
                  <a:pt x="3192762" y="1791959"/>
                  <a:pt x="3192762" y="1790619"/>
                </a:cubicBezTo>
                <a:cubicBezTo>
                  <a:pt x="3192762" y="1789577"/>
                  <a:pt x="3192725" y="1788703"/>
                  <a:pt x="3192650" y="1787996"/>
                </a:cubicBezTo>
                <a:cubicBezTo>
                  <a:pt x="3192576" y="1787289"/>
                  <a:pt x="3192464" y="1786657"/>
                  <a:pt x="3192315" y="1786098"/>
                </a:cubicBezTo>
                <a:cubicBezTo>
                  <a:pt x="3192167" y="1785540"/>
                  <a:pt x="3191962" y="1785019"/>
                  <a:pt x="3191701" y="1784536"/>
                </a:cubicBezTo>
                <a:cubicBezTo>
                  <a:pt x="3191441" y="1784052"/>
                  <a:pt x="3191050" y="1783606"/>
                  <a:pt x="3190529" y="1783196"/>
                </a:cubicBezTo>
                <a:cubicBezTo>
                  <a:pt x="3190009" y="1782787"/>
                  <a:pt x="3188930" y="1782247"/>
                  <a:pt x="3187292" y="1781578"/>
                </a:cubicBezTo>
                <a:cubicBezTo>
                  <a:pt x="3185655" y="1780908"/>
                  <a:pt x="3183646" y="1780294"/>
                  <a:pt x="3181265" y="1779736"/>
                </a:cubicBezTo>
                <a:cubicBezTo>
                  <a:pt x="3178884" y="1779178"/>
                  <a:pt x="3176279" y="1778731"/>
                  <a:pt x="3173451" y="1778397"/>
                </a:cubicBezTo>
                <a:cubicBezTo>
                  <a:pt x="3170624" y="1778062"/>
                  <a:pt x="3167833" y="1777894"/>
                  <a:pt x="3165080" y="1777894"/>
                </a:cubicBezTo>
                <a:close/>
                <a:moveTo>
                  <a:pt x="3033702" y="1777783"/>
                </a:moveTo>
                <a:cubicBezTo>
                  <a:pt x="3028939" y="1777783"/>
                  <a:pt x="3024493" y="1778229"/>
                  <a:pt x="3020363" y="1779122"/>
                </a:cubicBezTo>
                <a:cubicBezTo>
                  <a:pt x="3016233" y="1780015"/>
                  <a:pt x="3012587" y="1781113"/>
                  <a:pt x="3009424" y="1782415"/>
                </a:cubicBezTo>
                <a:cubicBezTo>
                  <a:pt x="3006262" y="1783717"/>
                  <a:pt x="3003601" y="1785038"/>
                  <a:pt x="3001443" y="1786377"/>
                </a:cubicBezTo>
                <a:cubicBezTo>
                  <a:pt x="2999285" y="1787717"/>
                  <a:pt x="2997853" y="1788740"/>
                  <a:pt x="2997146" y="1789447"/>
                </a:cubicBezTo>
                <a:cubicBezTo>
                  <a:pt x="2996439" y="1790154"/>
                  <a:pt x="2995937" y="1790768"/>
                  <a:pt x="2995639" y="1791289"/>
                </a:cubicBezTo>
                <a:cubicBezTo>
                  <a:pt x="2995341" y="1791810"/>
                  <a:pt x="2995081" y="1792386"/>
                  <a:pt x="2994858" y="1793019"/>
                </a:cubicBezTo>
                <a:cubicBezTo>
                  <a:pt x="2994634" y="1793651"/>
                  <a:pt x="2994486" y="1794396"/>
                  <a:pt x="2994411" y="1795251"/>
                </a:cubicBezTo>
                <a:cubicBezTo>
                  <a:pt x="2994337" y="1796107"/>
                  <a:pt x="2994300" y="1797093"/>
                  <a:pt x="2994300" y="1798209"/>
                </a:cubicBezTo>
                <a:cubicBezTo>
                  <a:pt x="2994300" y="1799846"/>
                  <a:pt x="2994355" y="1801167"/>
                  <a:pt x="2994467" y="1802172"/>
                </a:cubicBezTo>
                <a:cubicBezTo>
                  <a:pt x="2994579" y="1803176"/>
                  <a:pt x="2994765" y="1803958"/>
                  <a:pt x="2995025" y="1804516"/>
                </a:cubicBezTo>
                <a:cubicBezTo>
                  <a:pt x="2995286" y="1805074"/>
                  <a:pt x="2995620" y="1805446"/>
                  <a:pt x="2996030" y="1805632"/>
                </a:cubicBezTo>
                <a:cubicBezTo>
                  <a:pt x="2996439" y="1805818"/>
                  <a:pt x="2996904" y="1805911"/>
                  <a:pt x="2997425" y="1805911"/>
                </a:cubicBezTo>
                <a:cubicBezTo>
                  <a:pt x="2998169" y="1805911"/>
                  <a:pt x="2999471" y="1805260"/>
                  <a:pt x="3001332" y="1803958"/>
                </a:cubicBezTo>
                <a:cubicBezTo>
                  <a:pt x="3003192" y="1802656"/>
                  <a:pt x="3005536" y="1801260"/>
                  <a:pt x="3008364" y="1799772"/>
                </a:cubicBezTo>
                <a:cubicBezTo>
                  <a:pt x="3011192" y="1798284"/>
                  <a:pt x="3014410" y="1796888"/>
                  <a:pt x="3018019" y="1795586"/>
                </a:cubicBezTo>
                <a:cubicBezTo>
                  <a:pt x="3021628" y="1794284"/>
                  <a:pt x="3025591" y="1793633"/>
                  <a:pt x="3029907" y="1793633"/>
                </a:cubicBezTo>
                <a:cubicBezTo>
                  <a:pt x="3033851" y="1793633"/>
                  <a:pt x="3037330" y="1794210"/>
                  <a:pt x="3040343" y="1795363"/>
                </a:cubicBezTo>
                <a:cubicBezTo>
                  <a:pt x="3043357" y="1796516"/>
                  <a:pt x="3045831" y="1798098"/>
                  <a:pt x="3047766" y="1800107"/>
                </a:cubicBezTo>
                <a:cubicBezTo>
                  <a:pt x="3049701" y="1802116"/>
                  <a:pt x="3051152" y="1804479"/>
                  <a:pt x="3052119" y="1807195"/>
                </a:cubicBezTo>
                <a:cubicBezTo>
                  <a:pt x="3053087" y="1809911"/>
                  <a:pt x="3053570" y="1812757"/>
                  <a:pt x="3053570" y="1815734"/>
                </a:cubicBezTo>
                <a:cubicBezTo>
                  <a:pt x="3053570" y="1819827"/>
                  <a:pt x="3052845" y="1823529"/>
                  <a:pt x="3051394" y="1826840"/>
                </a:cubicBezTo>
                <a:cubicBezTo>
                  <a:pt x="3049943" y="1830152"/>
                  <a:pt x="3047859" y="1832998"/>
                  <a:pt x="3045143" y="1835379"/>
                </a:cubicBezTo>
                <a:cubicBezTo>
                  <a:pt x="3042427" y="1837760"/>
                  <a:pt x="3039115" y="1839584"/>
                  <a:pt x="3035209" y="1840849"/>
                </a:cubicBezTo>
                <a:cubicBezTo>
                  <a:pt x="3031302" y="1842114"/>
                  <a:pt x="3026893" y="1842746"/>
                  <a:pt x="3021982" y="1842746"/>
                </a:cubicBezTo>
                <a:lnTo>
                  <a:pt x="3009368" y="1842746"/>
                </a:lnTo>
                <a:cubicBezTo>
                  <a:pt x="3008699" y="1842746"/>
                  <a:pt x="3008103" y="1842876"/>
                  <a:pt x="3007582" y="1843137"/>
                </a:cubicBezTo>
                <a:cubicBezTo>
                  <a:pt x="3007062" y="1843397"/>
                  <a:pt x="3006597" y="1843807"/>
                  <a:pt x="3006187" y="1844365"/>
                </a:cubicBezTo>
                <a:cubicBezTo>
                  <a:pt x="3005778" y="1844923"/>
                  <a:pt x="3005462" y="1845667"/>
                  <a:pt x="3005238" y="1846597"/>
                </a:cubicBezTo>
                <a:cubicBezTo>
                  <a:pt x="3005015" y="1847527"/>
                  <a:pt x="3004904" y="1848699"/>
                  <a:pt x="3004904" y="1850113"/>
                </a:cubicBezTo>
                <a:cubicBezTo>
                  <a:pt x="3004904" y="1851676"/>
                  <a:pt x="3005038" y="1852941"/>
                  <a:pt x="3005307" y="1853908"/>
                </a:cubicBezTo>
                <a:cubicBezTo>
                  <a:pt x="3005577" y="1854876"/>
                  <a:pt x="3005922" y="1855657"/>
                  <a:pt x="3006345" y="1856252"/>
                </a:cubicBezTo>
                <a:cubicBezTo>
                  <a:pt x="3006768" y="1856848"/>
                  <a:pt x="3007267" y="1857275"/>
                  <a:pt x="3007843" y="1857536"/>
                </a:cubicBezTo>
                <a:cubicBezTo>
                  <a:pt x="3008419" y="1857796"/>
                  <a:pt x="3009015" y="1857927"/>
                  <a:pt x="3009630" y="1857927"/>
                </a:cubicBezTo>
                <a:lnTo>
                  <a:pt x="3023809" y="1857927"/>
                </a:lnTo>
                <a:cubicBezTo>
                  <a:pt x="3029728" y="1857927"/>
                  <a:pt x="3035012" y="1858559"/>
                  <a:pt x="3039661" y="1859824"/>
                </a:cubicBezTo>
                <a:cubicBezTo>
                  <a:pt x="3044311" y="1861089"/>
                  <a:pt x="3048231" y="1862912"/>
                  <a:pt x="3051420" y="1865294"/>
                </a:cubicBezTo>
                <a:cubicBezTo>
                  <a:pt x="3054609" y="1867675"/>
                  <a:pt x="3057030" y="1870503"/>
                  <a:pt x="3058682" y="1873777"/>
                </a:cubicBezTo>
                <a:cubicBezTo>
                  <a:pt x="3060335" y="1877051"/>
                  <a:pt x="3061161" y="1880734"/>
                  <a:pt x="3061161" y="1884827"/>
                </a:cubicBezTo>
                <a:cubicBezTo>
                  <a:pt x="3061161" y="1888548"/>
                  <a:pt x="3060512" y="1891990"/>
                  <a:pt x="3059214" y="1895152"/>
                </a:cubicBezTo>
                <a:cubicBezTo>
                  <a:pt x="3057917" y="1898315"/>
                  <a:pt x="3055970" y="1901050"/>
                  <a:pt x="3053374" y="1903356"/>
                </a:cubicBezTo>
                <a:cubicBezTo>
                  <a:pt x="3050778" y="1905663"/>
                  <a:pt x="3047572" y="1907449"/>
                  <a:pt x="3043756" y="1908714"/>
                </a:cubicBezTo>
                <a:cubicBezTo>
                  <a:pt x="3039939" y="1909979"/>
                  <a:pt x="3035512" y="1910612"/>
                  <a:pt x="3030474" y="1910612"/>
                </a:cubicBezTo>
                <a:cubicBezTo>
                  <a:pt x="3025282" y="1910612"/>
                  <a:pt x="3020568" y="1910016"/>
                  <a:pt x="3016332" y="1908826"/>
                </a:cubicBezTo>
                <a:cubicBezTo>
                  <a:pt x="3012095" y="1907635"/>
                  <a:pt x="3008393" y="1906352"/>
                  <a:pt x="3005224" y="1904975"/>
                </a:cubicBezTo>
                <a:cubicBezTo>
                  <a:pt x="3002056" y="1903598"/>
                  <a:pt x="2999461" y="1902315"/>
                  <a:pt x="2997438" y="1901124"/>
                </a:cubicBezTo>
                <a:cubicBezTo>
                  <a:pt x="2995416" y="1899933"/>
                  <a:pt x="2994061" y="1899338"/>
                  <a:pt x="2993373" y="1899338"/>
                </a:cubicBezTo>
                <a:cubicBezTo>
                  <a:pt x="2992381" y="1899338"/>
                  <a:pt x="2991617" y="1899859"/>
                  <a:pt x="2991083" y="1900901"/>
                </a:cubicBezTo>
                <a:cubicBezTo>
                  <a:pt x="2990548" y="1901942"/>
                  <a:pt x="2990281" y="1903803"/>
                  <a:pt x="2990281" y="1906482"/>
                </a:cubicBezTo>
                <a:cubicBezTo>
                  <a:pt x="2990281" y="1908044"/>
                  <a:pt x="2990337" y="1909365"/>
                  <a:pt x="2990449" y="1910444"/>
                </a:cubicBezTo>
                <a:cubicBezTo>
                  <a:pt x="2990560" y="1911523"/>
                  <a:pt x="2990728" y="1912435"/>
                  <a:pt x="2990951" y="1913179"/>
                </a:cubicBezTo>
                <a:cubicBezTo>
                  <a:pt x="2991174" y="1913923"/>
                  <a:pt x="2991435" y="1914556"/>
                  <a:pt x="2991732" y="1915077"/>
                </a:cubicBezTo>
                <a:cubicBezTo>
                  <a:pt x="2992030" y="1915597"/>
                  <a:pt x="2992458" y="1916118"/>
                  <a:pt x="2993016" y="1916639"/>
                </a:cubicBezTo>
                <a:cubicBezTo>
                  <a:pt x="2993574" y="1917160"/>
                  <a:pt x="2994932" y="1917997"/>
                  <a:pt x="2997090" y="1919151"/>
                </a:cubicBezTo>
                <a:cubicBezTo>
                  <a:pt x="2999248" y="1920304"/>
                  <a:pt x="3001964" y="1921420"/>
                  <a:pt x="3005238" y="1922499"/>
                </a:cubicBezTo>
                <a:cubicBezTo>
                  <a:pt x="3008513" y="1923578"/>
                  <a:pt x="3012252" y="1924509"/>
                  <a:pt x="3016456" y="1925290"/>
                </a:cubicBezTo>
                <a:cubicBezTo>
                  <a:pt x="3020661" y="1926071"/>
                  <a:pt x="3025181" y="1926462"/>
                  <a:pt x="3030018" y="1926462"/>
                </a:cubicBezTo>
                <a:cubicBezTo>
                  <a:pt x="3037981" y="1926462"/>
                  <a:pt x="3045124" y="1925439"/>
                  <a:pt x="3051450" y="1923392"/>
                </a:cubicBezTo>
                <a:cubicBezTo>
                  <a:pt x="3057775" y="1921346"/>
                  <a:pt x="3063095" y="1918425"/>
                  <a:pt x="3067411" y="1914630"/>
                </a:cubicBezTo>
                <a:cubicBezTo>
                  <a:pt x="3071727" y="1910835"/>
                  <a:pt x="3075039" y="1906277"/>
                  <a:pt x="3077346" y="1900957"/>
                </a:cubicBezTo>
                <a:cubicBezTo>
                  <a:pt x="3079653" y="1895636"/>
                  <a:pt x="3080806" y="1889664"/>
                  <a:pt x="3080806" y="1883041"/>
                </a:cubicBezTo>
                <a:cubicBezTo>
                  <a:pt x="3080806" y="1878502"/>
                  <a:pt x="3079969" y="1874242"/>
                  <a:pt x="3078294" y="1870261"/>
                </a:cubicBezTo>
                <a:cubicBezTo>
                  <a:pt x="3076620" y="1866280"/>
                  <a:pt x="3074295" y="1862801"/>
                  <a:pt x="3071318" y="1859824"/>
                </a:cubicBezTo>
                <a:cubicBezTo>
                  <a:pt x="3068342" y="1856848"/>
                  <a:pt x="3064788" y="1854373"/>
                  <a:pt x="3060658" y="1852401"/>
                </a:cubicBezTo>
                <a:cubicBezTo>
                  <a:pt x="3056528" y="1850429"/>
                  <a:pt x="3051970" y="1849183"/>
                  <a:pt x="3046985" y="1848662"/>
                </a:cubicBezTo>
                <a:lnTo>
                  <a:pt x="3046985" y="1848439"/>
                </a:lnTo>
                <a:cubicBezTo>
                  <a:pt x="3051375" y="1847620"/>
                  <a:pt x="3055245" y="1846151"/>
                  <a:pt x="3058593" y="1844030"/>
                </a:cubicBezTo>
                <a:cubicBezTo>
                  <a:pt x="3061942" y="1841909"/>
                  <a:pt x="3064770" y="1839342"/>
                  <a:pt x="3067077" y="1836328"/>
                </a:cubicBezTo>
                <a:cubicBezTo>
                  <a:pt x="3069383" y="1833314"/>
                  <a:pt x="3071132" y="1829854"/>
                  <a:pt x="3072323" y="1825947"/>
                </a:cubicBezTo>
                <a:cubicBezTo>
                  <a:pt x="3073513" y="1822040"/>
                  <a:pt x="3074109" y="1817817"/>
                  <a:pt x="3074109" y="1813278"/>
                </a:cubicBezTo>
                <a:cubicBezTo>
                  <a:pt x="3074109" y="1807995"/>
                  <a:pt x="3073272" y="1803176"/>
                  <a:pt x="3071597" y="1798823"/>
                </a:cubicBezTo>
                <a:cubicBezTo>
                  <a:pt x="3069923" y="1794470"/>
                  <a:pt x="3067393" y="1790731"/>
                  <a:pt x="3064007" y="1787605"/>
                </a:cubicBezTo>
                <a:cubicBezTo>
                  <a:pt x="3060621" y="1784480"/>
                  <a:pt x="3056398" y="1782061"/>
                  <a:pt x="3051338" y="1780350"/>
                </a:cubicBezTo>
                <a:cubicBezTo>
                  <a:pt x="3046278" y="1778638"/>
                  <a:pt x="3040399" y="1777783"/>
                  <a:pt x="3033702" y="1777783"/>
                </a:cubicBezTo>
                <a:close/>
                <a:moveTo>
                  <a:pt x="1523010" y="1765403"/>
                </a:moveTo>
                <a:cubicBezTo>
                  <a:pt x="1528070" y="1767859"/>
                  <a:pt x="1532517" y="1770222"/>
                  <a:pt x="1536349" y="1772491"/>
                </a:cubicBezTo>
                <a:cubicBezTo>
                  <a:pt x="1540181" y="1774761"/>
                  <a:pt x="1543381" y="1777105"/>
                  <a:pt x="1545948" y="1779523"/>
                </a:cubicBezTo>
                <a:cubicBezTo>
                  <a:pt x="1548516" y="1781942"/>
                  <a:pt x="1550432" y="1784546"/>
                  <a:pt x="1551697" y="1787337"/>
                </a:cubicBezTo>
                <a:cubicBezTo>
                  <a:pt x="1552962" y="1790127"/>
                  <a:pt x="1553594" y="1793234"/>
                  <a:pt x="1553594" y="1796657"/>
                </a:cubicBezTo>
                <a:cubicBezTo>
                  <a:pt x="1553594" y="1803503"/>
                  <a:pt x="1551157" y="1808917"/>
                  <a:pt x="1546283" y="1812898"/>
                </a:cubicBezTo>
                <a:cubicBezTo>
                  <a:pt x="1541409" y="1816879"/>
                  <a:pt x="1534209" y="1818870"/>
                  <a:pt x="1524684" y="1818870"/>
                </a:cubicBezTo>
                <a:cubicBezTo>
                  <a:pt x="1514862" y="1818870"/>
                  <a:pt x="1507476" y="1816898"/>
                  <a:pt x="1502528" y="1812954"/>
                </a:cubicBezTo>
                <a:cubicBezTo>
                  <a:pt x="1497579" y="1809010"/>
                  <a:pt x="1495105" y="1803429"/>
                  <a:pt x="1495105" y="1796211"/>
                </a:cubicBezTo>
                <a:cubicBezTo>
                  <a:pt x="1495105" y="1792936"/>
                  <a:pt x="1495682" y="1789941"/>
                  <a:pt x="1496835" y="1787225"/>
                </a:cubicBezTo>
                <a:cubicBezTo>
                  <a:pt x="1497988" y="1784509"/>
                  <a:pt x="1499700" y="1781923"/>
                  <a:pt x="1501970" y="1779467"/>
                </a:cubicBezTo>
                <a:cubicBezTo>
                  <a:pt x="1504239" y="1777012"/>
                  <a:pt x="1507141" y="1774631"/>
                  <a:pt x="1510676" y="1772324"/>
                </a:cubicBezTo>
                <a:cubicBezTo>
                  <a:pt x="1514211" y="1770017"/>
                  <a:pt x="1518322" y="1767710"/>
                  <a:pt x="1523010" y="1765403"/>
                </a:cubicBezTo>
                <a:close/>
                <a:moveTo>
                  <a:pt x="2054208" y="1706966"/>
                </a:moveTo>
                <a:cubicBezTo>
                  <a:pt x="2099457" y="1706966"/>
                  <a:pt x="2136139" y="1801479"/>
                  <a:pt x="2136139" y="1918068"/>
                </a:cubicBezTo>
                <a:cubicBezTo>
                  <a:pt x="2136139" y="2034657"/>
                  <a:pt x="2099457" y="2129171"/>
                  <a:pt x="2054208" y="2129171"/>
                </a:cubicBezTo>
                <a:cubicBezTo>
                  <a:pt x="2008959" y="2129171"/>
                  <a:pt x="1972277" y="2034657"/>
                  <a:pt x="1972277" y="1918068"/>
                </a:cubicBezTo>
                <a:cubicBezTo>
                  <a:pt x="1972277" y="1801479"/>
                  <a:pt x="2008959" y="1706966"/>
                  <a:pt x="2054208" y="1706966"/>
                </a:cubicBezTo>
                <a:close/>
                <a:moveTo>
                  <a:pt x="1524238" y="1700105"/>
                </a:moveTo>
                <a:cubicBezTo>
                  <a:pt x="1528182" y="1700105"/>
                  <a:pt x="1531698" y="1700570"/>
                  <a:pt x="1534786" y="1701500"/>
                </a:cubicBezTo>
                <a:cubicBezTo>
                  <a:pt x="1537874" y="1702430"/>
                  <a:pt x="1540460" y="1703788"/>
                  <a:pt x="1542544" y="1705574"/>
                </a:cubicBezTo>
                <a:cubicBezTo>
                  <a:pt x="1544627" y="1707360"/>
                  <a:pt x="1546209" y="1709518"/>
                  <a:pt x="1547288" y="1712048"/>
                </a:cubicBezTo>
                <a:cubicBezTo>
                  <a:pt x="1548367" y="1714578"/>
                  <a:pt x="1548906" y="1717406"/>
                  <a:pt x="1548906" y="1720532"/>
                </a:cubicBezTo>
                <a:cubicBezTo>
                  <a:pt x="1548906" y="1726187"/>
                  <a:pt x="1546897" y="1731359"/>
                  <a:pt x="1542879" y="1736047"/>
                </a:cubicBezTo>
                <a:cubicBezTo>
                  <a:pt x="1538860" y="1740735"/>
                  <a:pt x="1533093" y="1745014"/>
                  <a:pt x="1525577" y="1748883"/>
                </a:cubicBezTo>
                <a:cubicBezTo>
                  <a:pt x="1521113" y="1746576"/>
                  <a:pt x="1517262" y="1744363"/>
                  <a:pt x="1514025" y="1742242"/>
                </a:cubicBezTo>
                <a:cubicBezTo>
                  <a:pt x="1510788" y="1740121"/>
                  <a:pt x="1508109" y="1737944"/>
                  <a:pt x="1505988" y="1735712"/>
                </a:cubicBezTo>
                <a:cubicBezTo>
                  <a:pt x="1503867" y="1733480"/>
                  <a:pt x="1502304" y="1731117"/>
                  <a:pt x="1501300" y="1728624"/>
                </a:cubicBezTo>
                <a:cubicBezTo>
                  <a:pt x="1500295" y="1726131"/>
                  <a:pt x="1499793" y="1723434"/>
                  <a:pt x="1499793" y="1720532"/>
                </a:cubicBezTo>
                <a:cubicBezTo>
                  <a:pt x="1499793" y="1714206"/>
                  <a:pt x="1501858" y="1709221"/>
                  <a:pt x="1505988" y="1705574"/>
                </a:cubicBezTo>
                <a:cubicBezTo>
                  <a:pt x="1510118" y="1701928"/>
                  <a:pt x="1516201" y="1700105"/>
                  <a:pt x="1524238" y="1700105"/>
                </a:cubicBezTo>
                <a:close/>
                <a:moveTo>
                  <a:pt x="1416635" y="1686264"/>
                </a:moveTo>
                <a:cubicBezTo>
                  <a:pt x="1415296" y="1686264"/>
                  <a:pt x="1414180" y="1686282"/>
                  <a:pt x="1413287" y="1686320"/>
                </a:cubicBezTo>
                <a:cubicBezTo>
                  <a:pt x="1412394" y="1686357"/>
                  <a:pt x="1411612" y="1686450"/>
                  <a:pt x="1410943" y="1686599"/>
                </a:cubicBezTo>
                <a:cubicBezTo>
                  <a:pt x="1410273" y="1686748"/>
                  <a:pt x="1409715" y="1686896"/>
                  <a:pt x="1409268" y="1687045"/>
                </a:cubicBezTo>
                <a:cubicBezTo>
                  <a:pt x="1408822" y="1687194"/>
                  <a:pt x="1408450" y="1687380"/>
                  <a:pt x="1408152" y="1687603"/>
                </a:cubicBezTo>
                <a:lnTo>
                  <a:pt x="1374889" y="1708923"/>
                </a:lnTo>
                <a:cubicBezTo>
                  <a:pt x="1374219" y="1709369"/>
                  <a:pt x="1373680" y="1709816"/>
                  <a:pt x="1373270" y="1710262"/>
                </a:cubicBezTo>
                <a:cubicBezTo>
                  <a:pt x="1372861" y="1710709"/>
                  <a:pt x="1372545" y="1711230"/>
                  <a:pt x="1372322" y="1711825"/>
                </a:cubicBezTo>
                <a:cubicBezTo>
                  <a:pt x="1372098" y="1712420"/>
                  <a:pt x="1371931" y="1713165"/>
                  <a:pt x="1371819" y="1714058"/>
                </a:cubicBezTo>
                <a:cubicBezTo>
                  <a:pt x="1371708" y="1714950"/>
                  <a:pt x="1371652" y="1716029"/>
                  <a:pt x="1371652" y="1717295"/>
                </a:cubicBezTo>
                <a:cubicBezTo>
                  <a:pt x="1371652" y="1719006"/>
                  <a:pt x="1371745" y="1720420"/>
                  <a:pt x="1371931" y="1721536"/>
                </a:cubicBezTo>
                <a:cubicBezTo>
                  <a:pt x="1372117" y="1722652"/>
                  <a:pt x="1372470" y="1723452"/>
                  <a:pt x="1372991" y="1723936"/>
                </a:cubicBezTo>
                <a:cubicBezTo>
                  <a:pt x="1373512" y="1724420"/>
                  <a:pt x="1374201" y="1724587"/>
                  <a:pt x="1375056" y="1724438"/>
                </a:cubicBezTo>
                <a:cubicBezTo>
                  <a:pt x="1375912" y="1724289"/>
                  <a:pt x="1377047" y="1723843"/>
                  <a:pt x="1378461" y="1723099"/>
                </a:cubicBezTo>
                <a:lnTo>
                  <a:pt x="1406366" y="1706467"/>
                </a:lnTo>
                <a:lnTo>
                  <a:pt x="1406366" y="1816302"/>
                </a:lnTo>
                <a:lnTo>
                  <a:pt x="1376228" y="1816302"/>
                </a:lnTo>
                <a:cubicBezTo>
                  <a:pt x="1375633" y="1816302"/>
                  <a:pt x="1375094" y="1816470"/>
                  <a:pt x="1374610" y="1816805"/>
                </a:cubicBezTo>
                <a:cubicBezTo>
                  <a:pt x="1374126" y="1817140"/>
                  <a:pt x="1373717" y="1817623"/>
                  <a:pt x="1373382" y="1818256"/>
                </a:cubicBezTo>
                <a:cubicBezTo>
                  <a:pt x="1373047" y="1818888"/>
                  <a:pt x="1372768" y="1819688"/>
                  <a:pt x="1372545" y="1820656"/>
                </a:cubicBezTo>
                <a:cubicBezTo>
                  <a:pt x="1372322" y="1821623"/>
                  <a:pt x="1372210" y="1822776"/>
                  <a:pt x="1372210" y="1824116"/>
                </a:cubicBezTo>
                <a:cubicBezTo>
                  <a:pt x="1372210" y="1825530"/>
                  <a:pt x="1372322" y="1826720"/>
                  <a:pt x="1372545" y="1827688"/>
                </a:cubicBezTo>
                <a:cubicBezTo>
                  <a:pt x="1372768" y="1828655"/>
                  <a:pt x="1373084" y="1829437"/>
                  <a:pt x="1373494" y="1830032"/>
                </a:cubicBezTo>
                <a:cubicBezTo>
                  <a:pt x="1373903" y="1830627"/>
                  <a:pt x="1374331" y="1831055"/>
                  <a:pt x="1374777" y="1831315"/>
                </a:cubicBezTo>
                <a:cubicBezTo>
                  <a:pt x="1375224" y="1831576"/>
                  <a:pt x="1375708" y="1831706"/>
                  <a:pt x="1376228" y="1831706"/>
                </a:cubicBezTo>
                <a:lnTo>
                  <a:pt x="1451684" y="1831706"/>
                </a:lnTo>
                <a:cubicBezTo>
                  <a:pt x="1452205" y="1831706"/>
                  <a:pt x="1452707" y="1831576"/>
                  <a:pt x="1453191" y="1831315"/>
                </a:cubicBezTo>
                <a:cubicBezTo>
                  <a:pt x="1453675" y="1831055"/>
                  <a:pt x="1454103" y="1830627"/>
                  <a:pt x="1454475" y="1830032"/>
                </a:cubicBezTo>
                <a:cubicBezTo>
                  <a:pt x="1454847" y="1829437"/>
                  <a:pt x="1455145" y="1828655"/>
                  <a:pt x="1455368" y="1827688"/>
                </a:cubicBezTo>
                <a:cubicBezTo>
                  <a:pt x="1455591" y="1826720"/>
                  <a:pt x="1455703" y="1825530"/>
                  <a:pt x="1455703" y="1824116"/>
                </a:cubicBezTo>
                <a:cubicBezTo>
                  <a:pt x="1455703" y="1822776"/>
                  <a:pt x="1455610" y="1821623"/>
                  <a:pt x="1455424" y="1820656"/>
                </a:cubicBezTo>
                <a:cubicBezTo>
                  <a:pt x="1455238" y="1819688"/>
                  <a:pt x="1454977" y="1818888"/>
                  <a:pt x="1454642" y="1818256"/>
                </a:cubicBezTo>
                <a:cubicBezTo>
                  <a:pt x="1454307" y="1817623"/>
                  <a:pt x="1453879" y="1817140"/>
                  <a:pt x="1453359" y="1816805"/>
                </a:cubicBezTo>
                <a:cubicBezTo>
                  <a:pt x="1452838" y="1816470"/>
                  <a:pt x="1452280" y="1816302"/>
                  <a:pt x="1451684" y="1816302"/>
                </a:cubicBezTo>
                <a:lnTo>
                  <a:pt x="1425565" y="1816302"/>
                </a:lnTo>
                <a:lnTo>
                  <a:pt x="1425565" y="1689389"/>
                </a:lnTo>
                <a:cubicBezTo>
                  <a:pt x="1425565" y="1688943"/>
                  <a:pt x="1425453" y="1688515"/>
                  <a:pt x="1425230" y="1688106"/>
                </a:cubicBezTo>
                <a:cubicBezTo>
                  <a:pt x="1425007" y="1687696"/>
                  <a:pt x="1424560" y="1687361"/>
                  <a:pt x="1423891" y="1687101"/>
                </a:cubicBezTo>
                <a:cubicBezTo>
                  <a:pt x="1423221" y="1686841"/>
                  <a:pt x="1422291" y="1686636"/>
                  <a:pt x="1421100" y="1686487"/>
                </a:cubicBezTo>
                <a:cubicBezTo>
                  <a:pt x="1419909" y="1686338"/>
                  <a:pt x="1418421" y="1686264"/>
                  <a:pt x="1416635" y="1686264"/>
                </a:cubicBezTo>
                <a:close/>
                <a:moveTo>
                  <a:pt x="1525689" y="1685148"/>
                </a:moveTo>
                <a:cubicBezTo>
                  <a:pt x="1518099" y="1685148"/>
                  <a:pt x="1511457" y="1686096"/>
                  <a:pt x="1505765" y="1687994"/>
                </a:cubicBezTo>
                <a:cubicBezTo>
                  <a:pt x="1500072" y="1689892"/>
                  <a:pt x="1495384" y="1692477"/>
                  <a:pt x="1491700" y="1695752"/>
                </a:cubicBezTo>
                <a:cubicBezTo>
                  <a:pt x="1488017" y="1699026"/>
                  <a:pt x="1485264" y="1702877"/>
                  <a:pt x="1483440" y="1707304"/>
                </a:cubicBezTo>
                <a:cubicBezTo>
                  <a:pt x="1481617" y="1711732"/>
                  <a:pt x="1480706" y="1716476"/>
                  <a:pt x="1480706" y="1721536"/>
                </a:cubicBezTo>
                <a:cubicBezTo>
                  <a:pt x="1480706" y="1725554"/>
                  <a:pt x="1481320" y="1729275"/>
                  <a:pt x="1482547" y="1732698"/>
                </a:cubicBezTo>
                <a:cubicBezTo>
                  <a:pt x="1483775" y="1736121"/>
                  <a:pt x="1485580" y="1739340"/>
                  <a:pt x="1487961" y="1742353"/>
                </a:cubicBezTo>
                <a:cubicBezTo>
                  <a:pt x="1490342" y="1745367"/>
                  <a:pt x="1493245" y="1748158"/>
                  <a:pt x="1496668" y="1750725"/>
                </a:cubicBezTo>
                <a:cubicBezTo>
                  <a:pt x="1500091" y="1753292"/>
                  <a:pt x="1504035" y="1755729"/>
                  <a:pt x="1508499" y="1758036"/>
                </a:cubicBezTo>
                <a:cubicBezTo>
                  <a:pt x="1503365" y="1760566"/>
                  <a:pt x="1498751" y="1763227"/>
                  <a:pt x="1494658" y="1766017"/>
                </a:cubicBezTo>
                <a:cubicBezTo>
                  <a:pt x="1490566" y="1768808"/>
                  <a:pt x="1487124" y="1771803"/>
                  <a:pt x="1484333" y="1775003"/>
                </a:cubicBezTo>
                <a:cubicBezTo>
                  <a:pt x="1481543" y="1778202"/>
                  <a:pt x="1479404" y="1781700"/>
                  <a:pt x="1477915" y="1785495"/>
                </a:cubicBezTo>
                <a:cubicBezTo>
                  <a:pt x="1476427" y="1789290"/>
                  <a:pt x="1475683" y="1793457"/>
                  <a:pt x="1475683" y="1797997"/>
                </a:cubicBezTo>
                <a:cubicBezTo>
                  <a:pt x="1475683" y="1803726"/>
                  <a:pt x="1476762" y="1808824"/>
                  <a:pt x="1478920" y="1813289"/>
                </a:cubicBezTo>
                <a:cubicBezTo>
                  <a:pt x="1481078" y="1817753"/>
                  <a:pt x="1484203" y="1821511"/>
                  <a:pt x="1488296" y="1824562"/>
                </a:cubicBezTo>
                <a:cubicBezTo>
                  <a:pt x="1492389" y="1827613"/>
                  <a:pt x="1497374" y="1829920"/>
                  <a:pt x="1503253" y="1831483"/>
                </a:cubicBezTo>
                <a:cubicBezTo>
                  <a:pt x="1509132" y="1833046"/>
                  <a:pt x="1515792" y="1833827"/>
                  <a:pt x="1523233" y="1833827"/>
                </a:cubicBezTo>
                <a:cubicBezTo>
                  <a:pt x="1531196" y="1833827"/>
                  <a:pt x="1538265" y="1832971"/>
                  <a:pt x="1544441" y="1831260"/>
                </a:cubicBezTo>
                <a:cubicBezTo>
                  <a:pt x="1550618" y="1829548"/>
                  <a:pt x="1555808" y="1827018"/>
                  <a:pt x="1560013" y="1823669"/>
                </a:cubicBezTo>
                <a:cubicBezTo>
                  <a:pt x="1564217" y="1820321"/>
                  <a:pt x="1567435" y="1816209"/>
                  <a:pt x="1569668" y="1811335"/>
                </a:cubicBezTo>
                <a:cubicBezTo>
                  <a:pt x="1571900" y="1806461"/>
                  <a:pt x="1573016" y="1800899"/>
                  <a:pt x="1573016" y="1794648"/>
                </a:cubicBezTo>
                <a:cubicBezTo>
                  <a:pt x="1573016" y="1790406"/>
                  <a:pt x="1572291" y="1786518"/>
                  <a:pt x="1570840" y="1782984"/>
                </a:cubicBezTo>
                <a:cubicBezTo>
                  <a:pt x="1569389" y="1779449"/>
                  <a:pt x="1567268" y="1776100"/>
                  <a:pt x="1564477" y="1772938"/>
                </a:cubicBezTo>
                <a:cubicBezTo>
                  <a:pt x="1561687" y="1769775"/>
                  <a:pt x="1558227" y="1766817"/>
                  <a:pt x="1554097" y="1764064"/>
                </a:cubicBezTo>
                <a:cubicBezTo>
                  <a:pt x="1549967" y="1761310"/>
                  <a:pt x="1545260" y="1758632"/>
                  <a:pt x="1539977" y="1756027"/>
                </a:cubicBezTo>
                <a:cubicBezTo>
                  <a:pt x="1544441" y="1753646"/>
                  <a:pt x="1548404" y="1751097"/>
                  <a:pt x="1551864" y="1748381"/>
                </a:cubicBezTo>
                <a:cubicBezTo>
                  <a:pt x="1555324" y="1745665"/>
                  <a:pt x="1558245" y="1742744"/>
                  <a:pt x="1560626" y="1739619"/>
                </a:cubicBezTo>
                <a:cubicBezTo>
                  <a:pt x="1563008" y="1736493"/>
                  <a:pt x="1564812" y="1733182"/>
                  <a:pt x="1566040" y="1729684"/>
                </a:cubicBezTo>
                <a:cubicBezTo>
                  <a:pt x="1567268" y="1726187"/>
                  <a:pt x="1567882" y="1722541"/>
                  <a:pt x="1567882" y="1718746"/>
                </a:cubicBezTo>
                <a:cubicBezTo>
                  <a:pt x="1567882" y="1714058"/>
                  <a:pt x="1567063" y="1709667"/>
                  <a:pt x="1565426" y="1705574"/>
                </a:cubicBezTo>
                <a:cubicBezTo>
                  <a:pt x="1563789" y="1701482"/>
                  <a:pt x="1561240" y="1697928"/>
                  <a:pt x="1557780" y="1694914"/>
                </a:cubicBezTo>
                <a:cubicBezTo>
                  <a:pt x="1554320" y="1691901"/>
                  <a:pt x="1549929" y="1689519"/>
                  <a:pt x="1544609" y="1687771"/>
                </a:cubicBezTo>
                <a:cubicBezTo>
                  <a:pt x="1539288" y="1686022"/>
                  <a:pt x="1532982" y="1685148"/>
                  <a:pt x="1525689" y="1685148"/>
                </a:cubicBezTo>
                <a:close/>
                <a:moveTo>
                  <a:pt x="4665328" y="1676400"/>
                </a:moveTo>
                <a:cubicBezTo>
                  <a:pt x="4710577" y="1676400"/>
                  <a:pt x="4747259" y="1770913"/>
                  <a:pt x="4747259" y="1887502"/>
                </a:cubicBezTo>
                <a:cubicBezTo>
                  <a:pt x="4747259" y="2004091"/>
                  <a:pt x="4710577" y="2098605"/>
                  <a:pt x="4665328" y="2098605"/>
                </a:cubicBezTo>
                <a:cubicBezTo>
                  <a:pt x="4620079" y="2098605"/>
                  <a:pt x="4583397" y="2004091"/>
                  <a:pt x="4583397" y="1887502"/>
                </a:cubicBezTo>
                <a:cubicBezTo>
                  <a:pt x="4583397" y="1770913"/>
                  <a:pt x="4620079" y="1676400"/>
                  <a:pt x="4665328" y="1676400"/>
                </a:cubicBezTo>
                <a:close/>
                <a:moveTo>
                  <a:pt x="903588" y="1662968"/>
                </a:moveTo>
                <a:cubicBezTo>
                  <a:pt x="948837" y="1662968"/>
                  <a:pt x="985519" y="1757481"/>
                  <a:pt x="985519" y="1874070"/>
                </a:cubicBezTo>
                <a:cubicBezTo>
                  <a:pt x="985519" y="1990659"/>
                  <a:pt x="948837" y="2085173"/>
                  <a:pt x="903588" y="2085173"/>
                </a:cubicBezTo>
                <a:cubicBezTo>
                  <a:pt x="858339" y="2085173"/>
                  <a:pt x="821657" y="1990659"/>
                  <a:pt x="821657" y="1874070"/>
                </a:cubicBezTo>
                <a:cubicBezTo>
                  <a:pt x="821657" y="1757481"/>
                  <a:pt x="858339" y="1662968"/>
                  <a:pt x="903588" y="1662968"/>
                </a:cubicBezTo>
                <a:close/>
                <a:moveTo>
                  <a:pt x="3988688" y="1656702"/>
                </a:moveTo>
                <a:cubicBezTo>
                  <a:pt x="3986530" y="1656702"/>
                  <a:pt x="3984875" y="1657298"/>
                  <a:pt x="3983721" y="1658488"/>
                </a:cubicBezTo>
                <a:cubicBezTo>
                  <a:pt x="3982568" y="1659679"/>
                  <a:pt x="3981991" y="1661502"/>
                  <a:pt x="3981991" y="1663958"/>
                </a:cubicBezTo>
                <a:lnTo>
                  <a:pt x="3981991" y="1722782"/>
                </a:lnTo>
                <a:cubicBezTo>
                  <a:pt x="3981991" y="1725535"/>
                  <a:pt x="3982437" y="1727396"/>
                  <a:pt x="3983330" y="1728363"/>
                </a:cubicBezTo>
                <a:cubicBezTo>
                  <a:pt x="3984223" y="1729331"/>
                  <a:pt x="3985712" y="1729814"/>
                  <a:pt x="3987795" y="1729814"/>
                </a:cubicBezTo>
                <a:cubicBezTo>
                  <a:pt x="3990623" y="1729814"/>
                  <a:pt x="3993674" y="1729591"/>
                  <a:pt x="3996948" y="1729145"/>
                </a:cubicBezTo>
                <a:cubicBezTo>
                  <a:pt x="4000222" y="1728698"/>
                  <a:pt x="4004129" y="1728475"/>
                  <a:pt x="4008668" y="1728475"/>
                </a:cubicBezTo>
                <a:cubicBezTo>
                  <a:pt x="4015068" y="1728475"/>
                  <a:pt x="4020575" y="1729052"/>
                  <a:pt x="4025188" y="1730205"/>
                </a:cubicBezTo>
                <a:cubicBezTo>
                  <a:pt x="4029802" y="1731358"/>
                  <a:pt x="4033616" y="1733107"/>
                  <a:pt x="4036629" y="1735451"/>
                </a:cubicBezTo>
                <a:cubicBezTo>
                  <a:pt x="4039643" y="1737795"/>
                  <a:pt x="4041876" y="1740735"/>
                  <a:pt x="4043327" y="1744269"/>
                </a:cubicBezTo>
                <a:cubicBezTo>
                  <a:pt x="4044778" y="1747804"/>
                  <a:pt x="4045503" y="1751878"/>
                  <a:pt x="4045503" y="1756492"/>
                </a:cubicBezTo>
                <a:cubicBezTo>
                  <a:pt x="4045503" y="1761998"/>
                  <a:pt x="4044648" y="1766668"/>
                  <a:pt x="4042936" y="1770500"/>
                </a:cubicBezTo>
                <a:cubicBezTo>
                  <a:pt x="4041225" y="1774332"/>
                  <a:pt x="4038862" y="1777514"/>
                  <a:pt x="4035848" y="1780044"/>
                </a:cubicBezTo>
                <a:cubicBezTo>
                  <a:pt x="4032834" y="1782574"/>
                  <a:pt x="4029244" y="1784434"/>
                  <a:pt x="4025077" y="1785625"/>
                </a:cubicBezTo>
                <a:cubicBezTo>
                  <a:pt x="4020910" y="1786815"/>
                  <a:pt x="4016333" y="1787411"/>
                  <a:pt x="4011347" y="1787411"/>
                </a:cubicBezTo>
                <a:cubicBezTo>
                  <a:pt x="4005990" y="1787411"/>
                  <a:pt x="4001357" y="1786927"/>
                  <a:pt x="3997450" y="1785960"/>
                </a:cubicBezTo>
                <a:cubicBezTo>
                  <a:pt x="3993544" y="1784992"/>
                  <a:pt x="3990270" y="1783969"/>
                  <a:pt x="3987628" y="1782890"/>
                </a:cubicBezTo>
                <a:cubicBezTo>
                  <a:pt x="3984986" y="1781811"/>
                  <a:pt x="3982884" y="1780806"/>
                  <a:pt x="3981321" y="1779876"/>
                </a:cubicBezTo>
                <a:cubicBezTo>
                  <a:pt x="3979759" y="1778946"/>
                  <a:pt x="3978605" y="1778481"/>
                  <a:pt x="3977861" y="1778481"/>
                </a:cubicBezTo>
                <a:cubicBezTo>
                  <a:pt x="3977340" y="1778481"/>
                  <a:pt x="3976875" y="1778630"/>
                  <a:pt x="3976466" y="1778928"/>
                </a:cubicBezTo>
                <a:cubicBezTo>
                  <a:pt x="3976056" y="1779225"/>
                  <a:pt x="3975703" y="1779690"/>
                  <a:pt x="3975405" y="1780323"/>
                </a:cubicBezTo>
                <a:cubicBezTo>
                  <a:pt x="3975108" y="1780955"/>
                  <a:pt x="3974903" y="1781774"/>
                  <a:pt x="3974791" y="1782778"/>
                </a:cubicBezTo>
                <a:cubicBezTo>
                  <a:pt x="3974680" y="1783783"/>
                  <a:pt x="3974624" y="1784918"/>
                  <a:pt x="3974624" y="1786183"/>
                </a:cubicBezTo>
                <a:cubicBezTo>
                  <a:pt x="3974624" y="1787522"/>
                  <a:pt x="3974661" y="1788676"/>
                  <a:pt x="3974736" y="1789643"/>
                </a:cubicBezTo>
                <a:cubicBezTo>
                  <a:pt x="3974810" y="1790611"/>
                  <a:pt x="3974940" y="1791410"/>
                  <a:pt x="3975126" y="1792043"/>
                </a:cubicBezTo>
                <a:cubicBezTo>
                  <a:pt x="3975312" y="1792676"/>
                  <a:pt x="3975517" y="1793215"/>
                  <a:pt x="3975740" y="1793662"/>
                </a:cubicBezTo>
                <a:cubicBezTo>
                  <a:pt x="3975963" y="1794108"/>
                  <a:pt x="3976354" y="1794592"/>
                  <a:pt x="3976912" y="1795113"/>
                </a:cubicBezTo>
                <a:cubicBezTo>
                  <a:pt x="3977470" y="1795633"/>
                  <a:pt x="3978754" y="1796340"/>
                  <a:pt x="3980763" y="1797233"/>
                </a:cubicBezTo>
                <a:cubicBezTo>
                  <a:pt x="3982772" y="1798126"/>
                  <a:pt x="3985340" y="1799038"/>
                  <a:pt x="3988465" y="1799968"/>
                </a:cubicBezTo>
                <a:cubicBezTo>
                  <a:pt x="3991590" y="1800898"/>
                  <a:pt x="3995162" y="1801680"/>
                  <a:pt x="3999181" y="1802312"/>
                </a:cubicBezTo>
                <a:cubicBezTo>
                  <a:pt x="4003199" y="1802945"/>
                  <a:pt x="4007441" y="1803261"/>
                  <a:pt x="4011905" y="1803261"/>
                </a:cubicBezTo>
                <a:cubicBezTo>
                  <a:pt x="4019942" y="1803261"/>
                  <a:pt x="4027253" y="1802182"/>
                  <a:pt x="4033839" y="1800024"/>
                </a:cubicBezTo>
                <a:cubicBezTo>
                  <a:pt x="4040425" y="1797866"/>
                  <a:pt x="4046099" y="1794722"/>
                  <a:pt x="4050861" y="1790592"/>
                </a:cubicBezTo>
                <a:cubicBezTo>
                  <a:pt x="4055624" y="1786462"/>
                  <a:pt x="4059307" y="1781383"/>
                  <a:pt x="4061912" y="1775356"/>
                </a:cubicBezTo>
                <a:cubicBezTo>
                  <a:pt x="4064516" y="1769328"/>
                  <a:pt x="4065818" y="1762445"/>
                  <a:pt x="4065818" y="1754706"/>
                </a:cubicBezTo>
                <a:cubicBezTo>
                  <a:pt x="4065818" y="1748455"/>
                  <a:pt x="4064797" y="1742762"/>
                  <a:pt x="4062754" y="1737628"/>
                </a:cubicBezTo>
                <a:cubicBezTo>
                  <a:pt x="4060711" y="1732493"/>
                  <a:pt x="4057700" y="1728121"/>
                  <a:pt x="4053721" y="1724512"/>
                </a:cubicBezTo>
                <a:cubicBezTo>
                  <a:pt x="4049743" y="1720903"/>
                  <a:pt x="4044778" y="1718113"/>
                  <a:pt x="4038827" y="1716141"/>
                </a:cubicBezTo>
                <a:cubicBezTo>
                  <a:pt x="4032876" y="1714169"/>
                  <a:pt x="4025923" y="1713183"/>
                  <a:pt x="4017966" y="1713183"/>
                </a:cubicBezTo>
                <a:cubicBezTo>
                  <a:pt x="4014524" y="1713183"/>
                  <a:pt x="4011495" y="1713220"/>
                  <a:pt x="4008879" y="1713294"/>
                </a:cubicBezTo>
                <a:cubicBezTo>
                  <a:pt x="4006262" y="1713369"/>
                  <a:pt x="4003699" y="1713592"/>
                  <a:pt x="4001190" y="1713964"/>
                </a:cubicBezTo>
                <a:lnTo>
                  <a:pt x="4001190" y="1673446"/>
                </a:lnTo>
                <a:lnTo>
                  <a:pt x="4052827" y="1673446"/>
                </a:lnTo>
                <a:cubicBezTo>
                  <a:pt x="4054109" y="1673446"/>
                  <a:pt x="4055107" y="1672701"/>
                  <a:pt x="4055820" y="1671213"/>
                </a:cubicBezTo>
                <a:cubicBezTo>
                  <a:pt x="4056532" y="1669725"/>
                  <a:pt x="4056889" y="1667641"/>
                  <a:pt x="4056889" y="1664962"/>
                </a:cubicBezTo>
                <a:cubicBezTo>
                  <a:pt x="4056889" y="1663549"/>
                  <a:pt x="4056796" y="1662321"/>
                  <a:pt x="4056610" y="1661279"/>
                </a:cubicBezTo>
                <a:cubicBezTo>
                  <a:pt x="4056424" y="1660237"/>
                  <a:pt x="4056145" y="1659381"/>
                  <a:pt x="4055773" y="1658712"/>
                </a:cubicBezTo>
                <a:cubicBezTo>
                  <a:pt x="4055400" y="1658042"/>
                  <a:pt x="4054935" y="1657540"/>
                  <a:pt x="4054377" y="1657205"/>
                </a:cubicBezTo>
                <a:cubicBezTo>
                  <a:pt x="4053819" y="1656870"/>
                  <a:pt x="4053242" y="1656702"/>
                  <a:pt x="4052647" y="1656702"/>
                </a:cubicBezTo>
                <a:close/>
                <a:moveTo>
                  <a:pt x="4142056" y="1655698"/>
                </a:moveTo>
                <a:cubicBezTo>
                  <a:pt x="4140716" y="1655698"/>
                  <a:pt x="4139600" y="1655716"/>
                  <a:pt x="4138707" y="1655754"/>
                </a:cubicBezTo>
                <a:cubicBezTo>
                  <a:pt x="4137814" y="1655791"/>
                  <a:pt x="4137033" y="1655884"/>
                  <a:pt x="4136363" y="1656033"/>
                </a:cubicBezTo>
                <a:cubicBezTo>
                  <a:pt x="4135693" y="1656182"/>
                  <a:pt x="4135135" y="1656330"/>
                  <a:pt x="4134689" y="1656479"/>
                </a:cubicBezTo>
                <a:cubicBezTo>
                  <a:pt x="4134242" y="1656628"/>
                  <a:pt x="4133870" y="1656814"/>
                  <a:pt x="4133572" y="1657037"/>
                </a:cubicBezTo>
                <a:lnTo>
                  <a:pt x="4100309" y="1678357"/>
                </a:lnTo>
                <a:cubicBezTo>
                  <a:pt x="4099640" y="1678803"/>
                  <a:pt x="4099100" y="1679250"/>
                  <a:pt x="4098691" y="1679696"/>
                </a:cubicBezTo>
                <a:cubicBezTo>
                  <a:pt x="4098282" y="1680143"/>
                  <a:pt x="4097965" y="1680664"/>
                  <a:pt x="4097742" y="1681259"/>
                </a:cubicBezTo>
                <a:cubicBezTo>
                  <a:pt x="4097519" y="1681854"/>
                  <a:pt x="4097351" y="1682599"/>
                  <a:pt x="4097240" y="1683492"/>
                </a:cubicBezTo>
                <a:cubicBezTo>
                  <a:pt x="4097128" y="1684384"/>
                  <a:pt x="4097072" y="1685463"/>
                  <a:pt x="4097072" y="1686729"/>
                </a:cubicBezTo>
                <a:cubicBezTo>
                  <a:pt x="4097072" y="1688440"/>
                  <a:pt x="4097165" y="1689854"/>
                  <a:pt x="4097351" y="1690970"/>
                </a:cubicBezTo>
                <a:cubicBezTo>
                  <a:pt x="4097537" y="1692086"/>
                  <a:pt x="4097891" y="1692886"/>
                  <a:pt x="4098412" y="1693370"/>
                </a:cubicBezTo>
                <a:cubicBezTo>
                  <a:pt x="4098933" y="1693854"/>
                  <a:pt x="4099621" y="1694021"/>
                  <a:pt x="4100477" y="1693872"/>
                </a:cubicBezTo>
                <a:cubicBezTo>
                  <a:pt x="4101333" y="1693723"/>
                  <a:pt x="4102467" y="1693277"/>
                  <a:pt x="4103881" y="1692533"/>
                </a:cubicBezTo>
                <a:lnTo>
                  <a:pt x="4131786" y="1675901"/>
                </a:lnTo>
                <a:lnTo>
                  <a:pt x="4131786" y="1785736"/>
                </a:lnTo>
                <a:lnTo>
                  <a:pt x="4101649" y="1785736"/>
                </a:lnTo>
                <a:cubicBezTo>
                  <a:pt x="4101053" y="1785736"/>
                  <a:pt x="4100514" y="1785904"/>
                  <a:pt x="4100030" y="1786239"/>
                </a:cubicBezTo>
                <a:cubicBezTo>
                  <a:pt x="4099547" y="1786574"/>
                  <a:pt x="4099137" y="1787057"/>
                  <a:pt x="4098802" y="1787690"/>
                </a:cubicBezTo>
                <a:cubicBezTo>
                  <a:pt x="4098468" y="1788322"/>
                  <a:pt x="4098189" y="1789122"/>
                  <a:pt x="4097965" y="1790090"/>
                </a:cubicBezTo>
                <a:cubicBezTo>
                  <a:pt x="4097742" y="1791057"/>
                  <a:pt x="4097630" y="1792210"/>
                  <a:pt x="4097630" y="1793550"/>
                </a:cubicBezTo>
                <a:cubicBezTo>
                  <a:pt x="4097630" y="1794964"/>
                  <a:pt x="4097742" y="1796154"/>
                  <a:pt x="4097965" y="1797122"/>
                </a:cubicBezTo>
                <a:cubicBezTo>
                  <a:pt x="4098189" y="1798089"/>
                  <a:pt x="4098505" y="1798871"/>
                  <a:pt x="4098914" y="1799466"/>
                </a:cubicBezTo>
                <a:cubicBezTo>
                  <a:pt x="4099323" y="1800061"/>
                  <a:pt x="4099751" y="1800489"/>
                  <a:pt x="4100198" y="1800749"/>
                </a:cubicBezTo>
                <a:cubicBezTo>
                  <a:pt x="4100644" y="1801010"/>
                  <a:pt x="4101128" y="1801140"/>
                  <a:pt x="4101649" y="1801140"/>
                </a:cubicBezTo>
                <a:lnTo>
                  <a:pt x="4177105" y="1801140"/>
                </a:lnTo>
                <a:cubicBezTo>
                  <a:pt x="4177626" y="1801140"/>
                  <a:pt x="4178128" y="1801010"/>
                  <a:pt x="4178611" y="1800749"/>
                </a:cubicBezTo>
                <a:cubicBezTo>
                  <a:pt x="4179095" y="1800489"/>
                  <a:pt x="4179523" y="1800061"/>
                  <a:pt x="4179895" y="1799466"/>
                </a:cubicBezTo>
                <a:cubicBezTo>
                  <a:pt x="4180267" y="1798871"/>
                  <a:pt x="4180565" y="1798089"/>
                  <a:pt x="4180788" y="1797122"/>
                </a:cubicBezTo>
                <a:cubicBezTo>
                  <a:pt x="4181011" y="1796154"/>
                  <a:pt x="4181123" y="1794964"/>
                  <a:pt x="4181123" y="1793550"/>
                </a:cubicBezTo>
                <a:cubicBezTo>
                  <a:pt x="4181123" y="1792210"/>
                  <a:pt x="4181030" y="1791057"/>
                  <a:pt x="4180844" y="1790090"/>
                </a:cubicBezTo>
                <a:cubicBezTo>
                  <a:pt x="4180658" y="1789122"/>
                  <a:pt x="4180397" y="1788322"/>
                  <a:pt x="4180063" y="1787690"/>
                </a:cubicBezTo>
                <a:cubicBezTo>
                  <a:pt x="4179728" y="1787057"/>
                  <a:pt x="4179300" y="1786574"/>
                  <a:pt x="4178779" y="1786239"/>
                </a:cubicBezTo>
                <a:cubicBezTo>
                  <a:pt x="4178258" y="1785904"/>
                  <a:pt x="4177700" y="1785736"/>
                  <a:pt x="4177105" y="1785736"/>
                </a:cubicBezTo>
                <a:lnTo>
                  <a:pt x="4150985" y="1785736"/>
                </a:lnTo>
                <a:lnTo>
                  <a:pt x="4150985" y="1658823"/>
                </a:lnTo>
                <a:cubicBezTo>
                  <a:pt x="4150985" y="1658377"/>
                  <a:pt x="4150874" y="1657949"/>
                  <a:pt x="4150650" y="1657540"/>
                </a:cubicBezTo>
                <a:cubicBezTo>
                  <a:pt x="4150427" y="1657130"/>
                  <a:pt x="4149981" y="1656795"/>
                  <a:pt x="4149311" y="1656535"/>
                </a:cubicBezTo>
                <a:cubicBezTo>
                  <a:pt x="4148641" y="1656275"/>
                  <a:pt x="4147711" y="1656070"/>
                  <a:pt x="4146520" y="1655921"/>
                </a:cubicBezTo>
                <a:cubicBezTo>
                  <a:pt x="4145330" y="1655772"/>
                  <a:pt x="4143842" y="1655698"/>
                  <a:pt x="4142056" y="1655698"/>
                </a:cubicBezTo>
                <a:close/>
                <a:moveTo>
                  <a:pt x="3514708" y="1632402"/>
                </a:moveTo>
                <a:cubicBezTo>
                  <a:pt x="3559957" y="1632402"/>
                  <a:pt x="3596639" y="1726915"/>
                  <a:pt x="3596639" y="1843504"/>
                </a:cubicBezTo>
                <a:cubicBezTo>
                  <a:pt x="3596639" y="1960093"/>
                  <a:pt x="3559957" y="2054607"/>
                  <a:pt x="3514708" y="2054607"/>
                </a:cubicBezTo>
                <a:cubicBezTo>
                  <a:pt x="3469459" y="2054607"/>
                  <a:pt x="3432777" y="1960093"/>
                  <a:pt x="3432777" y="1843504"/>
                </a:cubicBezTo>
                <a:cubicBezTo>
                  <a:pt x="3432777" y="1726915"/>
                  <a:pt x="3469459" y="1632402"/>
                  <a:pt x="3514708" y="1632402"/>
                </a:cubicBezTo>
                <a:close/>
                <a:moveTo>
                  <a:pt x="331666" y="1630398"/>
                </a:moveTo>
                <a:cubicBezTo>
                  <a:pt x="327275" y="1630398"/>
                  <a:pt x="323089" y="1630844"/>
                  <a:pt x="319108" y="1631737"/>
                </a:cubicBezTo>
                <a:cubicBezTo>
                  <a:pt x="315127" y="1632630"/>
                  <a:pt x="311481" y="1633728"/>
                  <a:pt x="308170" y="1635030"/>
                </a:cubicBezTo>
                <a:cubicBezTo>
                  <a:pt x="304858" y="1636332"/>
                  <a:pt x="302104" y="1637653"/>
                  <a:pt x="299910" y="1638992"/>
                </a:cubicBezTo>
                <a:cubicBezTo>
                  <a:pt x="297715" y="1640332"/>
                  <a:pt x="296170" y="1641392"/>
                  <a:pt x="295277" y="1642174"/>
                </a:cubicBezTo>
                <a:cubicBezTo>
                  <a:pt x="294384" y="1642955"/>
                  <a:pt x="293789" y="1643606"/>
                  <a:pt x="293491" y="1644127"/>
                </a:cubicBezTo>
                <a:cubicBezTo>
                  <a:pt x="293194" y="1644648"/>
                  <a:pt x="292952" y="1645206"/>
                  <a:pt x="292765" y="1645801"/>
                </a:cubicBezTo>
                <a:cubicBezTo>
                  <a:pt x="292580" y="1646397"/>
                  <a:pt x="292450" y="1647104"/>
                  <a:pt x="292375" y="1647922"/>
                </a:cubicBezTo>
                <a:cubicBezTo>
                  <a:pt x="292300" y="1648741"/>
                  <a:pt x="292264" y="1649708"/>
                  <a:pt x="292264" y="1650824"/>
                </a:cubicBezTo>
                <a:cubicBezTo>
                  <a:pt x="292264" y="1652387"/>
                  <a:pt x="292340" y="1653726"/>
                  <a:pt x="292494" y="1654843"/>
                </a:cubicBezTo>
                <a:cubicBezTo>
                  <a:pt x="292647" y="1655959"/>
                  <a:pt x="292858" y="1656852"/>
                  <a:pt x="293127" y="1657522"/>
                </a:cubicBezTo>
                <a:cubicBezTo>
                  <a:pt x="293395" y="1658191"/>
                  <a:pt x="293741" y="1658675"/>
                  <a:pt x="294164" y="1658973"/>
                </a:cubicBezTo>
                <a:cubicBezTo>
                  <a:pt x="294587" y="1659270"/>
                  <a:pt x="295066" y="1659419"/>
                  <a:pt x="295603" y="1659419"/>
                </a:cubicBezTo>
                <a:cubicBezTo>
                  <a:pt x="296525" y="1659419"/>
                  <a:pt x="297927" y="1658787"/>
                  <a:pt x="299807" y="1657522"/>
                </a:cubicBezTo>
                <a:cubicBezTo>
                  <a:pt x="301688" y="1656257"/>
                  <a:pt x="304030" y="1654880"/>
                  <a:pt x="306833" y="1653392"/>
                </a:cubicBezTo>
                <a:cubicBezTo>
                  <a:pt x="309635" y="1651903"/>
                  <a:pt x="312898" y="1650527"/>
                  <a:pt x="316623" y="1649262"/>
                </a:cubicBezTo>
                <a:cubicBezTo>
                  <a:pt x="320348" y="1647997"/>
                  <a:pt x="324551" y="1647364"/>
                  <a:pt x="329234" y="1647364"/>
                </a:cubicBezTo>
                <a:cubicBezTo>
                  <a:pt x="333227" y="1647364"/>
                  <a:pt x="336760" y="1647997"/>
                  <a:pt x="339830" y="1649262"/>
                </a:cubicBezTo>
                <a:cubicBezTo>
                  <a:pt x="342902" y="1650527"/>
                  <a:pt x="345455" y="1652238"/>
                  <a:pt x="347490" y="1654396"/>
                </a:cubicBezTo>
                <a:cubicBezTo>
                  <a:pt x="349524" y="1656554"/>
                  <a:pt x="351080" y="1659066"/>
                  <a:pt x="352155" y="1661931"/>
                </a:cubicBezTo>
                <a:cubicBezTo>
                  <a:pt x="353229" y="1664796"/>
                  <a:pt x="353767" y="1667828"/>
                  <a:pt x="353767" y="1671028"/>
                </a:cubicBezTo>
                <a:cubicBezTo>
                  <a:pt x="353767" y="1674228"/>
                  <a:pt x="353421" y="1677651"/>
                  <a:pt x="352732" y="1681297"/>
                </a:cubicBezTo>
                <a:cubicBezTo>
                  <a:pt x="352041" y="1684943"/>
                  <a:pt x="350603" y="1688999"/>
                  <a:pt x="348418" y="1693464"/>
                </a:cubicBezTo>
                <a:cubicBezTo>
                  <a:pt x="346233" y="1697928"/>
                  <a:pt x="343128" y="1702877"/>
                  <a:pt x="339101" y="1708309"/>
                </a:cubicBezTo>
                <a:cubicBezTo>
                  <a:pt x="335075" y="1713741"/>
                  <a:pt x="329727" y="1719881"/>
                  <a:pt x="323055" y="1726727"/>
                </a:cubicBezTo>
                <a:lnTo>
                  <a:pt x="294186" y="1756418"/>
                </a:lnTo>
                <a:cubicBezTo>
                  <a:pt x="293266" y="1757385"/>
                  <a:pt x="292518" y="1758297"/>
                  <a:pt x="291943" y="1759153"/>
                </a:cubicBezTo>
                <a:cubicBezTo>
                  <a:pt x="291367" y="1760008"/>
                  <a:pt x="290887" y="1760864"/>
                  <a:pt x="290505" y="1761720"/>
                </a:cubicBezTo>
                <a:cubicBezTo>
                  <a:pt x="290121" y="1762576"/>
                  <a:pt x="289873" y="1763562"/>
                  <a:pt x="289757" y="1764678"/>
                </a:cubicBezTo>
                <a:cubicBezTo>
                  <a:pt x="289642" y="1765794"/>
                  <a:pt x="289585" y="1767096"/>
                  <a:pt x="289585" y="1768585"/>
                </a:cubicBezTo>
                <a:cubicBezTo>
                  <a:pt x="289585" y="1770222"/>
                  <a:pt x="289715" y="1771598"/>
                  <a:pt x="289975" y="1772715"/>
                </a:cubicBezTo>
                <a:cubicBezTo>
                  <a:pt x="290235" y="1773831"/>
                  <a:pt x="290645" y="1774687"/>
                  <a:pt x="291203" y="1775282"/>
                </a:cubicBezTo>
                <a:cubicBezTo>
                  <a:pt x="291761" y="1775877"/>
                  <a:pt x="292430" y="1776305"/>
                  <a:pt x="293213" y="1776565"/>
                </a:cubicBezTo>
                <a:cubicBezTo>
                  <a:pt x="293993" y="1776826"/>
                  <a:pt x="294905" y="1776956"/>
                  <a:pt x="295947" y="1776956"/>
                </a:cubicBezTo>
                <a:lnTo>
                  <a:pt x="375756" y="1776956"/>
                </a:lnTo>
                <a:cubicBezTo>
                  <a:pt x="376426" y="1776956"/>
                  <a:pt x="377040" y="1776789"/>
                  <a:pt x="377598" y="1776454"/>
                </a:cubicBezTo>
                <a:cubicBezTo>
                  <a:pt x="378155" y="1776119"/>
                  <a:pt x="378602" y="1775598"/>
                  <a:pt x="378938" y="1774891"/>
                </a:cubicBezTo>
                <a:cubicBezTo>
                  <a:pt x="379273" y="1774184"/>
                  <a:pt x="379533" y="1773310"/>
                  <a:pt x="379718" y="1772268"/>
                </a:cubicBezTo>
                <a:cubicBezTo>
                  <a:pt x="379905" y="1771226"/>
                  <a:pt x="379998" y="1770036"/>
                  <a:pt x="379998" y="1768696"/>
                </a:cubicBezTo>
                <a:cubicBezTo>
                  <a:pt x="379998" y="1767357"/>
                  <a:pt x="379905" y="1766185"/>
                  <a:pt x="379718" y="1765180"/>
                </a:cubicBezTo>
                <a:cubicBezTo>
                  <a:pt x="379533" y="1764176"/>
                  <a:pt x="379235" y="1763338"/>
                  <a:pt x="378826" y="1762669"/>
                </a:cubicBezTo>
                <a:cubicBezTo>
                  <a:pt x="378416" y="1761999"/>
                  <a:pt x="377933" y="1761497"/>
                  <a:pt x="377375" y="1761162"/>
                </a:cubicBezTo>
                <a:cubicBezTo>
                  <a:pt x="376816" y="1760827"/>
                  <a:pt x="376239" y="1760659"/>
                  <a:pt x="375644" y="1760659"/>
                </a:cubicBezTo>
                <a:lnTo>
                  <a:pt x="312802" y="1760659"/>
                </a:lnTo>
                <a:lnTo>
                  <a:pt x="335684" y="1736773"/>
                </a:lnTo>
                <a:cubicBezTo>
                  <a:pt x="343944" y="1728289"/>
                  <a:pt x="350567" y="1720792"/>
                  <a:pt x="355553" y="1714281"/>
                </a:cubicBezTo>
                <a:cubicBezTo>
                  <a:pt x="360538" y="1707770"/>
                  <a:pt x="364352" y="1701854"/>
                  <a:pt x="366994" y="1696533"/>
                </a:cubicBezTo>
                <a:cubicBezTo>
                  <a:pt x="369635" y="1691213"/>
                  <a:pt x="371366" y="1686264"/>
                  <a:pt x="372184" y="1681688"/>
                </a:cubicBezTo>
                <a:cubicBezTo>
                  <a:pt x="373003" y="1677111"/>
                  <a:pt x="373412" y="1672516"/>
                  <a:pt x="373412" y="1667902"/>
                </a:cubicBezTo>
                <a:cubicBezTo>
                  <a:pt x="373412" y="1662768"/>
                  <a:pt x="372556" y="1657931"/>
                  <a:pt x="370844" y="1653392"/>
                </a:cubicBezTo>
                <a:cubicBezTo>
                  <a:pt x="369133" y="1648852"/>
                  <a:pt x="366547" y="1644871"/>
                  <a:pt x="363087" y="1641448"/>
                </a:cubicBezTo>
                <a:cubicBezTo>
                  <a:pt x="359627" y="1638025"/>
                  <a:pt x="355273" y="1635328"/>
                  <a:pt x="350027" y="1633356"/>
                </a:cubicBezTo>
                <a:cubicBezTo>
                  <a:pt x="344782" y="1631384"/>
                  <a:pt x="338661" y="1630398"/>
                  <a:pt x="331666" y="1630398"/>
                </a:cubicBezTo>
                <a:close/>
                <a:moveTo>
                  <a:pt x="2966022" y="1627503"/>
                </a:moveTo>
                <a:cubicBezTo>
                  <a:pt x="2963864" y="1627503"/>
                  <a:pt x="2962209" y="1628099"/>
                  <a:pt x="2961055" y="1629289"/>
                </a:cubicBezTo>
                <a:cubicBezTo>
                  <a:pt x="2959902" y="1630480"/>
                  <a:pt x="2959325" y="1632303"/>
                  <a:pt x="2959325" y="1634759"/>
                </a:cubicBezTo>
                <a:lnTo>
                  <a:pt x="2959325" y="1693583"/>
                </a:lnTo>
                <a:cubicBezTo>
                  <a:pt x="2959325" y="1696336"/>
                  <a:pt x="2959771" y="1698197"/>
                  <a:pt x="2960664" y="1699164"/>
                </a:cubicBezTo>
                <a:cubicBezTo>
                  <a:pt x="2961557" y="1700132"/>
                  <a:pt x="2963046" y="1700615"/>
                  <a:pt x="2965129" y="1700615"/>
                </a:cubicBezTo>
                <a:cubicBezTo>
                  <a:pt x="2967957" y="1700615"/>
                  <a:pt x="2971008" y="1700392"/>
                  <a:pt x="2974282" y="1699946"/>
                </a:cubicBezTo>
                <a:cubicBezTo>
                  <a:pt x="2977556" y="1699499"/>
                  <a:pt x="2981463" y="1699276"/>
                  <a:pt x="2986002" y="1699276"/>
                </a:cubicBezTo>
                <a:cubicBezTo>
                  <a:pt x="2992402" y="1699276"/>
                  <a:pt x="2997909" y="1699853"/>
                  <a:pt x="3002522" y="1701006"/>
                </a:cubicBezTo>
                <a:cubicBezTo>
                  <a:pt x="3007136" y="1702159"/>
                  <a:pt x="3010950" y="1703908"/>
                  <a:pt x="3013963" y="1706252"/>
                </a:cubicBezTo>
                <a:cubicBezTo>
                  <a:pt x="3016977" y="1708596"/>
                  <a:pt x="3019210" y="1711536"/>
                  <a:pt x="3020661" y="1715070"/>
                </a:cubicBezTo>
                <a:cubicBezTo>
                  <a:pt x="3022112" y="1718605"/>
                  <a:pt x="3022837" y="1722679"/>
                  <a:pt x="3022837" y="1727293"/>
                </a:cubicBezTo>
                <a:cubicBezTo>
                  <a:pt x="3022837" y="1732799"/>
                  <a:pt x="3021982" y="1737469"/>
                  <a:pt x="3020270" y="1741301"/>
                </a:cubicBezTo>
                <a:cubicBezTo>
                  <a:pt x="3018559" y="1745133"/>
                  <a:pt x="3016196" y="1748315"/>
                  <a:pt x="3013182" y="1750845"/>
                </a:cubicBezTo>
                <a:cubicBezTo>
                  <a:pt x="3010168" y="1753375"/>
                  <a:pt x="3006578" y="1755235"/>
                  <a:pt x="3002411" y="1756426"/>
                </a:cubicBezTo>
                <a:cubicBezTo>
                  <a:pt x="2998244" y="1757616"/>
                  <a:pt x="2993667" y="1758212"/>
                  <a:pt x="2988681" y="1758212"/>
                </a:cubicBezTo>
                <a:cubicBezTo>
                  <a:pt x="2983324" y="1758212"/>
                  <a:pt x="2978691" y="1757728"/>
                  <a:pt x="2974784" y="1756761"/>
                </a:cubicBezTo>
                <a:cubicBezTo>
                  <a:pt x="2970878" y="1755793"/>
                  <a:pt x="2967604" y="1754770"/>
                  <a:pt x="2964962" y="1753691"/>
                </a:cubicBezTo>
                <a:cubicBezTo>
                  <a:pt x="2962320" y="1752612"/>
                  <a:pt x="2960218" y="1751607"/>
                  <a:pt x="2958655" y="1750677"/>
                </a:cubicBezTo>
                <a:cubicBezTo>
                  <a:pt x="2957093" y="1749747"/>
                  <a:pt x="2955939" y="1749282"/>
                  <a:pt x="2955195" y="1749282"/>
                </a:cubicBezTo>
                <a:cubicBezTo>
                  <a:pt x="2954674" y="1749282"/>
                  <a:pt x="2954209" y="1749431"/>
                  <a:pt x="2953800" y="1749729"/>
                </a:cubicBezTo>
                <a:cubicBezTo>
                  <a:pt x="2953390" y="1750026"/>
                  <a:pt x="2953037" y="1750491"/>
                  <a:pt x="2952739" y="1751124"/>
                </a:cubicBezTo>
                <a:cubicBezTo>
                  <a:pt x="2952442" y="1751756"/>
                  <a:pt x="2952237" y="1752575"/>
                  <a:pt x="2952125" y="1753579"/>
                </a:cubicBezTo>
                <a:cubicBezTo>
                  <a:pt x="2952014" y="1754584"/>
                  <a:pt x="2951958" y="1755719"/>
                  <a:pt x="2951958" y="1756984"/>
                </a:cubicBezTo>
                <a:cubicBezTo>
                  <a:pt x="2951958" y="1758323"/>
                  <a:pt x="2951995" y="1759477"/>
                  <a:pt x="2952070" y="1760444"/>
                </a:cubicBezTo>
                <a:cubicBezTo>
                  <a:pt x="2952144" y="1761412"/>
                  <a:pt x="2952274" y="1762211"/>
                  <a:pt x="2952460" y="1762844"/>
                </a:cubicBezTo>
                <a:cubicBezTo>
                  <a:pt x="2952646" y="1763477"/>
                  <a:pt x="2952851" y="1764016"/>
                  <a:pt x="2953074" y="1764463"/>
                </a:cubicBezTo>
                <a:cubicBezTo>
                  <a:pt x="2953297" y="1764909"/>
                  <a:pt x="2953688" y="1765393"/>
                  <a:pt x="2954246" y="1765914"/>
                </a:cubicBezTo>
                <a:cubicBezTo>
                  <a:pt x="2954804" y="1766434"/>
                  <a:pt x="2956088" y="1767141"/>
                  <a:pt x="2958097" y="1768034"/>
                </a:cubicBezTo>
                <a:cubicBezTo>
                  <a:pt x="2960106" y="1768927"/>
                  <a:pt x="2962674" y="1769839"/>
                  <a:pt x="2965799" y="1770769"/>
                </a:cubicBezTo>
                <a:cubicBezTo>
                  <a:pt x="2968924" y="1771699"/>
                  <a:pt x="2972496" y="1772481"/>
                  <a:pt x="2976515" y="1773113"/>
                </a:cubicBezTo>
                <a:cubicBezTo>
                  <a:pt x="2980533" y="1773746"/>
                  <a:pt x="2984775" y="1774062"/>
                  <a:pt x="2989239" y="1774062"/>
                </a:cubicBezTo>
                <a:cubicBezTo>
                  <a:pt x="2997276" y="1774062"/>
                  <a:pt x="3004587" y="1772983"/>
                  <a:pt x="3011173" y="1770825"/>
                </a:cubicBezTo>
                <a:cubicBezTo>
                  <a:pt x="3017759" y="1768667"/>
                  <a:pt x="3023433" y="1765523"/>
                  <a:pt x="3028195" y="1761393"/>
                </a:cubicBezTo>
                <a:cubicBezTo>
                  <a:pt x="3032958" y="1757263"/>
                  <a:pt x="3036641" y="1752184"/>
                  <a:pt x="3039246" y="1746157"/>
                </a:cubicBezTo>
                <a:cubicBezTo>
                  <a:pt x="3041850" y="1740129"/>
                  <a:pt x="3043152" y="1733246"/>
                  <a:pt x="3043152" y="1725507"/>
                </a:cubicBezTo>
                <a:cubicBezTo>
                  <a:pt x="3043152" y="1719256"/>
                  <a:pt x="3042131" y="1713563"/>
                  <a:pt x="3040088" y="1708429"/>
                </a:cubicBezTo>
                <a:cubicBezTo>
                  <a:pt x="3038045" y="1703294"/>
                  <a:pt x="3035034" y="1698922"/>
                  <a:pt x="3031055" y="1695313"/>
                </a:cubicBezTo>
                <a:cubicBezTo>
                  <a:pt x="3027077" y="1691704"/>
                  <a:pt x="3022112" y="1688914"/>
                  <a:pt x="3016161" y="1686942"/>
                </a:cubicBezTo>
                <a:cubicBezTo>
                  <a:pt x="3010210" y="1684970"/>
                  <a:pt x="3003257" y="1683984"/>
                  <a:pt x="2995300" y="1683984"/>
                </a:cubicBezTo>
                <a:cubicBezTo>
                  <a:pt x="2991858" y="1683984"/>
                  <a:pt x="2988829" y="1684021"/>
                  <a:pt x="2986213" y="1684095"/>
                </a:cubicBezTo>
                <a:cubicBezTo>
                  <a:pt x="2983596" y="1684170"/>
                  <a:pt x="2981033" y="1684393"/>
                  <a:pt x="2978524" y="1684765"/>
                </a:cubicBezTo>
                <a:lnTo>
                  <a:pt x="2978524" y="1644247"/>
                </a:lnTo>
                <a:lnTo>
                  <a:pt x="3030161" y="1644247"/>
                </a:lnTo>
                <a:cubicBezTo>
                  <a:pt x="3031443" y="1644247"/>
                  <a:pt x="3032441" y="1643502"/>
                  <a:pt x="3033154" y="1642014"/>
                </a:cubicBezTo>
                <a:cubicBezTo>
                  <a:pt x="3033866" y="1640526"/>
                  <a:pt x="3034223" y="1638442"/>
                  <a:pt x="3034223" y="1635763"/>
                </a:cubicBezTo>
                <a:cubicBezTo>
                  <a:pt x="3034223" y="1634350"/>
                  <a:pt x="3034130" y="1633122"/>
                  <a:pt x="3033944" y="1632080"/>
                </a:cubicBezTo>
                <a:cubicBezTo>
                  <a:pt x="3033758" y="1631038"/>
                  <a:pt x="3033479" y="1630182"/>
                  <a:pt x="3033107" y="1629513"/>
                </a:cubicBezTo>
                <a:cubicBezTo>
                  <a:pt x="3032734" y="1628843"/>
                  <a:pt x="3032269" y="1628341"/>
                  <a:pt x="3031711" y="1628006"/>
                </a:cubicBezTo>
                <a:cubicBezTo>
                  <a:pt x="3031153" y="1627671"/>
                  <a:pt x="3030576" y="1627503"/>
                  <a:pt x="3029981" y="1627503"/>
                </a:cubicBezTo>
                <a:close/>
                <a:moveTo>
                  <a:pt x="2881302" y="1625383"/>
                </a:moveTo>
                <a:cubicBezTo>
                  <a:pt x="2876539" y="1625383"/>
                  <a:pt x="2872093" y="1625829"/>
                  <a:pt x="2867963" y="1626722"/>
                </a:cubicBezTo>
                <a:cubicBezTo>
                  <a:pt x="2863833" y="1627615"/>
                  <a:pt x="2860187" y="1628713"/>
                  <a:pt x="2857024" y="1630015"/>
                </a:cubicBezTo>
                <a:cubicBezTo>
                  <a:pt x="2853862" y="1631317"/>
                  <a:pt x="2851201" y="1632638"/>
                  <a:pt x="2849043" y="1633977"/>
                </a:cubicBezTo>
                <a:cubicBezTo>
                  <a:pt x="2846885" y="1635317"/>
                  <a:pt x="2845453" y="1636340"/>
                  <a:pt x="2844746" y="1637047"/>
                </a:cubicBezTo>
                <a:cubicBezTo>
                  <a:pt x="2844039" y="1637754"/>
                  <a:pt x="2843537" y="1638368"/>
                  <a:pt x="2843239" y="1638889"/>
                </a:cubicBezTo>
                <a:cubicBezTo>
                  <a:pt x="2842941" y="1639410"/>
                  <a:pt x="2842681" y="1639986"/>
                  <a:pt x="2842458" y="1640619"/>
                </a:cubicBezTo>
                <a:cubicBezTo>
                  <a:pt x="2842234" y="1641251"/>
                  <a:pt x="2842086" y="1641996"/>
                  <a:pt x="2842011" y="1642851"/>
                </a:cubicBezTo>
                <a:cubicBezTo>
                  <a:pt x="2841937" y="1643707"/>
                  <a:pt x="2841900" y="1644693"/>
                  <a:pt x="2841900" y="1645809"/>
                </a:cubicBezTo>
                <a:cubicBezTo>
                  <a:pt x="2841900" y="1647446"/>
                  <a:pt x="2841955" y="1648767"/>
                  <a:pt x="2842067" y="1649772"/>
                </a:cubicBezTo>
                <a:cubicBezTo>
                  <a:pt x="2842179" y="1650776"/>
                  <a:pt x="2842365" y="1651558"/>
                  <a:pt x="2842625" y="1652116"/>
                </a:cubicBezTo>
                <a:cubicBezTo>
                  <a:pt x="2842886" y="1652674"/>
                  <a:pt x="2843220" y="1653046"/>
                  <a:pt x="2843630" y="1653232"/>
                </a:cubicBezTo>
                <a:cubicBezTo>
                  <a:pt x="2844039" y="1653418"/>
                  <a:pt x="2844504" y="1653511"/>
                  <a:pt x="2845025" y="1653511"/>
                </a:cubicBezTo>
                <a:cubicBezTo>
                  <a:pt x="2845769" y="1653511"/>
                  <a:pt x="2847071" y="1652860"/>
                  <a:pt x="2848932" y="1651558"/>
                </a:cubicBezTo>
                <a:cubicBezTo>
                  <a:pt x="2850792" y="1650256"/>
                  <a:pt x="2853136" y="1648860"/>
                  <a:pt x="2855964" y="1647372"/>
                </a:cubicBezTo>
                <a:cubicBezTo>
                  <a:pt x="2858792" y="1645884"/>
                  <a:pt x="2862010" y="1644488"/>
                  <a:pt x="2865619" y="1643186"/>
                </a:cubicBezTo>
                <a:cubicBezTo>
                  <a:pt x="2869228" y="1641884"/>
                  <a:pt x="2873191" y="1641233"/>
                  <a:pt x="2877507" y="1641233"/>
                </a:cubicBezTo>
                <a:cubicBezTo>
                  <a:pt x="2881451" y="1641233"/>
                  <a:pt x="2884930" y="1641810"/>
                  <a:pt x="2887943" y="1642963"/>
                </a:cubicBezTo>
                <a:cubicBezTo>
                  <a:pt x="2890957" y="1644116"/>
                  <a:pt x="2893431" y="1645698"/>
                  <a:pt x="2895366" y="1647707"/>
                </a:cubicBezTo>
                <a:cubicBezTo>
                  <a:pt x="2897301" y="1649716"/>
                  <a:pt x="2898752" y="1652079"/>
                  <a:pt x="2899719" y="1654795"/>
                </a:cubicBezTo>
                <a:cubicBezTo>
                  <a:pt x="2900687" y="1657511"/>
                  <a:pt x="2901170" y="1660357"/>
                  <a:pt x="2901170" y="1663334"/>
                </a:cubicBezTo>
                <a:cubicBezTo>
                  <a:pt x="2901170" y="1667427"/>
                  <a:pt x="2900445" y="1671129"/>
                  <a:pt x="2898994" y="1674440"/>
                </a:cubicBezTo>
                <a:cubicBezTo>
                  <a:pt x="2897543" y="1677752"/>
                  <a:pt x="2895459" y="1680598"/>
                  <a:pt x="2892743" y="1682979"/>
                </a:cubicBezTo>
                <a:cubicBezTo>
                  <a:pt x="2890027" y="1685360"/>
                  <a:pt x="2886715" y="1687184"/>
                  <a:pt x="2882809" y="1688449"/>
                </a:cubicBezTo>
                <a:cubicBezTo>
                  <a:pt x="2878902" y="1689714"/>
                  <a:pt x="2874493" y="1690346"/>
                  <a:pt x="2869582" y="1690346"/>
                </a:cubicBezTo>
                <a:lnTo>
                  <a:pt x="2856968" y="1690346"/>
                </a:lnTo>
                <a:cubicBezTo>
                  <a:pt x="2856299" y="1690346"/>
                  <a:pt x="2855703" y="1690476"/>
                  <a:pt x="2855182" y="1690737"/>
                </a:cubicBezTo>
                <a:cubicBezTo>
                  <a:pt x="2854662" y="1690997"/>
                  <a:pt x="2854197" y="1691407"/>
                  <a:pt x="2853787" y="1691965"/>
                </a:cubicBezTo>
                <a:cubicBezTo>
                  <a:pt x="2853378" y="1692523"/>
                  <a:pt x="2853062" y="1693267"/>
                  <a:pt x="2852838" y="1694197"/>
                </a:cubicBezTo>
                <a:cubicBezTo>
                  <a:pt x="2852615" y="1695127"/>
                  <a:pt x="2852504" y="1696299"/>
                  <a:pt x="2852504" y="1697713"/>
                </a:cubicBezTo>
                <a:cubicBezTo>
                  <a:pt x="2852504" y="1699276"/>
                  <a:pt x="2852638" y="1700541"/>
                  <a:pt x="2852907" y="1701508"/>
                </a:cubicBezTo>
                <a:cubicBezTo>
                  <a:pt x="2853177" y="1702476"/>
                  <a:pt x="2853522" y="1703257"/>
                  <a:pt x="2853945" y="1703852"/>
                </a:cubicBezTo>
                <a:cubicBezTo>
                  <a:pt x="2854368" y="1704448"/>
                  <a:pt x="2854867" y="1704875"/>
                  <a:pt x="2855443" y="1705136"/>
                </a:cubicBezTo>
                <a:cubicBezTo>
                  <a:pt x="2856019" y="1705396"/>
                  <a:pt x="2856615" y="1705527"/>
                  <a:pt x="2857230" y="1705527"/>
                </a:cubicBezTo>
                <a:lnTo>
                  <a:pt x="2871409" y="1705527"/>
                </a:lnTo>
                <a:cubicBezTo>
                  <a:pt x="2877328" y="1705527"/>
                  <a:pt x="2882612" y="1706159"/>
                  <a:pt x="2887261" y="1707424"/>
                </a:cubicBezTo>
                <a:cubicBezTo>
                  <a:pt x="2891911" y="1708689"/>
                  <a:pt x="2895831" y="1710512"/>
                  <a:pt x="2899020" y="1712894"/>
                </a:cubicBezTo>
                <a:cubicBezTo>
                  <a:pt x="2902209" y="1715275"/>
                  <a:pt x="2904630" y="1718103"/>
                  <a:pt x="2906282" y="1721377"/>
                </a:cubicBezTo>
                <a:cubicBezTo>
                  <a:pt x="2907935" y="1724651"/>
                  <a:pt x="2908761" y="1728334"/>
                  <a:pt x="2908761" y="1732427"/>
                </a:cubicBezTo>
                <a:cubicBezTo>
                  <a:pt x="2908761" y="1736148"/>
                  <a:pt x="2908112" y="1739590"/>
                  <a:pt x="2906814" y="1742752"/>
                </a:cubicBezTo>
                <a:cubicBezTo>
                  <a:pt x="2905517" y="1745915"/>
                  <a:pt x="2903570" y="1748650"/>
                  <a:pt x="2900974" y="1750956"/>
                </a:cubicBezTo>
                <a:cubicBezTo>
                  <a:pt x="2898378" y="1753263"/>
                  <a:pt x="2895172" y="1755049"/>
                  <a:pt x="2891356" y="1756314"/>
                </a:cubicBezTo>
                <a:cubicBezTo>
                  <a:pt x="2887539" y="1757579"/>
                  <a:pt x="2883112" y="1758212"/>
                  <a:pt x="2878074" y="1758212"/>
                </a:cubicBezTo>
                <a:cubicBezTo>
                  <a:pt x="2872882" y="1758212"/>
                  <a:pt x="2868168" y="1757616"/>
                  <a:pt x="2863932" y="1756426"/>
                </a:cubicBezTo>
                <a:cubicBezTo>
                  <a:pt x="2859695" y="1755235"/>
                  <a:pt x="2855993" y="1753952"/>
                  <a:pt x="2852824" y="1752575"/>
                </a:cubicBezTo>
                <a:cubicBezTo>
                  <a:pt x="2849656" y="1751198"/>
                  <a:pt x="2847061" y="1749915"/>
                  <a:pt x="2845038" y="1748724"/>
                </a:cubicBezTo>
                <a:cubicBezTo>
                  <a:pt x="2843016" y="1747533"/>
                  <a:pt x="2841661" y="1746938"/>
                  <a:pt x="2840973" y="1746938"/>
                </a:cubicBezTo>
                <a:cubicBezTo>
                  <a:pt x="2839981" y="1746938"/>
                  <a:pt x="2839217" y="1747459"/>
                  <a:pt x="2838683" y="1748501"/>
                </a:cubicBezTo>
                <a:cubicBezTo>
                  <a:pt x="2838148" y="1749542"/>
                  <a:pt x="2837881" y="1751403"/>
                  <a:pt x="2837881" y="1754082"/>
                </a:cubicBezTo>
                <a:cubicBezTo>
                  <a:pt x="2837881" y="1755644"/>
                  <a:pt x="2837937" y="1756965"/>
                  <a:pt x="2838049" y="1758044"/>
                </a:cubicBezTo>
                <a:cubicBezTo>
                  <a:pt x="2838160" y="1759123"/>
                  <a:pt x="2838328" y="1760035"/>
                  <a:pt x="2838551" y="1760779"/>
                </a:cubicBezTo>
                <a:cubicBezTo>
                  <a:pt x="2838774" y="1761523"/>
                  <a:pt x="2839035" y="1762156"/>
                  <a:pt x="2839332" y="1762677"/>
                </a:cubicBezTo>
                <a:cubicBezTo>
                  <a:pt x="2839630" y="1763197"/>
                  <a:pt x="2840058" y="1763718"/>
                  <a:pt x="2840616" y="1764239"/>
                </a:cubicBezTo>
                <a:cubicBezTo>
                  <a:pt x="2841174" y="1764760"/>
                  <a:pt x="2842532" y="1765597"/>
                  <a:pt x="2844690" y="1766751"/>
                </a:cubicBezTo>
                <a:cubicBezTo>
                  <a:pt x="2846848" y="1767904"/>
                  <a:pt x="2849564" y="1769020"/>
                  <a:pt x="2852838" y="1770099"/>
                </a:cubicBezTo>
                <a:cubicBezTo>
                  <a:pt x="2856113" y="1771178"/>
                  <a:pt x="2859852" y="1772109"/>
                  <a:pt x="2864056" y="1772890"/>
                </a:cubicBezTo>
                <a:cubicBezTo>
                  <a:pt x="2868261" y="1773671"/>
                  <a:pt x="2872781" y="1774062"/>
                  <a:pt x="2877618" y="1774062"/>
                </a:cubicBezTo>
                <a:cubicBezTo>
                  <a:pt x="2885581" y="1774062"/>
                  <a:pt x="2892724" y="1773039"/>
                  <a:pt x="2899050" y="1770992"/>
                </a:cubicBezTo>
                <a:cubicBezTo>
                  <a:pt x="2905375" y="1768946"/>
                  <a:pt x="2910695" y="1766025"/>
                  <a:pt x="2915011" y="1762230"/>
                </a:cubicBezTo>
                <a:cubicBezTo>
                  <a:pt x="2919327" y="1758435"/>
                  <a:pt x="2922639" y="1753877"/>
                  <a:pt x="2924946" y="1748557"/>
                </a:cubicBezTo>
                <a:cubicBezTo>
                  <a:pt x="2927253" y="1743236"/>
                  <a:pt x="2928406" y="1737264"/>
                  <a:pt x="2928406" y="1730641"/>
                </a:cubicBezTo>
                <a:cubicBezTo>
                  <a:pt x="2928406" y="1726102"/>
                  <a:pt x="2927569" y="1721842"/>
                  <a:pt x="2925894" y="1717861"/>
                </a:cubicBezTo>
                <a:cubicBezTo>
                  <a:pt x="2924220" y="1713880"/>
                  <a:pt x="2921895" y="1710401"/>
                  <a:pt x="2918918" y="1707424"/>
                </a:cubicBezTo>
                <a:cubicBezTo>
                  <a:pt x="2915942" y="1704448"/>
                  <a:pt x="2912388" y="1701973"/>
                  <a:pt x="2908258" y="1700001"/>
                </a:cubicBezTo>
                <a:cubicBezTo>
                  <a:pt x="2904128" y="1698029"/>
                  <a:pt x="2899570" y="1696783"/>
                  <a:pt x="2894585" y="1696262"/>
                </a:cubicBezTo>
                <a:lnTo>
                  <a:pt x="2894585" y="1696039"/>
                </a:lnTo>
                <a:cubicBezTo>
                  <a:pt x="2898975" y="1695220"/>
                  <a:pt x="2902845" y="1693751"/>
                  <a:pt x="2906193" y="1691630"/>
                </a:cubicBezTo>
                <a:cubicBezTo>
                  <a:pt x="2909542" y="1689509"/>
                  <a:pt x="2912370" y="1686942"/>
                  <a:pt x="2914677" y="1683928"/>
                </a:cubicBezTo>
                <a:cubicBezTo>
                  <a:pt x="2916983" y="1680914"/>
                  <a:pt x="2918732" y="1677454"/>
                  <a:pt x="2919923" y="1673547"/>
                </a:cubicBezTo>
                <a:cubicBezTo>
                  <a:pt x="2921113" y="1669640"/>
                  <a:pt x="2921709" y="1665417"/>
                  <a:pt x="2921709" y="1660878"/>
                </a:cubicBezTo>
                <a:cubicBezTo>
                  <a:pt x="2921709" y="1655595"/>
                  <a:pt x="2920872" y="1650776"/>
                  <a:pt x="2919197" y="1646423"/>
                </a:cubicBezTo>
                <a:cubicBezTo>
                  <a:pt x="2917523" y="1642070"/>
                  <a:pt x="2914993" y="1638331"/>
                  <a:pt x="2911607" y="1635205"/>
                </a:cubicBezTo>
                <a:cubicBezTo>
                  <a:pt x="2908221" y="1632080"/>
                  <a:pt x="2903998" y="1629661"/>
                  <a:pt x="2898938" y="1627950"/>
                </a:cubicBezTo>
                <a:cubicBezTo>
                  <a:pt x="2893878" y="1626238"/>
                  <a:pt x="2887999" y="1625383"/>
                  <a:pt x="2881302" y="1625383"/>
                </a:cubicBezTo>
                <a:close/>
                <a:moveTo>
                  <a:pt x="1901808" y="1554566"/>
                </a:moveTo>
                <a:cubicBezTo>
                  <a:pt x="1947057" y="1554566"/>
                  <a:pt x="1983739" y="1649079"/>
                  <a:pt x="1983739" y="1765668"/>
                </a:cubicBezTo>
                <a:cubicBezTo>
                  <a:pt x="1983739" y="1882257"/>
                  <a:pt x="1947057" y="1976771"/>
                  <a:pt x="1901808" y="1976771"/>
                </a:cubicBezTo>
                <a:cubicBezTo>
                  <a:pt x="1856559" y="1976771"/>
                  <a:pt x="1819877" y="1882257"/>
                  <a:pt x="1819877" y="1765668"/>
                </a:cubicBezTo>
                <a:cubicBezTo>
                  <a:pt x="1819877" y="1649079"/>
                  <a:pt x="1856559" y="1554566"/>
                  <a:pt x="1901808" y="1554566"/>
                </a:cubicBezTo>
                <a:close/>
                <a:moveTo>
                  <a:pt x="1405067" y="1534868"/>
                </a:moveTo>
                <a:lnTo>
                  <a:pt x="1413584" y="1534868"/>
                </a:lnTo>
                <a:cubicBezTo>
                  <a:pt x="1414626" y="1534868"/>
                  <a:pt x="1415538" y="1534980"/>
                  <a:pt x="1416319" y="1535203"/>
                </a:cubicBezTo>
                <a:cubicBezTo>
                  <a:pt x="1417100" y="1535427"/>
                  <a:pt x="1417696" y="1535873"/>
                  <a:pt x="1418105" y="1536543"/>
                </a:cubicBezTo>
                <a:cubicBezTo>
                  <a:pt x="1418514" y="1537212"/>
                  <a:pt x="1418830" y="1538068"/>
                  <a:pt x="1419054" y="1539110"/>
                </a:cubicBezTo>
                <a:lnTo>
                  <a:pt x="1419152" y="1540286"/>
                </a:lnTo>
                <a:close/>
                <a:moveTo>
                  <a:pt x="1264235" y="1533864"/>
                </a:moveTo>
                <a:cubicBezTo>
                  <a:pt x="1262896" y="1533864"/>
                  <a:pt x="1261780" y="1533882"/>
                  <a:pt x="1260887" y="1533920"/>
                </a:cubicBezTo>
                <a:cubicBezTo>
                  <a:pt x="1259994" y="1533957"/>
                  <a:pt x="1259212" y="1534050"/>
                  <a:pt x="1258543" y="1534199"/>
                </a:cubicBezTo>
                <a:cubicBezTo>
                  <a:pt x="1257873" y="1534348"/>
                  <a:pt x="1257315" y="1534496"/>
                  <a:pt x="1256868" y="1534645"/>
                </a:cubicBezTo>
                <a:cubicBezTo>
                  <a:pt x="1256422" y="1534794"/>
                  <a:pt x="1256050" y="1534980"/>
                  <a:pt x="1255752" y="1535203"/>
                </a:cubicBezTo>
                <a:lnTo>
                  <a:pt x="1222489" y="1556523"/>
                </a:lnTo>
                <a:cubicBezTo>
                  <a:pt x="1221819" y="1556969"/>
                  <a:pt x="1221280" y="1557416"/>
                  <a:pt x="1220870" y="1557862"/>
                </a:cubicBezTo>
                <a:cubicBezTo>
                  <a:pt x="1220461" y="1558309"/>
                  <a:pt x="1220145" y="1558830"/>
                  <a:pt x="1219922" y="1559425"/>
                </a:cubicBezTo>
                <a:cubicBezTo>
                  <a:pt x="1219698" y="1560020"/>
                  <a:pt x="1219531" y="1560765"/>
                  <a:pt x="1219419" y="1561658"/>
                </a:cubicBezTo>
                <a:cubicBezTo>
                  <a:pt x="1219308" y="1562550"/>
                  <a:pt x="1219252" y="1563629"/>
                  <a:pt x="1219252" y="1564895"/>
                </a:cubicBezTo>
                <a:cubicBezTo>
                  <a:pt x="1219252" y="1566606"/>
                  <a:pt x="1219345" y="1568020"/>
                  <a:pt x="1219531" y="1569136"/>
                </a:cubicBezTo>
                <a:cubicBezTo>
                  <a:pt x="1219717" y="1570252"/>
                  <a:pt x="1220070" y="1571052"/>
                  <a:pt x="1220591" y="1571536"/>
                </a:cubicBezTo>
                <a:cubicBezTo>
                  <a:pt x="1221112" y="1572020"/>
                  <a:pt x="1221801" y="1572187"/>
                  <a:pt x="1222656" y="1572038"/>
                </a:cubicBezTo>
                <a:cubicBezTo>
                  <a:pt x="1223512" y="1571889"/>
                  <a:pt x="1224647" y="1571443"/>
                  <a:pt x="1226061" y="1570699"/>
                </a:cubicBezTo>
                <a:lnTo>
                  <a:pt x="1253966" y="1554067"/>
                </a:lnTo>
                <a:lnTo>
                  <a:pt x="1253966" y="1663902"/>
                </a:lnTo>
                <a:lnTo>
                  <a:pt x="1223828" y="1663902"/>
                </a:lnTo>
                <a:cubicBezTo>
                  <a:pt x="1223233" y="1663902"/>
                  <a:pt x="1222694" y="1664070"/>
                  <a:pt x="1222210" y="1664405"/>
                </a:cubicBezTo>
                <a:cubicBezTo>
                  <a:pt x="1221726" y="1664740"/>
                  <a:pt x="1221317" y="1665223"/>
                  <a:pt x="1220982" y="1665856"/>
                </a:cubicBezTo>
                <a:cubicBezTo>
                  <a:pt x="1220647" y="1666488"/>
                  <a:pt x="1220368" y="1667288"/>
                  <a:pt x="1220145" y="1668256"/>
                </a:cubicBezTo>
                <a:cubicBezTo>
                  <a:pt x="1219922" y="1669223"/>
                  <a:pt x="1219810" y="1670376"/>
                  <a:pt x="1219810" y="1671716"/>
                </a:cubicBezTo>
                <a:cubicBezTo>
                  <a:pt x="1219810" y="1673130"/>
                  <a:pt x="1219922" y="1674320"/>
                  <a:pt x="1220145" y="1675288"/>
                </a:cubicBezTo>
                <a:cubicBezTo>
                  <a:pt x="1220368" y="1676255"/>
                  <a:pt x="1220684" y="1677037"/>
                  <a:pt x="1221094" y="1677632"/>
                </a:cubicBezTo>
                <a:cubicBezTo>
                  <a:pt x="1221503" y="1678227"/>
                  <a:pt x="1221931" y="1678655"/>
                  <a:pt x="1222377" y="1678915"/>
                </a:cubicBezTo>
                <a:cubicBezTo>
                  <a:pt x="1222824" y="1679176"/>
                  <a:pt x="1223308" y="1679306"/>
                  <a:pt x="1223828" y="1679306"/>
                </a:cubicBezTo>
                <a:lnTo>
                  <a:pt x="1299284" y="1679306"/>
                </a:lnTo>
                <a:cubicBezTo>
                  <a:pt x="1299805" y="1679306"/>
                  <a:pt x="1300307" y="1679176"/>
                  <a:pt x="1300791" y="1678915"/>
                </a:cubicBezTo>
                <a:cubicBezTo>
                  <a:pt x="1301275" y="1678655"/>
                  <a:pt x="1301703" y="1678227"/>
                  <a:pt x="1302075" y="1677632"/>
                </a:cubicBezTo>
                <a:cubicBezTo>
                  <a:pt x="1302447" y="1677037"/>
                  <a:pt x="1302745" y="1676255"/>
                  <a:pt x="1302968" y="1675288"/>
                </a:cubicBezTo>
                <a:cubicBezTo>
                  <a:pt x="1303191" y="1674320"/>
                  <a:pt x="1303303" y="1673130"/>
                  <a:pt x="1303303" y="1671716"/>
                </a:cubicBezTo>
                <a:cubicBezTo>
                  <a:pt x="1303303" y="1670376"/>
                  <a:pt x="1303210" y="1669223"/>
                  <a:pt x="1303024" y="1668256"/>
                </a:cubicBezTo>
                <a:cubicBezTo>
                  <a:pt x="1302838" y="1667288"/>
                  <a:pt x="1302577" y="1666488"/>
                  <a:pt x="1302242" y="1665856"/>
                </a:cubicBezTo>
                <a:cubicBezTo>
                  <a:pt x="1301907" y="1665223"/>
                  <a:pt x="1301479" y="1664740"/>
                  <a:pt x="1300959" y="1664405"/>
                </a:cubicBezTo>
                <a:cubicBezTo>
                  <a:pt x="1300438" y="1664070"/>
                  <a:pt x="1299880" y="1663902"/>
                  <a:pt x="1299284" y="1663902"/>
                </a:cubicBezTo>
                <a:lnTo>
                  <a:pt x="1273165" y="1663902"/>
                </a:lnTo>
                <a:lnTo>
                  <a:pt x="1273165" y="1536989"/>
                </a:lnTo>
                <a:cubicBezTo>
                  <a:pt x="1273165" y="1536543"/>
                  <a:pt x="1273053" y="1536115"/>
                  <a:pt x="1272830" y="1535706"/>
                </a:cubicBezTo>
                <a:cubicBezTo>
                  <a:pt x="1272607" y="1535296"/>
                  <a:pt x="1272160" y="1534961"/>
                  <a:pt x="1271491" y="1534701"/>
                </a:cubicBezTo>
                <a:cubicBezTo>
                  <a:pt x="1270821" y="1534441"/>
                  <a:pt x="1269891" y="1534236"/>
                  <a:pt x="1268700" y="1534087"/>
                </a:cubicBezTo>
                <a:cubicBezTo>
                  <a:pt x="1267509" y="1533938"/>
                  <a:pt x="1266021" y="1533864"/>
                  <a:pt x="1264235" y="1533864"/>
                </a:cubicBezTo>
                <a:close/>
                <a:moveTo>
                  <a:pt x="4512928" y="1524000"/>
                </a:moveTo>
                <a:cubicBezTo>
                  <a:pt x="4558177" y="1524000"/>
                  <a:pt x="4594859" y="1618513"/>
                  <a:pt x="4594859" y="1735102"/>
                </a:cubicBezTo>
                <a:cubicBezTo>
                  <a:pt x="4594859" y="1851691"/>
                  <a:pt x="4558177" y="1946205"/>
                  <a:pt x="4512928" y="1946205"/>
                </a:cubicBezTo>
                <a:cubicBezTo>
                  <a:pt x="4467679" y="1946205"/>
                  <a:pt x="4430997" y="1851691"/>
                  <a:pt x="4430997" y="1735102"/>
                </a:cubicBezTo>
                <a:cubicBezTo>
                  <a:pt x="4430997" y="1618513"/>
                  <a:pt x="4467679" y="1524000"/>
                  <a:pt x="4512928" y="1524000"/>
                </a:cubicBezTo>
                <a:close/>
                <a:moveTo>
                  <a:pt x="3983516" y="1517920"/>
                </a:moveTo>
                <a:cubicBezTo>
                  <a:pt x="3987088" y="1517920"/>
                  <a:pt x="3990307" y="1518385"/>
                  <a:pt x="3993172" y="1519315"/>
                </a:cubicBezTo>
                <a:cubicBezTo>
                  <a:pt x="3996037" y="1520246"/>
                  <a:pt x="3998585" y="1521734"/>
                  <a:pt x="4000818" y="1523780"/>
                </a:cubicBezTo>
                <a:cubicBezTo>
                  <a:pt x="4003050" y="1525827"/>
                  <a:pt x="4004966" y="1528431"/>
                  <a:pt x="4006566" y="1531594"/>
                </a:cubicBezTo>
                <a:cubicBezTo>
                  <a:pt x="4008166" y="1534756"/>
                  <a:pt x="4009468" y="1538533"/>
                  <a:pt x="4010473" y="1542923"/>
                </a:cubicBezTo>
                <a:cubicBezTo>
                  <a:pt x="4011478" y="1547314"/>
                  <a:pt x="4012240" y="1552374"/>
                  <a:pt x="4012761" y="1558104"/>
                </a:cubicBezTo>
                <a:cubicBezTo>
                  <a:pt x="4013282" y="1563834"/>
                  <a:pt x="4013543" y="1570308"/>
                  <a:pt x="4013543" y="1577526"/>
                </a:cubicBezTo>
                <a:cubicBezTo>
                  <a:pt x="4013543" y="1582884"/>
                  <a:pt x="4013375" y="1588037"/>
                  <a:pt x="4013040" y="1592985"/>
                </a:cubicBezTo>
                <a:cubicBezTo>
                  <a:pt x="4012705" y="1597934"/>
                  <a:pt x="4012091" y="1602529"/>
                  <a:pt x="4011198" y="1606771"/>
                </a:cubicBezTo>
                <a:cubicBezTo>
                  <a:pt x="4010306" y="1611012"/>
                  <a:pt x="4009115" y="1614882"/>
                  <a:pt x="4007627" y="1618379"/>
                </a:cubicBezTo>
                <a:cubicBezTo>
                  <a:pt x="4006138" y="1621877"/>
                  <a:pt x="4004259" y="1624872"/>
                  <a:pt x="4001990" y="1627365"/>
                </a:cubicBezTo>
                <a:cubicBezTo>
                  <a:pt x="3999720" y="1629858"/>
                  <a:pt x="3997004" y="1631774"/>
                  <a:pt x="3993841" y="1633113"/>
                </a:cubicBezTo>
                <a:cubicBezTo>
                  <a:pt x="3990679" y="1634453"/>
                  <a:pt x="3987014" y="1635122"/>
                  <a:pt x="3982847" y="1635122"/>
                </a:cubicBezTo>
                <a:cubicBezTo>
                  <a:pt x="3977489" y="1635122"/>
                  <a:pt x="3972931" y="1634043"/>
                  <a:pt x="3969173" y="1631885"/>
                </a:cubicBezTo>
                <a:cubicBezTo>
                  <a:pt x="3965415" y="1629727"/>
                  <a:pt x="3962327" y="1626267"/>
                  <a:pt x="3959909" y="1621505"/>
                </a:cubicBezTo>
                <a:cubicBezTo>
                  <a:pt x="3957490" y="1616742"/>
                  <a:pt x="3955723" y="1610584"/>
                  <a:pt x="3954607" y="1603031"/>
                </a:cubicBezTo>
                <a:cubicBezTo>
                  <a:pt x="3953490" y="1595478"/>
                  <a:pt x="3952932" y="1586307"/>
                  <a:pt x="3952932" y="1575517"/>
                </a:cubicBezTo>
                <a:cubicBezTo>
                  <a:pt x="3952932" y="1567480"/>
                  <a:pt x="3953342" y="1559964"/>
                  <a:pt x="3954160" y="1552969"/>
                </a:cubicBezTo>
                <a:cubicBezTo>
                  <a:pt x="3954979" y="1545974"/>
                  <a:pt x="3956523" y="1539872"/>
                  <a:pt x="3958792" y="1534663"/>
                </a:cubicBezTo>
                <a:cubicBezTo>
                  <a:pt x="3961062" y="1529454"/>
                  <a:pt x="3964169" y="1525362"/>
                  <a:pt x="3968113" y="1522385"/>
                </a:cubicBezTo>
                <a:cubicBezTo>
                  <a:pt x="3972057" y="1519408"/>
                  <a:pt x="3977191" y="1517920"/>
                  <a:pt x="3983516" y="1517920"/>
                </a:cubicBezTo>
                <a:close/>
                <a:moveTo>
                  <a:pt x="751188" y="1510568"/>
                </a:moveTo>
                <a:cubicBezTo>
                  <a:pt x="796437" y="1510568"/>
                  <a:pt x="833119" y="1605081"/>
                  <a:pt x="833119" y="1721670"/>
                </a:cubicBezTo>
                <a:cubicBezTo>
                  <a:pt x="833119" y="1838259"/>
                  <a:pt x="796437" y="1932773"/>
                  <a:pt x="751188" y="1932773"/>
                </a:cubicBezTo>
                <a:cubicBezTo>
                  <a:pt x="705939" y="1932773"/>
                  <a:pt x="669257" y="1838259"/>
                  <a:pt x="669257" y="1721670"/>
                </a:cubicBezTo>
                <a:cubicBezTo>
                  <a:pt x="669257" y="1605081"/>
                  <a:pt x="705939" y="1510568"/>
                  <a:pt x="751188" y="1510568"/>
                </a:cubicBezTo>
                <a:close/>
                <a:moveTo>
                  <a:pt x="3836288" y="1504302"/>
                </a:moveTo>
                <a:cubicBezTo>
                  <a:pt x="3834130" y="1504302"/>
                  <a:pt x="3832475" y="1504898"/>
                  <a:pt x="3831321" y="1506088"/>
                </a:cubicBezTo>
                <a:cubicBezTo>
                  <a:pt x="3830168" y="1507279"/>
                  <a:pt x="3829591" y="1509102"/>
                  <a:pt x="3829591" y="1511558"/>
                </a:cubicBezTo>
                <a:lnTo>
                  <a:pt x="3829591" y="1570382"/>
                </a:lnTo>
                <a:cubicBezTo>
                  <a:pt x="3829591" y="1573135"/>
                  <a:pt x="3830037" y="1574996"/>
                  <a:pt x="3830930" y="1575963"/>
                </a:cubicBezTo>
                <a:cubicBezTo>
                  <a:pt x="3831823" y="1576931"/>
                  <a:pt x="3833312" y="1577414"/>
                  <a:pt x="3835395" y="1577414"/>
                </a:cubicBezTo>
                <a:cubicBezTo>
                  <a:pt x="3838223" y="1577414"/>
                  <a:pt x="3841274" y="1577191"/>
                  <a:pt x="3844548" y="1576745"/>
                </a:cubicBezTo>
                <a:cubicBezTo>
                  <a:pt x="3847822" y="1576298"/>
                  <a:pt x="3851729" y="1576075"/>
                  <a:pt x="3856268" y="1576075"/>
                </a:cubicBezTo>
                <a:cubicBezTo>
                  <a:pt x="3862668" y="1576075"/>
                  <a:pt x="3868175" y="1576652"/>
                  <a:pt x="3872788" y="1577805"/>
                </a:cubicBezTo>
                <a:cubicBezTo>
                  <a:pt x="3877402" y="1578958"/>
                  <a:pt x="3881216" y="1580707"/>
                  <a:pt x="3884229" y="1583051"/>
                </a:cubicBezTo>
                <a:cubicBezTo>
                  <a:pt x="3887243" y="1585395"/>
                  <a:pt x="3889476" y="1588335"/>
                  <a:pt x="3890927" y="1591869"/>
                </a:cubicBezTo>
                <a:cubicBezTo>
                  <a:pt x="3892378" y="1595404"/>
                  <a:pt x="3893103" y="1599478"/>
                  <a:pt x="3893103" y="1604092"/>
                </a:cubicBezTo>
                <a:cubicBezTo>
                  <a:pt x="3893103" y="1609598"/>
                  <a:pt x="3892248" y="1614268"/>
                  <a:pt x="3890536" y="1618100"/>
                </a:cubicBezTo>
                <a:cubicBezTo>
                  <a:pt x="3888825" y="1621932"/>
                  <a:pt x="3886462" y="1625114"/>
                  <a:pt x="3883448" y="1627644"/>
                </a:cubicBezTo>
                <a:cubicBezTo>
                  <a:pt x="3880434" y="1630174"/>
                  <a:pt x="3876844" y="1632034"/>
                  <a:pt x="3872677" y="1633225"/>
                </a:cubicBezTo>
                <a:cubicBezTo>
                  <a:pt x="3868510" y="1634415"/>
                  <a:pt x="3863933" y="1635011"/>
                  <a:pt x="3858947" y="1635011"/>
                </a:cubicBezTo>
                <a:cubicBezTo>
                  <a:pt x="3853590" y="1635011"/>
                  <a:pt x="3848957" y="1634527"/>
                  <a:pt x="3845050" y="1633560"/>
                </a:cubicBezTo>
                <a:cubicBezTo>
                  <a:pt x="3841144" y="1632592"/>
                  <a:pt x="3837870" y="1631569"/>
                  <a:pt x="3835228" y="1630490"/>
                </a:cubicBezTo>
                <a:cubicBezTo>
                  <a:pt x="3832586" y="1629411"/>
                  <a:pt x="3830484" y="1628406"/>
                  <a:pt x="3828921" y="1627476"/>
                </a:cubicBezTo>
                <a:cubicBezTo>
                  <a:pt x="3827359" y="1626546"/>
                  <a:pt x="3826205" y="1626081"/>
                  <a:pt x="3825461" y="1626081"/>
                </a:cubicBezTo>
                <a:cubicBezTo>
                  <a:pt x="3824940" y="1626081"/>
                  <a:pt x="3824475" y="1626230"/>
                  <a:pt x="3824066" y="1626528"/>
                </a:cubicBezTo>
                <a:cubicBezTo>
                  <a:pt x="3823656" y="1626825"/>
                  <a:pt x="3823303" y="1627290"/>
                  <a:pt x="3823005" y="1627923"/>
                </a:cubicBezTo>
                <a:cubicBezTo>
                  <a:pt x="3822708" y="1628555"/>
                  <a:pt x="3822503" y="1629374"/>
                  <a:pt x="3822391" y="1630378"/>
                </a:cubicBezTo>
                <a:cubicBezTo>
                  <a:pt x="3822280" y="1631383"/>
                  <a:pt x="3822224" y="1632518"/>
                  <a:pt x="3822224" y="1633783"/>
                </a:cubicBezTo>
                <a:cubicBezTo>
                  <a:pt x="3822224" y="1635122"/>
                  <a:pt x="3822261" y="1636276"/>
                  <a:pt x="3822336" y="1637243"/>
                </a:cubicBezTo>
                <a:cubicBezTo>
                  <a:pt x="3822410" y="1638211"/>
                  <a:pt x="3822540" y="1639010"/>
                  <a:pt x="3822726" y="1639643"/>
                </a:cubicBezTo>
                <a:cubicBezTo>
                  <a:pt x="3822912" y="1640276"/>
                  <a:pt x="3823117" y="1640815"/>
                  <a:pt x="3823340" y="1641262"/>
                </a:cubicBezTo>
                <a:cubicBezTo>
                  <a:pt x="3823563" y="1641708"/>
                  <a:pt x="3823954" y="1642192"/>
                  <a:pt x="3824512" y="1642713"/>
                </a:cubicBezTo>
                <a:cubicBezTo>
                  <a:pt x="3825070" y="1643233"/>
                  <a:pt x="3826354" y="1643940"/>
                  <a:pt x="3828363" y="1644833"/>
                </a:cubicBezTo>
                <a:cubicBezTo>
                  <a:pt x="3830372" y="1645726"/>
                  <a:pt x="3832940" y="1646638"/>
                  <a:pt x="3836065" y="1647568"/>
                </a:cubicBezTo>
                <a:cubicBezTo>
                  <a:pt x="3839190" y="1648498"/>
                  <a:pt x="3842762" y="1649280"/>
                  <a:pt x="3846781" y="1649912"/>
                </a:cubicBezTo>
                <a:cubicBezTo>
                  <a:pt x="3850799" y="1650545"/>
                  <a:pt x="3855041" y="1650861"/>
                  <a:pt x="3859505" y="1650861"/>
                </a:cubicBezTo>
                <a:cubicBezTo>
                  <a:pt x="3867542" y="1650861"/>
                  <a:pt x="3874853" y="1649782"/>
                  <a:pt x="3881439" y="1647624"/>
                </a:cubicBezTo>
                <a:cubicBezTo>
                  <a:pt x="3888025" y="1645466"/>
                  <a:pt x="3893699" y="1642322"/>
                  <a:pt x="3898461" y="1638192"/>
                </a:cubicBezTo>
                <a:cubicBezTo>
                  <a:pt x="3903224" y="1634062"/>
                  <a:pt x="3906907" y="1628983"/>
                  <a:pt x="3909512" y="1622956"/>
                </a:cubicBezTo>
                <a:cubicBezTo>
                  <a:pt x="3912116" y="1616928"/>
                  <a:pt x="3913418" y="1610045"/>
                  <a:pt x="3913418" y="1602306"/>
                </a:cubicBezTo>
                <a:cubicBezTo>
                  <a:pt x="3913418" y="1596055"/>
                  <a:pt x="3912397" y="1590362"/>
                  <a:pt x="3910354" y="1585228"/>
                </a:cubicBezTo>
                <a:cubicBezTo>
                  <a:pt x="3908311" y="1580093"/>
                  <a:pt x="3905300" y="1575721"/>
                  <a:pt x="3901321" y="1572112"/>
                </a:cubicBezTo>
                <a:cubicBezTo>
                  <a:pt x="3897343" y="1568503"/>
                  <a:pt x="3892378" y="1565713"/>
                  <a:pt x="3886427" y="1563741"/>
                </a:cubicBezTo>
                <a:cubicBezTo>
                  <a:pt x="3880476" y="1561769"/>
                  <a:pt x="3873523" y="1560783"/>
                  <a:pt x="3865566" y="1560783"/>
                </a:cubicBezTo>
                <a:cubicBezTo>
                  <a:pt x="3862124" y="1560783"/>
                  <a:pt x="3859095" y="1560820"/>
                  <a:pt x="3856479" y="1560894"/>
                </a:cubicBezTo>
                <a:cubicBezTo>
                  <a:pt x="3853862" y="1560969"/>
                  <a:pt x="3851299" y="1561192"/>
                  <a:pt x="3848790" y="1561564"/>
                </a:cubicBezTo>
                <a:lnTo>
                  <a:pt x="3848790" y="1521046"/>
                </a:lnTo>
                <a:lnTo>
                  <a:pt x="3900427" y="1521046"/>
                </a:lnTo>
                <a:cubicBezTo>
                  <a:pt x="3901709" y="1521046"/>
                  <a:pt x="3902707" y="1520301"/>
                  <a:pt x="3903420" y="1518813"/>
                </a:cubicBezTo>
                <a:cubicBezTo>
                  <a:pt x="3904132" y="1517325"/>
                  <a:pt x="3904489" y="1515241"/>
                  <a:pt x="3904489" y="1512562"/>
                </a:cubicBezTo>
                <a:cubicBezTo>
                  <a:pt x="3904489" y="1511149"/>
                  <a:pt x="3904396" y="1509921"/>
                  <a:pt x="3904210" y="1508879"/>
                </a:cubicBezTo>
                <a:cubicBezTo>
                  <a:pt x="3904024" y="1507837"/>
                  <a:pt x="3903745" y="1506981"/>
                  <a:pt x="3903373" y="1506312"/>
                </a:cubicBezTo>
                <a:cubicBezTo>
                  <a:pt x="3903000" y="1505642"/>
                  <a:pt x="3902535" y="1505140"/>
                  <a:pt x="3901977" y="1504805"/>
                </a:cubicBezTo>
                <a:cubicBezTo>
                  <a:pt x="3901419" y="1504470"/>
                  <a:pt x="3900842" y="1504302"/>
                  <a:pt x="3900247" y="1504302"/>
                </a:cubicBezTo>
                <a:close/>
                <a:moveTo>
                  <a:pt x="3984633" y="1502182"/>
                </a:moveTo>
                <a:cubicBezTo>
                  <a:pt x="3975108" y="1502182"/>
                  <a:pt x="3967071" y="1503986"/>
                  <a:pt x="3960523" y="1507595"/>
                </a:cubicBezTo>
                <a:cubicBezTo>
                  <a:pt x="3953974" y="1511204"/>
                  <a:pt x="3948691" y="1516302"/>
                  <a:pt x="3944672" y="1522887"/>
                </a:cubicBezTo>
                <a:cubicBezTo>
                  <a:pt x="3940654" y="1529473"/>
                  <a:pt x="3937752" y="1537361"/>
                  <a:pt x="3935966" y="1546551"/>
                </a:cubicBezTo>
                <a:cubicBezTo>
                  <a:pt x="3934180" y="1555741"/>
                  <a:pt x="3933287" y="1565843"/>
                  <a:pt x="3933287" y="1576856"/>
                </a:cubicBezTo>
                <a:cubicBezTo>
                  <a:pt x="3933287" y="1588762"/>
                  <a:pt x="3934087" y="1599311"/>
                  <a:pt x="3935687" y="1608501"/>
                </a:cubicBezTo>
                <a:cubicBezTo>
                  <a:pt x="3937287" y="1617691"/>
                  <a:pt x="3939984" y="1625430"/>
                  <a:pt x="3943779" y="1631718"/>
                </a:cubicBezTo>
                <a:cubicBezTo>
                  <a:pt x="3947574" y="1638006"/>
                  <a:pt x="3952579" y="1642768"/>
                  <a:pt x="3958792" y="1646005"/>
                </a:cubicBezTo>
                <a:cubicBezTo>
                  <a:pt x="3965006" y="1649242"/>
                  <a:pt x="3972652" y="1650861"/>
                  <a:pt x="3981731" y="1650861"/>
                </a:cubicBezTo>
                <a:cubicBezTo>
                  <a:pt x="3991330" y="1650861"/>
                  <a:pt x="3999404" y="1649056"/>
                  <a:pt x="4005952" y="1645447"/>
                </a:cubicBezTo>
                <a:cubicBezTo>
                  <a:pt x="4012501" y="1641838"/>
                  <a:pt x="4017803" y="1636741"/>
                  <a:pt x="4021858" y="1630155"/>
                </a:cubicBezTo>
                <a:cubicBezTo>
                  <a:pt x="4025914" y="1623570"/>
                  <a:pt x="4028816" y="1615700"/>
                  <a:pt x="4030565" y="1606547"/>
                </a:cubicBezTo>
                <a:cubicBezTo>
                  <a:pt x="4032313" y="1597394"/>
                  <a:pt x="4033188" y="1587274"/>
                  <a:pt x="4033188" y="1576186"/>
                </a:cubicBezTo>
                <a:cubicBezTo>
                  <a:pt x="4033188" y="1564280"/>
                  <a:pt x="4032388" y="1553732"/>
                  <a:pt x="4030788" y="1544542"/>
                </a:cubicBezTo>
                <a:cubicBezTo>
                  <a:pt x="4029188" y="1535352"/>
                  <a:pt x="4026491" y="1527613"/>
                  <a:pt x="4022695" y="1521325"/>
                </a:cubicBezTo>
                <a:cubicBezTo>
                  <a:pt x="4018900" y="1515037"/>
                  <a:pt x="4013896" y="1510274"/>
                  <a:pt x="4007682" y="1507037"/>
                </a:cubicBezTo>
                <a:cubicBezTo>
                  <a:pt x="4001469" y="1503800"/>
                  <a:pt x="3993786" y="1502182"/>
                  <a:pt x="3984633" y="1502182"/>
                </a:cubicBezTo>
                <a:close/>
                <a:moveTo>
                  <a:pt x="179975" y="1497841"/>
                </a:moveTo>
                <a:cubicBezTo>
                  <a:pt x="178636" y="1497841"/>
                  <a:pt x="177519" y="1497859"/>
                  <a:pt x="176626" y="1497897"/>
                </a:cubicBezTo>
                <a:cubicBezTo>
                  <a:pt x="175734" y="1497934"/>
                  <a:pt x="174952" y="1498027"/>
                  <a:pt x="174282" y="1498176"/>
                </a:cubicBezTo>
                <a:cubicBezTo>
                  <a:pt x="173613" y="1498325"/>
                  <a:pt x="173055" y="1498473"/>
                  <a:pt x="172608" y="1498622"/>
                </a:cubicBezTo>
                <a:cubicBezTo>
                  <a:pt x="172162" y="1498771"/>
                  <a:pt x="171790" y="1498957"/>
                  <a:pt x="171492" y="1499180"/>
                </a:cubicBezTo>
                <a:lnTo>
                  <a:pt x="138229" y="1520500"/>
                </a:lnTo>
                <a:cubicBezTo>
                  <a:pt x="137559" y="1520946"/>
                  <a:pt x="137020" y="1521393"/>
                  <a:pt x="136611" y="1521839"/>
                </a:cubicBezTo>
                <a:cubicBezTo>
                  <a:pt x="136201" y="1522286"/>
                  <a:pt x="135885" y="1522807"/>
                  <a:pt x="135662" y="1523402"/>
                </a:cubicBezTo>
                <a:cubicBezTo>
                  <a:pt x="135438" y="1523997"/>
                  <a:pt x="135271" y="1524742"/>
                  <a:pt x="135160" y="1525635"/>
                </a:cubicBezTo>
                <a:cubicBezTo>
                  <a:pt x="135048" y="1526527"/>
                  <a:pt x="134992" y="1527606"/>
                  <a:pt x="134992" y="1528872"/>
                </a:cubicBezTo>
                <a:cubicBezTo>
                  <a:pt x="134992" y="1530583"/>
                  <a:pt x="135084" y="1531997"/>
                  <a:pt x="135271" y="1533113"/>
                </a:cubicBezTo>
                <a:cubicBezTo>
                  <a:pt x="135456" y="1534229"/>
                  <a:pt x="135810" y="1535029"/>
                  <a:pt x="136331" y="1535513"/>
                </a:cubicBezTo>
                <a:cubicBezTo>
                  <a:pt x="136852" y="1535997"/>
                  <a:pt x="137541" y="1536164"/>
                  <a:pt x="138396" y="1536015"/>
                </a:cubicBezTo>
                <a:cubicBezTo>
                  <a:pt x="139252" y="1535866"/>
                  <a:pt x="140386" y="1535420"/>
                  <a:pt x="141800" y="1534676"/>
                </a:cubicBezTo>
                <a:lnTo>
                  <a:pt x="169705" y="1518044"/>
                </a:lnTo>
                <a:lnTo>
                  <a:pt x="169705" y="1627879"/>
                </a:lnTo>
                <a:lnTo>
                  <a:pt x="139569" y="1627879"/>
                </a:lnTo>
                <a:cubicBezTo>
                  <a:pt x="138973" y="1627879"/>
                  <a:pt x="138433" y="1628047"/>
                  <a:pt x="137950" y="1628382"/>
                </a:cubicBezTo>
                <a:cubicBezTo>
                  <a:pt x="137467" y="1628717"/>
                  <a:pt x="137057" y="1629200"/>
                  <a:pt x="136723" y="1629833"/>
                </a:cubicBezTo>
                <a:cubicBezTo>
                  <a:pt x="136388" y="1630465"/>
                  <a:pt x="136108" y="1631265"/>
                  <a:pt x="135885" y="1632233"/>
                </a:cubicBezTo>
                <a:cubicBezTo>
                  <a:pt x="135662" y="1633200"/>
                  <a:pt x="135550" y="1634353"/>
                  <a:pt x="135550" y="1635693"/>
                </a:cubicBezTo>
                <a:cubicBezTo>
                  <a:pt x="135550" y="1637107"/>
                  <a:pt x="135662" y="1638297"/>
                  <a:pt x="135885" y="1639265"/>
                </a:cubicBezTo>
                <a:cubicBezTo>
                  <a:pt x="136108" y="1640232"/>
                  <a:pt x="136424" y="1641014"/>
                  <a:pt x="136834" y="1641609"/>
                </a:cubicBezTo>
                <a:cubicBezTo>
                  <a:pt x="137242" y="1642204"/>
                  <a:pt x="137671" y="1642632"/>
                  <a:pt x="138117" y="1642892"/>
                </a:cubicBezTo>
                <a:cubicBezTo>
                  <a:pt x="138563" y="1643153"/>
                  <a:pt x="139047" y="1643283"/>
                  <a:pt x="139569" y="1643283"/>
                </a:cubicBezTo>
                <a:lnTo>
                  <a:pt x="215025" y="1643283"/>
                </a:lnTo>
                <a:cubicBezTo>
                  <a:pt x="215544" y="1643283"/>
                  <a:pt x="216047" y="1643153"/>
                  <a:pt x="216531" y="1642892"/>
                </a:cubicBezTo>
                <a:cubicBezTo>
                  <a:pt x="217014" y="1642632"/>
                  <a:pt x="217443" y="1642204"/>
                  <a:pt x="217814" y="1641609"/>
                </a:cubicBezTo>
                <a:cubicBezTo>
                  <a:pt x="218186" y="1641014"/>
                  <a:pt x="218485" y="1640232"/>
                  <a:pt x="218708" y="1639265"/>
                </a:cubicBezTo>
                <a:cubicBezTo>
                  <a:pt x="218930" y="1638297"/>
                  <a:pt x="219043" y="1637107"/>
                  <a:pt x="219043" y="1635693"/>
                </a:cubicBezTo>
                <a:cubicBezTo>
                  <a:pt x="219043" y="1634353"/>
                  <a:pt x="218950" y="1633200"/>
                  <a:pt x="218764" y="1632233"/>
                </a:cubicBezTo>
                <a:cubicBezTo>
                  <a:pt x="218577" y="1631265"/>
                  <a:pt x="218317" y="1630465"/>
                  <a:pt x="217982" y="1629833"/>
                </a:cubicBezTo>
                <a:cubicBezTo>
                  <a:pt x="217647" y="1629200"/>
                  <a:pt x="217219" y="1628717"/>
                  <a:pt x="216699" y="1628382"/>
                </a:cubicBezTo>
                <a:cubicBezTo>
                  <a:pt x="216177" y="1628047"/>
                  <a:pt x="215620" y="1627879"/>
                  <a:pt x="215025" y="1627879"/>
                </a:cubicBezTo>
                <a:lnTo>
                  <a:pt x="188905" y="1627879"/>
                </a:lnTo>
                <a:lnTo>
                  <a:pt x="188905" y="1500966"/>
                </a:lnTo>
                <a:cubicBezTo>
                  <a:pt x="188905" y="1500520"/>
                  <a:pt x="188793" y="1500092"/>
                  <a:pt x="188570" y="1499683"/>
                </a:cubicBezTo>
                <a:cubicBezTo>
                  <a:pt x="188347" y="1499273"/>
                  <a:pt x="187900" y="1498938"/>
                  <a:pt x="187231" y="1498678"/>
                </a:cubicBezTo>
                <a:cubicBezTo>
                  <a:pt x="186560" y="1498418"/>
                  <a:pt x="185630" y="1498213"/>
                  <a:pt x="184440" y="1498064"/>
                </a:cubicBezTo>
                <a:cubicBezTo>
                  <a:pt x="183249" y="1497915"/>
                  <a:pt x="181761" y="1497841"/>
                  <a:pt x="179975" y="1497841"/>
                </a:cubicBezTo>
                <a:close/>
                <a:moveTo>
                  <a:pt x="2857604" y="1491288"/>
                </a:moveTo>
                <a:lnTo>
                  <a:pt x="2857824" y="1491288"/>
                </a:lnTo>
                <a:lnTo>
                  <a:pt x="2857824" y="1570539"/>
                </a:lnTo>
                <a:lnTo>
                  <a:pt x="2811167" y="1570539"/>
                </a:lnTo>
                <a:close/>
                <a:moveTo>
                  <a:pt x="3362308" y="1480002"/>
                </a:moveTo>
                <a:cubicBezTo>
                  <a:pt x="3407557" y="1480002"/>
                  <a:pt x="3444239" y="1574515"/>
                  <a:pt x="3444239" y="1691104"/>
                </a:cubicBezTo>
                <a:cubicBezTo>
                  <a:pt x="3444239" y="1807693"/>
                  <a:pt x="3407557" y="1902207"/>
                  <a:pt x="3362308" y="1902207"/>
                </a:cubicBezTo>
                <a:cubicBezTo>
                  <a:pt x="3317059" y="1902207"/>
                  <a:pt x="3280377" y="1807693"/>
                  <a:pt x="3280377" y="1691104"/>
                </a:cubicBezTo>
                <a:cubicBezTo>
                  <a:pt x="3280377" y="1574515"/>
                  <a:pt x="3317059" y="1480002"/>
                  <a:pt x="3362308" y="1480002"/>
                </a:cubicBezTo>
                <a:close/>
                <a:moveTo>
                  <a:pt x="168682" y="1475573"/>
                </a:moveTo>
                <a:cubicBezTo>
                  <a:pt x="261841" y="1475573"/>
                  <a:pt x="337364" y="1518660"/>
                  <a:pt x="337364" y="1571810"/>
                </a:cubicBezTo>
                <a:cubicBezTo>
                  <a:pt x="337364" y="1585098"/>
                  <a:pt x="332644" y="1597757"/>
                  <a:pt x="324107" y="1609271"/>
                </a:cubicBezTo>
                <a:lnTo>
                  <a:pt x="299000" y="1630517"/>
                </a:lnTo>
                <a:lnTo>
                  <a:pt x="321082" y="1627973"/>
                </a:lnTo>
                <a:cubicBezTo>
                  <a:pt x="414241" y="1627973"/>
                  <a:pt x="489763" y="1671060"/>
                  <a:pt x="489763" y="1724210"/>
                </a:cubicBezTo>
                <a:cubicBezTo>
                  <a:pt x="489763" y="1737498"/>
                  <a:pt x="485044" y="1750157"/>
                  <a:pt x="476508" y="1761670"/>
                </a:cubicBezTo>
                <a:lnTo>
                  <a:pt x="451401" y="1782916"/>
                </a:lnTo>
                <a:lnTo>
                  <a:pt x="473481" y="1780373"/>
                </a:lnTo>
                <a:cubicBezTo>
                  <a:pt x="566642" y="1780373"/>
                  <a:pt x="642163" y="1823460"/>
                  <a:pt x="642163" y="1876610"/>
                </a:cubicBezTo>
                <a:cubicBezTo>
                  <a:pt x="642163" y="1889898"/>
                  <a:pt x="637443" y="1902557"/>
                  <a:pt x="628907" y="1914070"/>
                </a:cubicBezTo>
                <a:lnTo>
                  <a:pt x="603801" y="1935316"/>
                </a:lnTo>
                <a:lnTo>
                  <a:pt x="625881" y="1932773"/>
                </a:lnTo>
                <a:cubicBezTo>
                  <a:pt x="719041" y="1932773"/>
                  <a:pt x="794563" y="1975860"/>
                  <a:pt x="794563" y="2029010"/>
                </a:cubicBezTo>
                <a:cubicBezTo>
                  <a:pt x="794563" y="2042298"/>
                  <a:pt x="789843" y="2054957"/>
                  <a:pt x="781307" y="2066470"/>
                </a:cubicBezTo>
                <a:lnTo>
                  <a:pt x="756200" y="2087716"/>
                </a:lnTo>
                <a:lnTo>
                  <a:pt x="778281" y="2085173"/>
                </a:lnTo>
                <a:cubicBezTo>
                  <a:pt x="871441" y="2085173"/>
                  <a:pt x="946963" y="2128260"/>
                  <a:pt x="946963" y="2181410"/>
                </a:cubicBezTo>
                <a:cubicBezTo>
                  <a:pt x="946963" y="2194698"/>
                  <a:pt x="942243" y="2207357"/>
                  <a:pt x="933707" y="2218870"/>
                </a:cubicBezTo>
                <a:lnTo>
                  <a:pt x="908600" y="2240116"/>
                </a:lnTo>
                <a:lnTo>
                  <a:pt x="930681" y="2237573"/>
                </a:lnTo>
                <a:cubicBezTo>
                  <a:pt x="1023841" y="2237573"/>
                  <a:pt x="1099363" y="2280660"/>
                  <a:pt x="1099363" y="2333810"/>
                </a:cubicBezTo>
                <a:cubicBezTo>
                  <a:pt x="1099363" y="2347098"/>
                  <a:pt x="1094643" y="2359757"/>
                  <a:pt x="1086107" y="2371270"/>
                </a:cubicBezTo>
                <a:lnTo>
                  <a:pt x="1061000" y="2392516"/>
                </a:lnTo>
                <a:lnTo>
                  <a:pt x="1083081" y="2389973"/>
                </a:lnTo>
                <a:cubicBezTo>
                  <a:pt x="1176241" y="2389973"/>
                  <a:pt x="1251763" y="2433060"/>
                  <a:pt x="1251763" y="2486210"/>
                </a:cubicBezTo>
                <a:cubicBezTo>
                  <a:pt x="1251763" y="2499498"/>
                  <a:pt x="1247043" y="2512157"/>
                  <a:pt x="1238507" y="2523670"/>
                </a:cubicBezTo>
                <a:lnTo>
                  <a:pt x="1213400" y="2544916"/>
                </a:lnTo>
                <a:lnTo>
                  <a:pt x="1235481" y="2542373"/>
                </a:lnTo>
                <a:cubicBezTo>
                  <a:pt x="1328641" y="2542373"/>
                  <a:pt x="1404163" y="2585460"/>
                  <a:pt x="1404163" y="2638610"/>
                </a:cubicBezTo>
                <a:cubicBezTo>
                  <a:pt x="1404163" y="2651898"/>
                  <a:pt x="1399443" y="2664557"/>
                  <a:pt x="1390907" y="2676071"/>
                </a:cubicBezTo>
                <a:lnTo>
                  <a:pt x="1365800" y="2697316"/>
                </a:lnTo>
                <a:lnTo>
                  <a:pt x="1387881" y="2694773"/>
                </a:lnTo>
                <a:cubicBezTo>
                  <a:pt x="1481041" y="2694773"/>
                  <a:pt x="1556563" y="2737860"/>
                  <a:pt x="1556563" y="2791010"/>
                </a:cubicBezTo>
                <a:cubicBezTo>
                  <a:pt x="1556563" y="2804298"/>
                  <a:pt x="1551843" y="2816957"/>
                  <a:pt x="1543307" y="2828470"/>
                </a:cubicBezTo>
                <a:lnTo>
                  <a:pt x="1518200" y="2849716"/>
                </a:lnTo>
                <a:lnTo>
                  <a:pt x="1540281" y="2847173"/>
                </a:lnTo>
                <a:cubicBezTo>
                  <a:pt x="1633441" y="2847173"/>
                  <a:pt x="1708963" y="2890260"/>
                  <a:pt x="1708963" y="2943410"/>
                </a:cubicBezTo>
                <a:cubicBezTo>
                  <a:pt x="1708963" y="2956698"/>
                  <a:pt x="1704243" y="2969357"/>
                  <a:pt x="1695707" y="2980870"/>
                </a:cubicBezTo>
                <a:lnTo>
                  <a:pt x="1670600" y="3002116"/>
                </a:lnTo>
                <a:lnTo>
                  <a:pt x="1692681" y="2999573"/>
                </a:lnTo>
                <a:cubicBezTo>
                  <a:pt x="1785841" y="2999573"/>
                  <a:pt x="1861363" y="3042660"/>
                  <a:pt x="1861363" y="3095810"/>
                </a:cubicBezTo>
                <a:cubicBezTo>
                  <a:pt x="1861363" y="3109098"/>
                  <a:pt x="1856643" y="3121757"/>
                  <a:pt x="1848107" y="3133271"/>
                </a:cubicBezTo>
                <a:lnTo>
                  <a:pt x="1823000" y="3154516"/>
                </a:lnTo>
                <a:lnTo>
                  <a:pt x="1845081" y="3151973"/>
                </a:lnTo>
                <a:cubicBezTo>
                  <a:pt x="1938241" y="3151973"/>
                  <a:pt x="2013763" y="3195060"/>
                  <a:pt x="2013763" y="3248210"/>
                </a:cubicBezTo>
                <a:cubicBezTo>
                  <a:pt x="2013763" y="3261498"/>
                  <a:pt x="2009043" y="3274157"/>
                  <a:pt x="2000507" y="3285670"/>
                </a:cubicBezTo>
                <a:lnTo>
                  <a:pt x="1975400" y="3306916"/>
                </a:lnTo>
                <a:lnTo>
                  <a:pt x="1997481" y="3304373"/>
                </a:lnTo>
                <a:cubicBezTo>
                  <a:pt x="2090641" y="3304373"/>
                  <a:pt x="2166163" y="3347460"/>
                  <a:pt x="2166163" y="3400610"/>
                </a:cubicBezTo>
                <a:cubicBezTo>
                  <a:pt x="2166163" y="3413898"/>
                  <a:pt x="2161443" y="3426557"/>
                  <a:pt x="2152907" y="3438071"/>
                </a:cubicBezTo>
                <a:lnTo>
                  <a:pt x="2127800" y="3459316"/>
                </a:lnTo>
                <a:lnTo>
                  <a:pt x="2149881" y="3456773"/>
                </a:lnTo>
                <a:cubicBezTo>
                  <a:pt x="2243042" y="3456773"/>
                  <a:pt x="2318563" y="3499860"/>
                  <a:pt x="2318563" y="3553010"/>
                </a:cubicBezTo>
                <a:cubicBezTo>
                  <a:pt x="2318563" y="3606161"/>
                  <a:pt x="2243042" y="3649248"/>
                  <a:pt x="2149881" y="3649248"/>
                </a:cubicBezTo>
                <a:cubicBezTo>
                  <a:pt x="2056721" y="3649248"/>
                  <a:pt x="1981199" y="3606161"/>
                  <a:pt x="1981199" y="3553010"/>
                </a:cubicBezTo>
                <a:cubicBezTo>
                  <a:pt x="1981199" y="3539723"/>
                  <a:pt x="1985919" y="3527064"/>
                  <a:pt x="1994455" y="3515550"/>
                </a:cubicBezTo>
                <a:lnTo>
                  <a:pt x="2019562" y="3494305"/>
                </a:lnTo>
                <a:lnTo>
                  <a:pt x="1997481" y="3496848"/>
                </a:lnTo>
                <a:cubicBezTo>
                  <a:pt x="1904321" y="3496848"/>
                  <a:pt x="1828799" y="3453761"/>
                  <a:pt x="1828799" y="3400610"/>
                </a:cubicBezTo>
                <a:cubicBezTo>
                  <a:pt x="1828799" y="3387323"/>
                  <a:pt x="1833519" y="3374664"/>
                  <a:pt x="1842055" y="3363150"/>
                </a:cubicBezTo>
                <a:lnTo>
                  <a:pt x="1867162" y="3341905"/>
                </a:lnTo>
                <a:lnTo>
                  <a:pt x="1845081" y="3344448"/>
                </a:lnTo>
                <a:cubicBezTo>
                  <a:pt x="1821791" y="3344448"/>
                  <a:pt x="1799603" y="3341755"/>
                  <a:pt x="1779422" y="3336885"/>
                </a:cubicBezTo>
                <a:lnTo>
                  <a:pt x="1750987" y="3325947"/>
                </a:lnTo>
                <a:lnTo>
                  <a:pt x="1808873" y="3325947"/>
                </a:lnTo>
                <a:cubicBezTo>
                  <a:pt x="1809394" y="3325947"/>
                  <a:pt x="1809896" y="3325817"/>
                  <a:pt x="1810380" y="3325557"/>
                </a:cubicBezTo>
                <a:cubicBezTo>
                  <a:pt x="1810864" y="3325296"/>
                  <a:pt x="1811292" y="3324868"/>
                  <a:pt x="1811664" y="3324273"/>
                </a:cubicBezTo>
                <a:cubicBezTo>
                  <a:pt x="1812036" y="3323678"/>
                  <a:pt x="1812334" y="3322896"/>
                  <a:pt x="1812557" y="3321929"/>
                </a:cubicBezTo>
                <a:cubicBezTo>
                  <a:pt x="1812780" y="3320961"/>
                  <a:pt x="1812892" y="3319771"/>
                  <a:pt x="1812892" y="3318357"/>
                </a:cubicBezTo>
                <a:cubicBezTo>
                  <a:pt x="1812892" y="3317018"/>
                  <a:pt x="1812799" y="3315864"/>
                  <a:pt x="1812613" y="3314897"/>
                </a:cubicBezTo>
                <a:cubicBezTo>
                  <a:pt x="1812427" y="3313929"/>
                  <a:pt x="1812166" y="3313129"/>
                  <a:pt x="1811831" y="3312497"/>
                </a:cubicBezTo>
                <a:cubicBezTo>
                  <a:pt x="1811496" y="3311864"/>
                  <a:pt x="1811068" y="3311381"/>
                  <a:pt x="1810548" y="3311046"/>
                </a:cubicBezTo>
                <a:cubicBezTo>
                  <a:pt x="1810027" y="3310711"/>
                  <a:pt x="1809469" y="3310543"/>
                  <a:pt x="1808873" y="3310543"/>
                </a:cubicBezTo>
                <a:lnTo>
                  <a:pt x="1782754" y="3310543"/>
                </a:lnTo>
                <a:lnTo>
                  <a:pt x="1782754" y="3183630"/>
                </a:lnTo>
                <a:cubicBezTo>
                  <a:pt x="1782754" y="3183184"/>
                  <a:pt x="1782642" y="3182756"/>
                  <a:pt x="1782419" y="3182347"/>
                </a:cubicBezTo>
                <a:cubicBezTo>
                  <a:pt x="1782196" y="3181937"/>
                  <a:pt x="1781749" y="3181602"/>
                  <a:pt x="1781080" y="3181342"/>
                </a:cubicBezTo>
                <a:cubicBezTo>
                  <a:pt x="1780410" y="3181082"/>
                  <a:pt x="1779480" y="3180877"/>
                  <a:pt x="1778289" y="3180728"/>
                </a:cubicBezTo>
                <a:cubicBezTo>
                  <a:pt x="1777098" y="3180579"/>
                  <a:pt x="1775610" y="3180505"/>
                  <a:pt x="1773824" y="3180505"/>
                </a:cubicBezTo>
                <a:cubicBezTo>
                  <a:pt x="1772485" y="3180505"/>
                  <a:pt x="1771369" y="3180523"/>
                  <a:pt x="1770476" y="3180561"/>
                </a:cubicBezTo>
                <a:cubicBezTo>
                  <a:pt x="1769583" y="3180598"/>
                  <a:pt x="1768801" y="3180691"/>
                  <a:pt x="1768132" y="3180840"/>
                </a:cubicBezTo>
                <a:cubicBezTo>
                  <a:pt x="1767462" y="3180989"/>
                  <a:pt x="1766904" y="3181137"/>
                  <a:pt x="1766457" y="3181286"/>
                </a:cubicBezTo>
                <a:cubicBezTo>
                  <a:pt x="1766011" y="3181435"/>
                  <a:pt x="1765639" y="3181621"/>
                  <a:pt x="1765341" y="3181844"/>
                </a:cubicBezTo>
                <a:lnTo>
                  <a:pt x="1732078" y="3203164"/>
                </a:lnTo>
                <a:cubicBezTo>
                  <a:pt x="1731408" y="3203610"/>
                  <a:pt x="1730869" y="3204057"/>
                  <a:pt x="1730459" y="3204503"/>
                </a:cubicBezTo>
                <a:cubicBezTo>
                  <a:pt x="1730050" y="3204950"/>
                  <a:pt x="1729734" y="3205471"/>
                  <a:pt x="1729511" y="3206066"/>
                </a:cubicBezTo>
                <a:cubicBezTo>
                  <a:pt x="1729287" y="3206661"/>
                  <a:pt x="1729120" y="3207406"/>
                  <a:pt x="1729008" y="3208299"/>
                </a:cubicBezTo>
                <a:cubicBezTo>
                  <a:pt x="1728897" y="3209191"/>
                  <a:pt x="1728841" y="3210270"/>
                  <a:pt x="1728841" y="3211536"/>
                </a:cubicBezTo>
                <a:cubicBezTo>
                  <a:pt x="1728841" y="3213247"/>
                  <a:pt x="1728934" y="3214661"/>
                  <a:pt x="1729120" y="3215777"/>
                </a:cubicBezTo>
                <a:cubicBezTo>
                  <a:pt x="1729306" y="3216893"/>
                  <a:pt x="1729659" y="3217693"/>
                  <a:pt x="1730180" y="3218177"/>
                </a:cubicBezTo>
                <a:cubicBezTo>
                  <a:pt x="1730701" y="3218661"/>
                  <a:pt x="1731390" y="3218828"/>
                  <a:pt x="1732245" y="3218679"/>
                </a:cubicBezTo>
                <a:cubicBezTo>
                  <a:pt x="1733101" y="3218530"/>
                  <a:pt x="1734236" y="3218084"/>
                  <a:pt x="1735650" y="3217340"/>
                </a:cubicBezTo>
                <a:lnTo>
                  <a:pt x="1763555" y="3200708"/>
                </a:lnTo>
                <a:lnTo>
                  <a:pt x="1763555" y="3310543"/>
                </a:lnTo>
                <a:lnTo>
                  <a:pt x="1733417" y="3310543"/>
                </a:lnTo>
                <a:cubicBezTo>
                  <a:pt x="1732822" y="3310543"/>
                  <a:pt x="1732283" y="3310711"/>
                  <a:pt x="1731799" y="3311046"/>
                </a:cubicBezTo>
                <a:cubicBezTo>
                  <a:pt x="1731315" y="3311381"/>
                  <a:pt x="1730906" y="3311864"/>
                  <a:pt x="1730571" y="3312497"/>
                </a:cubicBezTo>
                <a:cubicBezTo>
                  <a:pt x="1730236" y="3313129"/>
                  <a:pt x="1729957" y="3313929"/>
                  <a:pt x="1729734" y="3314897"/>
                </a:cubicBezTo>
                <a:lnTo>
                  <a:pt x="1729466" y="3317669"/>
                </a:lnTo>
                <a:lnTo>
                  <a:pt x="1725805" y="3316261"/>
                </a:lnTo>
                <a:cubicBezTo>
                  <a:pt x="1695279" y="3298845"/>
                  <a:pt x="1676399" y="3274786"/>
                  <a:pt x="1676399" y="3248210"/>
                </a:cubicBezTo>
                <a:cubicBezTo>
                  <a:pt x="1676399" y="3234923"/>
                  <a:pt x="1681119" y="3222264"/>
                  <a:pt x="1689655" y="3210750"/>
                </a:cubicBezTo>
                <a:lnTo>
                  <a:pt x="1714762" y="3189505"/>
                </a:lnTo>
                <a:lnTo>
                  <a:pt x="1692681" y="3192048"/>
                </a:lnTo>
                <a:cubicBezTo>
                  <a:pt x="1599521" y="3192048"/>
                  <a:pt x="1523999" y="3148961"/>
                  <a:pt x="1523999" y="3095810"/>
                </a:cubicBezTo>
                <a:cubicBezTo>
                  <a:pt x="1523999" y="3082523"/>
                  <a:pt x="1528719" y="3069864"/>
                  <a:pt x="1537255" y="3058350"/>
                </a:cubicBezTo>
                <a:lnTo>
                  <a:pt x="1562362" y="3037105"/>
                </a:lnTo>
                <a:lnTo>
                  <a:pt x="1540281" y="3039648"/>
                </a:lnTo>
                <a:cubicBezTo>
                  <a:pt x="1447121" y="3039648"/>
                  <a:pt x="1371599" y="2996561"/>
                  <a:pt x="1371599" y="2943410"/>
                </a:cubicBezTo>
                <a:cubicBezTo>
                  <a:pt x="1371599" y="2930123"/>
                  <a:pt x="1376319" y="2917464"/>
                  <a:pt x="1384855" y="2905950"/>
                </a:cubicBezTo>
                <a:lnTo>
                  <a:pt x="1409962" y="2884705"/>
                </a:lnTo>
                <a:lnTo>
                  <a:pt x="1387881" y="2887248"/>
                </a:lnTo>
                <a:cubicBezTo>
                  <a:pt x="1294721" y="2887248"/>
                  <a:pt x="1219199" y="2844161"/>
                  <a:pt x="1219199" y="2791010"/>
                </a:cubicBezTo>
                <a:cubicBezTo>
                  <a:pt x="1219199" y="2777723"/>
                  <a:pt x="1223919" y="2765064"/>
                  <a:pt x="1232455" y="2753550"/>
                </a:cubicBezTo>
                <a:lnTo>
                  <a:pt x="1257562" y="2732305"/>
                </a:lnTo>
                <a:lnTo>
                  <a:pt x="1235481" y="2734848"/>
                </a:lnTo>
                <a:cubicBezTo>
                  <a:pt x="1142321" y="2734848"/>
                  <a:pt x="1066799" y="2691761"/>
                  <a:pt x="1066799" y="2638610"/>
                </a:cubicBezTo>
                <a:cubicBezTo>
                  <a:pt x="1066799" y="2625323"/>
                  <a:pt x="1071519" y="2612664"/>
                  <a:pt x="1080055" y="2601150"/>
                </a:cubicBezTo>
                <a:lnTo>
                  <a:pt x="1105162" y="2579905"/>
                </a:lnTo>
                <a:lnTo>
                  <a:pt x="1083081" y="2582448"/>
                </a:lnTo>
                <a:cubicBezTo>
                  <a:pt x="989921" y="2582448"/>
                  <a:pt x="914399" y="2539361"/>
                  <a:pt x="914399" y="2486210"/>
                </a:cubicBezTo>
                <a:cubicBezTo>
                  <a:pt x="914399" y="2472923"/>
                  <a:pt x="919119" y="2460264"/>
                  <a:pt x="927655" y="2448750"/>
                </a:cubicBezTo>
                <a:lnTo>
                  <a:pt x="952762" y="2427505"/>
                </a:lnTo>
                <a:lnTo>
                  <a:pt x="930681" y="2430048"/>
                </a:lnTo>
                <a:cubicBezTo>
                  <a:pt x="837521" y="2430048"/>
                  <a:pt x="761999" y="2386961"/>
                  <a:pt x="761999" y="2333810"/>
                </a:cubicBezTo>
                <a:cubicBezTo>
                  <a:pt x="761999" y="2320523"/>
                  <a:pt x="766719" y="2307864"/>
                  <a:pt x="775255" y="2296350"/>
                </a:cubicBezTo>
                <a:lnTo>
                  <a:pt x="800362" y="2275105"/>
                </a:lnTo>
                <a:lnTo>
                  <a:pt x="778281" y="2277648"/>
                </a:lnTo>
                <a:cubicBezTo>
                  <a:pt x="685121" y="2277648"/>
                  <a:pt x="609600" y="2234561"/>
                  <a:pt x="609600" y="2181410"/>
                </a:cubicBezTo>
                <a:cubicBezTo>
                  <a:pt x="609600" y="2168123"/>
                  <a:pt x="614320" y="2155464"/>
                  <a:pt x="622855" y="2143950"/>
                </a:cubicBezTo>
                <a:lnTo>
                  <a:pt x="647962" y="2122705"/>
                </a:lnTo>
                <a:lnTo>
                  <a:pt x="625881" y="2125248"/>
                </a:lnTo>
                <a:cubicBezTo>
                  <a:pt x="532722" y="2125248"/>
                  <a:pt x="457200" y="2082161"/>
                  <a:pt x="457200" y="2029010"/>
                </a:cubicBezTo>
                <a:cubicBezTo>
                  <a:pt x="457200" y="2015723"/>
                  <a:pt x="461920" y="2003064"/>
                  <a:pt x="470456" y="1991550"/>
                </a:cubicBezTo>
                <a:lnTo>
                  <a:pt x="495563" y="1970305"/>
                </a:lnTo>
                <a:lnTo>
                  <a:pt x="473481" y="1972848"/>
                </a:lnTo>
                <a:cubicBezTo>
                  <a:pt x="380321" y="1972848"/>
                  <a:pt x="304800" y="1929761"/>
                  <a:pt x="304800" y="1876610"/>
                </a:cubicBezTo>
                <a:cubicBezTo>
                  <a:pt x="304800" y="1863323"/>
                  <a:pt x="309520" y="1850664"/>
                  <a:pt x="318056" y="1839150"/>
                </a:cubicBezTo>
                <a:lnTo>
                  <a:pt x="343162" y="1817905"/>
                </a:lnTo>
                <a:lnTo>
                  <a:pt x="321082" y="1820448"/>
                </a:lnTo>
                <a:cubicBezTo>
                  <a:pt x="227922" y="1820448"/>
                  <a:pt x="152400" y="1777361"/>
                  <a:pt x="152400" y="1724210"/>
                </a:cubicBezTo>
                <a:cubicBezTo>
                  <a:pt x="152400" y="1710923"/>
                  <a:pt x="157120" y="1698264"/>
                  <a:pt x="165655" y="1686750"/>
                </a:cubicBezTo>
                <a:lnTo>
                  <a:pt x="190762" y="1665505"/>
                </a:lnTo>
                <a:lnTo>
                  <a:pt x="168682" y="1668048"/>
                </a:lnTo>
                <a:cubicBezTo>
                  <a:pt x="75521" y="1668048"/>
                  <a:pt x="0" y="1624961"/>
                  <a:pt x="0" y="1571810"/>
                </a:cubicBezTo>
                <a:cubicBezTo>
                  <a:pt x="0" y="1518660"/>
                  <a:pt x="75521" y="1475573"/>
                  <a:pt x="168682" y="1475573"/>
                </a:cubicBezTo>
                <a:close/>
                <a:moveTo>
                  <a:pt x="2862456" y="1474434"/>
                </a:moveTo>
                <a:cubicBezTo>
                  <a:pt x="2860181" y="1474434"/>
                  <a:pt x="2858209" y="1474490"/>
                  <a:pt x="2856540" y="1474601"/>
                </a:cubicBezTo>
                <a:cubicBezTo>
                  <a:pt x="2854871" y="1474713"/>
                  <a:pt x="2853467" y="1474917"/>
                  <a:pt x="2852329" y="1475215"/>
                </a:cubicBezTo>
                <a:cubicBezTo>
                  <a:pt x="2851190" y="1475513"/>
                  <a:pt x="2850261" y="1475885"/>
                  <a:pt x="2849540" y="1476331"/>
                </a:cubicBezTo>
                <a:cubicBezTo>
                  <a:pt x="2848819" y="1476778"/>
                  <a:pt x="2848269" y="1477299"/>
                  <a:pt x="2847890" y="1477894"/>
                </a:cubicBezTo>
                <a:lnTo>
                  <a:pt x="2796404" y="1565628"/>
                </a:lnTo>
                <a:cubicBezTo>
                  <a:pt x="2795888" y="1566596"/>
                  <a:pt x="2795446" y="1567507"/>
                  <a:pt x="2795078" y="1568363"/>
                </a:cubicBezTo>
                <a:cubicBezTo>
                  <a:pt x="2794710" y="1569219"/>
                  <a:pt x="2794415" y="1570112"/>
                  <a:pt x="2794194" y="1571042"/>
                </a:cubicBezTo>
                <a:cubicBezTo>
                  <a:pt x="2793974" y="1571972"/>
                  <a:pt x="2793826" y="1572995"/>
                  <a:pt x="2793752" y="1574111"/>
                </a:cubicBezTo>
                <a:cubicBezTo>
                  <a:pt x="2793678" y="1575228"/>
                  <a:pt x="2793642" y="1576493"/>
                  <a:pt x="2793642" y="1577906"/>
                </a:cubicBezTo>
                <a:cubicBezTo>
                  <a:pt x="2793642" y="1579692"/>
                  <a:pt x="2793734" y="1581143"/>
                  <a:pt x="2793918" y="1582260"/>
                </a:cubicBezTo>
                <a:cubicBezTo>
                  <a:pt x="2794102" y="1583376"/>
                  <a:pt x="2794434" y="1584232"/>
                  <a:pt x="2794914" y="1584827"/>
                </a:cubicBezTo>
                <a:cubicBezTo>
                  <a:pt x="2795394" y="1585422"/>
                  <a:pt x="2795928" y="1585832"/>
                  <a:pt x="2796518" y="1586055"/>
                </a:cubicBezTo>
                <a:cubicBezTo>
                  <a:pt x="2797109" y="1586278"/>
                  <a:pt x="2797847" y="1586390"/>
                  <a:pt x="2798733" y="1586390"/>
                </a:cubicBezTo>
                <a:lnTo>
                  <a:pt x="2857824" y="1586390"/>
                </a:lnTo>
                <a:lnTo>
                  <a:pt x="2857824" y="1616751"/>
                </a:lnTo>
                <a:cubicBezTo>
                  <a:pt x="2857824" y="1617346"/>
                  <a:pt x="2857958" y="1617848"/>
                  <a:pt x="2858226" y="1618257"/>
                </a:cubicBezTo>
                <a:cubicBezTo>
                  <a:pt x="2858494" y="1618667"/>
                  <a:pt x="2858992" y="1619020"/>
                  <a:pt x="2859721" y="1619318"/>
                </a:cubicBezTo>
                <a:cubicBezTo>
                  <a:pt x="2860449" y="1619616"/>
                  <a:pt x="2861427" y="1619839"/>
                  <a:pt x="2862653" y="1619988"/>
                </a:cubicBezTo>
                <a:cubicBezTo>
                  <a:pt x="2863879" y="1620136"/>
                  <a:pt x="2865412" y="1620211"/>
                  <a:pt x="2867251" y="1620211"/>
                </a:cubicBezTo>
                <a:cubicBezTo>
                  <a:pt x="2869167" y="1620211"/>
                  <a:pt x="2870738" y="1620136"/>
                  <a:pt x="2871964" y="1619988"/>
                </a:cubicBezTo>
                <a:cubicBezTo>
                  <a:pt x="2873190" y="1619839"/>
                  <a:pt x="2874187" y="1619616"/>
                  <a:pt x="2874954" y="1619318"/>
                </a:cubicBezTo>
                <a:cubicBezTo>
                  <a:pt x="2875720" y="1619020"/>
                  <a:pt x="2876257" y="1618667"/>
                  <a:pt x="2876563" y="1618257"/>
                </a:cubicBezTo>
                <a:cubicBezTo>
                  <a:pt x="2876870" y="1617848"/>
                  <a:pt x="2877023" y="1617346"/>
                  <a:pt x="2877023" y="1616751"/>
                </a:cubicBezTo>
                <a:lnTo>
                  <a:pt x="2877023" y="1586390"/>
                </a:lnTo>
                <a:lnTo>
                  <a:pt x="2893320" y="1586390"/>
                </a:lnTo>
                <a:cubicBezTo>
                  <a:pt x="2894659" y="1586390"/>
                  <a:pt x="2895701" y="1585683"/>
                  <a:pt x="2896445" y="1584269"/>
                </a:cubicBezTo>
                <a:cubicBezTo>
                  <a:pt x="2897189" y="1582855"/>
                  <a:pt x="2897561" y="1580920"/>
                  <a:pt x="2897561" y="1578465"/>
                </a:cubicBezTo>
                <a:cubicBezTo>
                  <a:pt x="2897561" y="1575786"/>
                  <a:pt x="2897171" y="1573795"/>
                  <a:pt x="2896389" y="1572493"/>
                </a:cubicBezTo>
                <a:cubicBezTo>
                  <a:pt x="2895608" y="1571191"/>
                  <a:pt x="2894585" y="1570539"/>
                  <a:pt x="2893320" y="1570539"/>
                </a:cubicBezTo>
                <a:lnTo>
                  <a:pt x="2877023" y="1570539"/>
                </a:lnTo>
                <a:lnTo>
                  <a:pt x="2877023" y="1478340"/>
                </a:lnTo>
                <a:cubicBezTo>
                  <a:pt x="2877023" y="1477671"/>
                  <a:pt x="2876720" y="1477094"/>
                  <a:pt x="2876113" y="1476610"/>
                </a:cubicBezTo>
                <a:cubicBezTo>
                  <a:pt x="2875506" y="1476127"/>
                  <a:pt x="2874633" y="1475736"/>
                  <a:pt x="2873496" y="1475438"/>
                </a:cubicBezTo>
                <a:cubicBezTo>
                  <a:pt x="2872358" y="1475141"/>
                  <a:pt x="2870859" y="1474899"/>
                  <a:pt x="2869000" y="1474713"/>
                </a:cubicBezTo>
                <a:cubicBezTo>
                  <a:pt x="2867141" y="1474527"/>
                  <a:pt x="2864960" y="1474434"/>
                  <a:pt x="2862456" y="1474434"/>
                </a:cubicBezTo>
                <a:close/>
                <a:moveTo>
                  <a:pt x="2728901" y="1472983"/>
                </a:moveTo>
                <a:cubicBezTo>
                  <a:pt x="2724139" y="1472983"/>
                  <a:pt x="2719693" y="1473429"/>
                  <a:pt x="2715563" y="1474322"/>
                </a:cubicBezTo>
                <a:cubicBezTo>
                  <a:pt x="2711433" y="1475215"/>
                  <a:pt x="2707786" y="1476313"/>
                  <a:pt x="2704624" y="1477615"/>
                </a:cubicBezTo>
                <a:cubicBezTo>
                  <a:pt x="2701461" y="1478917"/>
                  <a:pt x="2698801" y="1480238"/>
                  <a:pt x="2696643" y="1481577"/>
                </a:cubicBezTo>
                <a:cubicBezTo>
                  <a:pt x="2694485" y="1482917"/>
                  <a:pt x="2693052" y="1483940"/>
                  <a:pt x="2692346" y="1484647"/>
                </a:cubicBezTo>
                <a:cubicBezTo>
                  <a:pt x="2691639" y="1485354"/>
                  <a:pt x="2691136" y="1485968"/>
                  <a:pt x="2690839" y="1486489"/>
                </a:cubicBezTo>
                <a:cubicBezTo>
                  <a:pt x="2690541" y="1487010"/>
                  <a:pt x="2690281" y="1487586"/>
                  <a:pt x="2690057" y="1488219"/>
                </a:cubicBezTo>
                <a:cubicBezTo>
                  <a:pt x="2689834" y="1488851"/>
                  <a:pt x="2689685" y="1489596"/>
                  <a:pt x="2689611" y="1490451"/>
                </a:cubicBezTo>
                <a:cubicBezTo>
                  <a:pt x="2689536" y="1491307"/>
                  <a:pt x="2689499" y="1492293"/>
                  <a:pt x="2689499" y="1493409"/>
                </a:cubicBezTo>
                <a:cubicBezTo>
                  <a:pt x="2689499" y="1495046"/>
                  <a:pt x="2689555" y="1496367"/>
                  <a:pt x="2689667" y="1497372"/>
                </a:cubicBezTo>
                <a:cubicBezTo>
                  <a:pt x="2689778" y="1498376"/>
                  <a:pt x="2689964" y="1499158"/>
                  <a:pt x="2690225" y="1499716"/>
                </a:cubicBezTo>
                <a:cubicBezTo>
                  <a:pt x="2690485" y="1500274"/>
                  <a:pt x="2690820" y="1500646"/>
                  <a:pt x="2691229" y="1500832"/>
                </a:cubicBezTo>
                <a:cubicBezTo>
                  <a:pt x="2691639" y="1501018"/>
                  <a:pt x="2692104" y="1501111"/>
                  <a:pt x="2692625" y="1501111"/>
                </a:cubicBezTo>
                <a:cubicBezTo>
                  <a:pt x="2693369" y="1501111"/>
                  <a:pt x="2694671" y="1500460"/>
                  <a:pt x="2696531" y="1499158"/>
                </a:cubicBezTo>
                <a:cubicBezTo>
                  <a:pt x="2698392" y="1497856"/>
                  <a:pt x="2700736" y="1496460"/>
                  <a:pt x="2703563" y="1494972"/>
                </a:cubicBezTo>
                <a:cubicBezTo>
                  <a:pt x="2706391" y="1493484"/>
                  <a:pt x="2709610" y="1492088"/>
                  <a:pt x="2713219" y="1490786"/>
                </a:cubicBezTo>
                <a:cubicBezTo>
                  <a:pt x="2716828" y="1489484"/>
                  <a:pt x="2720790" y="1488833"/>
                  <a:pt x="2725106" y="1488833"/>
                </a:cubicBezTo>
                <a:cubicBezTo>
                  <a:pt x="2729050" y="1488833"/>
                  <a:pt x="2732529" y="1489410"/>
                  <a:pt x="2735543" y="1490563"/>
                </a:cubicBezTo>
                <a:cubicBezTo>
                  <a:pt x="2738557" y="1491716"/>
                  <a:pt x="2741031" y="1493298"/>
                  <a:pt x="2742966" y="1495307"/>
                </a:cubicBezTo>
                <a:cubicBezTo>
                  <a:pt x="2744900" y="1497316"/>
                  <a:pt x="2746351" y="1499679"/>
                  <a:pt x="2747319" y="1502395"/>
                </a:cubicBezTo>
                <a:cubicBezTo>
                  <a:pt x="2748286" y="1505111"/>
                  <a:pt x="2748770" y="1507957"/>
                  <a:pt x="2748770" y="1510934"/>
                </a:cubicBezTo>
                <a:cubicBezTo>
                  <a:pt x="2748770" y="1515027"/>
                  <a:pt x="2748044" y="1518729"/>
                  <a:pt x="2746593" y="1522040"/>
                </a:cubicBezTo>
                <a:cubicBezTo>
                  <a:pt x="2745142" y="1525352"/>
                  <a:pt x="2743059" y="1528198"/>
                  <a:pt x="2740343" y="1530579"/>
                </a:cubicBezTo>
                <a:cubicBezTo>
                  <a:pt x="2737626" y="1532960"/>
                  <a:pt x="2734315" y="1534784"/>
                  <a:pt x="2730408" y="1536049"/>
                </a:cubicBezTo>
                <a:cubicBezTo>
                  <a:pt x="2726501" y="1537314"/>
                  <a:pt x="2722092" y="1537946"/>
                  <a:pt x="2717181" y="1537946"/>
                </a:cubicBezTo>
                <a:lnTo>
                  <a:pt x="2704568" y="1537946"/>
                </a:lnTo>
                <a:cubicBezTo>
                  <a:pt x="2703898" y="1537946"/>
                  <a:pt x="2703303" y="1538076"/>
                  <a:pt x="2702782" y="1538337"/>
                </a:cubicBezTo>
                <a:cubicBezTo>
                  <a:pt x="2702261" y="1538597"/>
                  <a:pt x="2701796" y="1539007"/>
                  <a:pt x="2701387" y="1539565"/>
                </a:cubicBezTo>
                <a:cubicBezTo>
                  <a:pt x="2700978" y="1540123"/>
                  <a:pt x="2700661" y="1540867"/>
                  <a:pt x="2700438" y="1541797"/>
                </a:cubicBezTo>
                <a:cubicBezTo>
                  <a:pt x="2700215" y="1542727"/>
                  <a:pt x="2700103" y="1543899"/>
                  <a:pt x="2700103" y="1545313"/>
                </a:cubicBezTo>
                <a:cubicBezTo>
                  <a:pt x="2700103" y="1546876"/>
                  <a:pt x="2700238" y="1548141"/>
                  <a:pt x="2700507" y="1549108"/>
                </a:cubicBezTo>
                <a:cubicBezTo>
                  <a:pt x="2700776" y="1550076"/>
                  <a:pt x="2701122" y="1550857"/>
                  <a:pt x="2701545" y="1551452"/>
                </a:cubicBezTo>
                <a:cubicBezTo>
                  <a:pt x="2701967" y="1552048"/>
                  <a:pt x="2702467" y="1552475"/>
                  <a:pt x="2703043" y="1552736"/>
                </a:cubicBezTo>
                <a:cubicBezTo>
                  <a:pt x="2703619" y="1552996"/>
                  <a:pt x="2704215" y="1553127"/>
                  <a:pt x="2704830" y="1553127"/>
                </a:cubicBezTo>
                <a:lnTo>
                  <a:pt x="2719009" y="1553127"/>
                </a:lnTo>
                <a:cubicBezTo>
                  <a:pt x="2724927" y="1553127"/>
                  <a:pt x="2730211" y="1553759"/>
                  <a:pt x="2734861" y="1555024"/>
                </a:cubicBezTo>
                <a:cubicBezTo>
                  <a:pt x="2739511" y="1556289"/>
                  <a:pt x="2743430" y="1558112"/>
                  <a:pt x="2746619" y="1560494"/>
                </a:cubicBezTo>
                <a:cubicBezTo>
                  <a:pt x="2749809" y="1562875"/>
                  <a:pt x="2752230" y="1565703"/>
                  <a:pt x="2753882" y="1568977"/>
                </a:cubicBezTo>
                <a:cubicBezTo>
                  <a:pt x="2755534" y="1572251"/>
                  <a:pt x="2756360" y="1575934"/>
                  <a:pt x="2756360" y="1580027"/>
                </a:cubicBezTo>
                <a:cubicBezTo>
                  <a:pt x="2756360" y="1583748"/>
                  <a:pt x="2755711" y="1587190"/>
                  <a:pt x="2754414" y="1590352"/>
                </a:cubicBezTo>
                <a:cubicBezTo>
                  <a:pt x="2753116" y="1593515"/>
                  <a:pt x="2751169" y="1596250"/>
                  <a:pt x="2748574" y="1598556"/>
                </a:cubicBezTo>
                <a:cubicBezTo>
                  <a:pt x="2745978" y="1600863"/>
                  <a:pt x="2742772" y="1602649"/>
                  <a:pt x="2738955" y="1603914"/>
                </a:cubicBezTo>
                <a:cubicBezTo>
                  <a:pt x="2735138" y="1605179"/>
                  <a:pt x="2730711" y="1605812"/>
                  <a:pt x="2725673" y="1605812"/>
                </a:cubicBezTo>
                <a:cubicBezTo>
                  <a:pt x="2720482" y="1605812"/>
                  <a:pt x="2715768" y="1605216"/>
                  <a:pt x="2711531" y="1604026"/>
                </a:cubicBezTo>
                <a:cubicBezTo>
                  <a:pt x="2707295" y="1602835"/>
                  <a:pt x="2703593" y="1601552"/>
                  <a:pt x="2700424" y="1600175"/>
                </a:cubicBezTo>
                <a:cubicBezTo>
                  <a:pt x="2697256" y="1598798"/>
                  <a:pt x="2694660" y="1597515"/>
                  <a:pt x="2692638" y="1596324"/>
                </a:cubicBezTo>
                <a:cubicBezTo>
                  <a:pt x="2690615" y="1595133"/>
                  <a:pt x="2689260" y="1594538"/>
                  <a:pt x="2688573" y="1594538"/>
                </a:cubicBezTo>
                <a:cubicBezTo>
                  <a:pt x="2687580" y="1594538"/>
                  <a:pt x="2686817" y="1595059"/>
                  <a:pt x="2686282" y="1596101"/>
                </a:cubicBezTo>
                <a:cubicBezTo>
                  <a:pt x="2685748" y="1597142"/>
                  <a:pt x="2685481" y="1599003"/>
                  <a:pt x="2685481" y="1601682"/>
                </a:cubicBezTo>
                <a:cubicBezTo>
                  <a:pt x="2685481" y="1603244"/>
                  <a:pt x="2685537" y="1604565"/>
                  <a:pt x="2685648" y="1605644"/>
                </a:cubicBezTo>
                <a:cubicBezTo>
                  <a:pt x="2685760" y="1606723"/>
                  <a:pt x="2685927" y="1607635"/>
                  <a:pt x="2686151" y="1608379"/>
                </a:cubicBezTo>
                <a:cubicBezTo>
                  <a:pt x="2686374" y="1609123"/>
                  <a:pt x="2686634" y="1609756"/>
                  <a:pt x="2686932" y="1610277"/>
                </a:cubicBezTo>
                <a:cubicBezTo>
                  <a:pt x="2687230" y="1610797"/>
                  <a:pt x="2687657" y="1611318"/>
                  <a:pt x="2688216" y="1611839"/>
                </a:cubicBezTo>
                <a:cubicBezTo>
                  <a:pt x="2688774" y="1612360"/>
                  <a:pt x="2690132" y="1613197"/>
                  <a:pt x="2692290" y="1614351"/>
                </a:cubicBezTo>
                <a:cubicBezTo>
                  <a:pt x="2694448" y="1615504"/>
                  <a:pt x="2697164" y="1616620"/>
                  <a:pt x="2700438" y="1617699"/>
                </a:cubicBezTo>
                <a:cubicBezTo>
                  <a:pt x="2703712" y="1618778"/>
                  <a:pt x="2707452" y="1619709"/>
                  <a:pt x="2711656" y="1620490"/>
                </a:cubicBezTo>
                <a:cubicBezTo>
                  <a:pt x="2715860" y="1621271"/>
                  <a:pt x="2720381" y="1621662"/>
                  <a:pt x="2725218" y="1621662"/>
                </a:cubicBezTo>
                <a:cubicBezTo>
                  <a:pt x="2733180" y="1621662"/>
                  <a:pt x="2740324" y="1620639"/>
                  <a:pt x="2746649" y="1618592"/>
                </a:cubicBezTo>
                <a:cubicBezTo>
                  <a:pt x="2752974" y="1616546"/>
                  <a:pt x="2758295" y="1613625"/>
                  <a:pt x="2762611" y="1609830"/>
                </a:cubicBezTo>
                <a:cubicBezTo>
                  <a:pt x="2766927" y="1606035"/>
                  <a:pt x="2770238" y="1601477"/>
                  <a:pt x="2772545" y="1596157"/>
                </a:cubicBezTo>
                <a:cubicBezTo>
                  <a:pt x="2774852" y="1590836"/>
                  <a:pt x="2776005" y="1584864"/>
                  <a:pt x="2776005" y="1578241"/>
                </a:cubicBezTo>
                <a:cubicBezTo>
                  <a:pt x="2776005" y="1573702"/>
                  <a:pt x="2775168" y="1569442"/>
                  <a:pt x="2773494" y="1565461"/>
                </a:cubicBezTo>
                <a:cubicBezTo>
                  <a:pt x="2771820" y="1561480"/>
                  <a:pt x="2769494" y="1558001"/>
                  <a:pt x="2766518" y="1555024"/>
                </a:cubicBezTo>
                <a:cubicBezTo>
                  <a:pt x="2763541" y="1552048"/>
                  <a:pt x="2759988" y="1549573"/>
                  <a:pt x="2755858" y="1547601"/>
                </a:cubicBezTo>
                <a:cubicBezTo>
                  <a:pt x="2751728" y="1545629"/>
                  <a:pt x="2747170" y="1544383"/>
                  <a:pt x="2742184" y="1543862"/>
                </a:cubicBezTo>
                <a:lnTo>
                  <a:pt x="2742184" y="1543639"/>
                </a:lnTo>
                <a:cubicBezTo>
                  <a:pt x="2746575" y="1542820"/>
                  <a:pt x="2750444" y="1541351"/>
                  <a:pt x="2753793" y="1539230"/>
                </a:cubicBezTo>
                <a:cubicBezTo>
                  <a:pt x="2757141" y="1537109"/>
                  <a:pt x="2759969" y="1534542"/>
                  <a:pt x="2762276" y="1531528"/>
                </a:cubicBezTo>
                <a:cubicBezTo>
                  <a:pt x="2764583" y="1528514"/>
                  <a:pt x="2766332" y="1525054"/>
                  <a:pt x="2767522" y="1521147"/>
                </a:cubicBezTo>
                <a:cubicBezTo>
                  <a:pt x="2768713" y="1517240"/>
                  <a:pt x="2769308" y="1513017"/>
                  <a:pt x="2769308" y="1508478"/>
                </a:cubicBezTo>
                <a:cubicBezTo>
                  <a:pt x="2769308" y="1503195"/>
                  <a:pt x="2768471" y="1498376"/>
                  <a:pt x="2766797" y="1494023"/>
                </a:cubicBezTo>
                <a:cubicBezTo>
                  <a:pt x="2765122" y="1489670"/>
                  <a:pt x="2762592" y="1485931"/>
                  <a:pt x="2759206" y="1482805"/>
                </a:cubicBezTo>
                <a:cubicBezTo>
                  <a:pt x="2755821" y="1479680"/>
                  <a:pt x="2751598" y="1477261"/>
                  <a:pt x="2746537" y="1475550"/>
                </a:cubicBezTo>
                <a:cubicBezTo>
                  <a:pt x="2741477" y="1473838"/>
                  <a:pt x="2735599" y="1472983"/>
                  <a:pt x="2728901" y="1472983"/>
                </a:cubicBezTo>
                <a:close/>
                <a:moveTo>
                  <a:pt x="1223121" y="1453459"/>
                </a:moveTo>
                <a:cubicBezTo>
                  <a:pt x="1228033" y="1453459"/>
                  <a:pt x="1232163" y="1454129"/>
                  <a:pt x="1235511" y="1455469"/>
                </a:cubicBezTo>
                <a:cubicBezTo>
                  <a:pt x="1238860" y="1456808"/>
                  <a:pt x="1241539" y="1458706"/>
                  <a:pt x="1243548" y="1461161"/>
                </a:cubicBezTo>
                <a:cubicBezTo>
                  <a:pt x="1245557" y="1463617"/>
                  <a:pt x="1246990" y="1466612"/>
                  <a:pt x="1247846" y="1470147"/>
                </a:cubicBezTo>
                <a:cubicBezTo>
                  <a:pt x="1248701" y="1473681"/>
                  <a:pt x="1249129" y="1477607"/>
                  <a:pt x="1249129" y="1481923"/>
                </a:cubicBezTo>
                <a:cubicBezTo>
                  <a:pt x="1249129" y="1485867"/>
                  <a:pt x="1248590" y="1489718"/>
                  <a:pt x="1247511" y="1493476"/>
                </a:cubicBezTo>
                <a:cubicBezTo>
                  <a:pt x="1246432" y="1497234"/>
                  <a:pt x="1244739" y="1500619"/>
                  <a:pt x="1242432" y="1503633"/>
                </a:cubicBezTo>
                <a:cubicBezTo>
                  <a:pt x="1240125" y="1506647"/>
                  <a:pt x="1237223" y="1509047"/>
                  <a:pt x="1233725" y="1510833"/>
                </a:cubicBezTo>
                <a:cubicBezTo>
                  <a:pt x="1230228" y="1512619"/>
                  <a:pt x="1226098" y="1513512"/>
                  <a:pt x="1221336" y="1513512"/>
                </a:cubicBezTo>
                <a:cubicBezTo>
                  <a:pt x="1216647" y="1513512"/>
                  <a:pt x="1212555" y="1512674"/>
                  <a:pt x="1209057" y="1511000"/>
                </a:cubicBezTo>
                <a:cubicBezTo>
                  <a:pt x="1205560" y="1509326"/>
                  <a:pt x="1202639" y="1506535"/>
                  <a:pt x="1200295" y="1502629"/>
                </a:cubicBezTo>
                <a:cubicBezTo>
                  <a:pt x="1197951" y="1498722"/>
                  <a:pt x="1196165" y="1493531"/>
                  <a:pt x="1194937" y="1487057"/>
                </a:cubicBezTo>
                <a:cubicBezTo>
                  <a:pt x="1193709" y="1480583"/>
                  <a:pt x="1193095" y="1472547"/>
                  <a:pt x="1193095" y="1462947"/>
                </a:cubicBezTo>
                <a:cubicBezTo>
                  <a:pt x="1195030" y="1461608"/>
                  <a:pt x="1197170" y="1460361"/>
                  <a:pt x="1199514" y="1459208"/>
                </a:cubicBezTo>
                <a:cubicBezTo>
                  <a:pt x="1201858" y="1458055"/>
                  <a:pt x="1204313" y="1457050"/>
                  <a:pt x="1206881" y="1456194"/>
                </a:cubicBezTo>
                <a:cubicBezTo>
                  <a:pt x="1209448" y="1455338"/>
                  <a:pt x="1212108" y="1454669"/>
                  <a:pt x="1214862" y="1454185"/>
                </a:cubicBezTo>
                <a:cubicBezTo>
                  <a:pt x="1217615" y="1453701"/>
                  <a:pt x="1220368" y="1453459"/>
                  <a:pt x="1223121" y="1453459"/>
                </a:cubicBezTo>
                <a:close/>
                <a:moveTo>
                  <a:pt x="1749408" y="1402166"/>
                </a:moveTo>
                <a:cubicBezTo>
                  <a:pt x="1794657" y="1402166"/>
                  <a:pt x="1831339" y="1496679"/>
                  <a:pt x="1831339" y="1613268"/>
                </a:cubicBezTo>
                <a:cubicBezTo>
                  <a:pt x="1831339" y="1729857"/>
                  <a:pt x="1794657" y="1824371"/>
                  <a:pt x="1749408" y="1824371"/>
                </a:cubicBezTo>
                <a:cubicBezTo>
                  <a:pt x="1704159" y="1824371"/>
                  <a:pt x="1667477" y="1729857"/>
                  <a:pt x="1667477" y="1613268"/>
                </a:cubicBezTo>
                <a:cubicBezTo>
                  <a:pt x="1667477" y="1496679"/>
                  <a:pt x="1704159" y="1402166"/>
                  <a:pt x="1749408" y="1402166"/>
                </a:cubicBezTo>
                <a:close/>
                <a:moveTo>
                  <a:pt x="1111835" y="1381464"/>
                </a:moveTo>
                <a:cubicBezTo>
                  <a:pt x="1110496" y="1381464"/>
                  <a:pt x="1109380" y="1381482"/>
                  <a:pt x="1108487" y="1381520"/>
                </a:cubicBezTo>
                <a:cubicBezTo>
                  <a:pt x="1107594" y="1381557"/>
                  <a:pt x="1106812" y="1381650"/>
                  <a:pt x="1106143" y="1381799"/>
                </a:cubicBezTo>
                <a:cubicBezTo>
                  <a:pt x="1105473" y="1381948"/>
                  <a:pt x="1104915" y="1382096"/>
                  <a:pt x="1104468" y="1382245"/>
                </a:cubicBezTo>
                <a:cubicBezTo>
                  <a:pt x="1104022" y="1382394"/>
                  <a:pt x="1103650" y="1382580"/>
                  <a:pt x="1103352" y="1382803"/>
                </a:cubicBezTo>
                <a:lnTo>
                  <a:pt x="1070089" y="1404123"/>
                </a:lnTo>
                <a:cubicBezTo>
                  <a:pt x="1069419" y="1404569"/>
                  <a:pt x="1068880" y="1405016"/>
                  <a:pt x="1068470" y="1405462"/>
                </a:cubicBezTo>
                <a:cubicBezTo>
                  <a:pt x="1068061" y="1405909"/>
                  <a:pt x="1067745" y="1406430"/>
                  <a:pt x="1067522" y="1407025"/>
                </a:cubicBezTo>
                <a:cubicBezTo>
                  <a:pt x="1067298" y="1407620"/>
                  <a:pt x="1067131" y="1408365"/>
                  <a:pt x="1067019" y="1409258"/>
                </a:cubicBezTo>
                <a:cubicBezTo>
                  <a:pt x="1066908" y="1410150"/>
                  <a:pt x="1066852" y="1411229"/>
                  <a:pt x="1066852" y="1412495"/>
                </a:cubicBezTo>
                <a:cubicBezTo>
                  <a:pt x="1066852" y="1414206"/>
                  <a:pt x="1066945" y="1415620"/>
                  <a:pt x="1067131" y="1416736"/>
                </a:cubicBezTo>
                <a:cubicBezTo>
                  <a:pt x="1067317" y="1417852"/>
                  <a:pt x="1067670" y="1418652"/>
                  <a:pt x="1068191" y="1419136"/>
                </a:cubicBezTo>
                <a:cubicBezTo>
                  <a:pt x="1068712" y="1419620"/>
                  <a:pt x="1069401" y="1419787"/>
                  <a:pt x="1070256" y="1419638"/>
                </a:cubicBezTo>
                <a:cubicBezTo>
                  <a:pt x="1071112" y="1419489"/>
                  <a:pt x="1072247" y="1419043"/>
                  <a:pt x="1073661" y="1418299"/>
                </a:cubicBezTo>
                <a:lnTo>
                  <a:pt x="1101566" y="1401667"/>
                </a:lnTo>
                <a:lnTo>
                  <a:pt x="1101566" y="1511502"/>
                </a:lnTo>
                <a:lnTo>
                  <a:pt x="1071428" y="1511502"/>
                </a:lnTo>
                <a:cubicBezTo>
                  <a:pt x="1070833" y="1511502"/>
                  <a:pt x="1070294" y="1511670"/>
                  <a:pt x="1069810" y="1512005"/>
                </a:cubicBezTo>
                <a:cubicBezTo>
                  <a:pt x="1069326" y="1512340"/>
                  <a:pt x="1068917" y="1512823"/>
                  <a:pt x="1068582" y="1513456"/>
                </a:cubicBezTo>
                <a:cubicBezTo>
                  <a:pt x="1068247" y="1514088"/>
                  <a:pt x="1067968" y="1514888"/>
                  <a:pt x="1067745" y="1515856"/>
                </a:cubicBezTo>
                <a:cubicBezTo>
                  <a:pt x="1067522" y="1516823"/>
                  <a:pt x="1067410" y="1517976"/>
                  <a:pt x="1067410" y="1519316"/>
                </a:cubicBezTo>
                <a:cubicBezTo>
                  <a:pt x="1067410" y="1520730"/>
                  <a:pt x="1067522" y="1521920"/>
                  <a:pt x="1067745" y="1522888"/>
                </a:cubicBezTo>
                <a:cubicBezTo>
                  <a:pt x="1067968" y="1523855"/>
                  <a:pt x="1068284" y="1524637"/>
                  <a:pt x="1068694" y="1525232"/>
                </a:cubicBezTo>
                <a:cubicBezTo>
                  <a:pt x="1069103" y="1525827"/>
                  <a:pt x="1069531" y="1526255"/>
                  <a:pt x="1069977" y="1526515"/>
                </a:cubicBezTo>
                <a:cubicBezTo>
                  <a:pt x="1070424" y="1526776"/>
                  <a:pt x="1070908" y="1526906"/>
                  <a:pt x="1071428" y="1526906"/>
                </a:cubicBezTo>
                <a:lnTo>
                  <a:pt x="1146884" y="1526906"/>
                </a:lnTo>
                <a:cubicBezTo>
                  <a:pt x="1147405" y="1526906"/>
                  <a:pt x="1147907" y="1526776"/>
                  <a:pt x="1148391" y="1526515"/>
                </a:cubicBezTo>
                <a:cubicBezTo>
                  <a:pt x="1148875" y="1526255"/>
                  <a:pt x="1149303" y="1525827"/>
                  <a:pt x="1149675" y="1525232"/>
                </a:cubicBezTo>
                <a:cubicBezTo>
                  <a:pt x="1150047" y="1524637"/>
                  <a:pt x="1150345" y="1523855"/>
                  <a:pt x="1150568" y="1522888"/>
                </a:cubicBezTo>
                <a:cubicBezTo>
                  <a:pt x="1150791" y="1521920"/>
                  <a:pt x="1150903" y="1520730"/>
                  <a:pt x="1150903" y="1519316"/>
                </a:cubicBezTo>
                <a:cubicBezTo>
                  <a:pt x="1150903" y="1517976"/>
                  <a:pt x="1150810" y="1516823"/>
                  <a:pt x="1150624" y="1515856"/>
                </a:cubicBezTo>
                <a:cubicBezTo>
                  <a:pt x="1150438" y="1514888"/>
                  <a:pt x="1150177" y="1514088"/>
                  <a:pt x="1149842" y="1513456"/>
                </a:cubicBezTo>
                <a:cubicBezTo>
                  <a:pt x="1149507" y="1512823"/>
                  <a:pt x="1149079" y="1512340"/>
                  <a:pt x="1148559" y="1512005"/>
                </a:cubicBezTo>
                <a:cubicBezTo>
                  <a:pt x="1148038" y="1511670"/>
                  <a:pt x="1147480" y="1511502"/>
                  <a:pt x="1146884" y="1511502"/>
                </a:cubicBezTo>
                <a:lnTo>
                  <a:pt x="1120765" y="1511502"/>
                </a:lnTo>
                <a:lnTo>
                  <a:pt x="1120765" y="1384589"/>
                </a:lnTo>
                <a:cubicBezTo>
                  <a:pt x="1120765" y="1384143"/>
                  <a:pt x="1120653" y="1383715"/>
                  <a:pt x="1120430" y="1383306"/>
                </a:cubicBezTo>
                <a:cubicBezTo>
                  <a:pt x="1120207" y="1382896"/>
                  <a:pt x="1119760" y="1382561"/>
                  <a:pt x="1119091" y="1382301"/>
                </a:cubicBezTo>
                <a:cubicBezTo>
                  <a:pt x="1118421" y="1382041"/>
                  <a:pt x="1117491" y="1381836"/>
                  <a:pt x="1116300" y="1381687"/>
                </a:cubicBezTo>
                <a:cubicBezTo>
                  <a:pt x="1115109" y="1381538"/>
                  <a:pt x="1113621" y="1381464"/>
                  <a:pt x="1111835" y="1381464"/>
                </a:cubicBezTo>
                <a:close/>
                <a:moveTo>
                  <a:pt x="1233725" y="1380459"/>
                </a:moveTo>
                <a:cubicBezTo>
                  <a:pt x="1225540" y="1380459"/>
                  <a:pt x="1218359" y="1381575"/>
                  <a:pt x="1212183" y="1383808"/>
                </a:cubicBezTo>
                <a:cubicBezTo>
                  <a:pt x="1206006" y="1386040"/>
                  <a:pt x="1200704" y="1389073"/>
                  <a:pt x="1196277" y="1392905"/>
                </a:cubicBezTo>
                <a:cubicBezTo>
                  <a:pt x="1191849" y="1396737"/>
                  <a:pt x="1188165" y="1401239"/>
                  <a:pt x="1185226" y="1406411"/>
                </a:cubicBezTo>
                <a:cubicBezTo>
                  <a:pt x="1182287" y="1411583"/>
                  <a:pt x="1179961" y="1417108"/>
                  <a:pt x="1178250" y="1422987"/>
                </a:cubicBezTo>
                <a:cubicBezTo>
                  <a:pt x="1176538" y="1428866"/>
                  <a:pt x="1175348" y="1434968"/>
                  <a:pt x="1174678" y="1441293"/>
                </a:cubicBezTo>
                <a:cubicBezTo>
                  <a:pt x="1174008" y="1447618"/>
                  <a:pt x="1173673" y="1453869"/>
                  <a:pt x="1173673" y="1460045"/>
                </a:cubicBezTo>
                <a:cubicBezTo>
                  <a:pt x="1173673" y="1467040"/>
                  <a:pt x="1173971" y="1473588"/>
                  <a:pt x="1174566" y="1479690"/>
                </a:cubicBezTo>
                <a:cubicBezTo>
                  <a:pt x="1175162" y="1485792"/>
                  <a:pt x="1176148" y="1491411"/>
                  <a:pt x="1177524" y="1496545"/>
                </a:cubicBezTo>
                <a:cubicBezTo>
                  <a:pt x="1178901" y="1501680"/>
                  <a:pt x="1180724" y="1506256"/>
                  <a:pt x="1182994" y="1510275"/>
                </a:cubicBezTo>
                <a:cubicBezTo>
                  <a:pt x="1185263" y="1514293"/>
                  <a:pt x="1188110" y="1517679"/>
                  <a:pt x="1191533" y="1520432"/>
                </a:cubicBezTo>
                <a:cubicBezTo>
                  <a:pt x="1194956" y="1523185"/>
                  <a:pt x="1198974" y="1525306"/>
                  <a:pt x="1203588" y="1526795"/>
                </a:cubicBezTo>
                <a:cubicBezTo>
                  <a:pt x="1208201" y="1528283"/>
                  <a:pt x="1213522" y="1529027"/>
                  <a:pt x="1219550" y="1529027"/>
                </a:cubicBezTo>
                <a:cubicBezTo>
                  <a:pt x="1227958" y="1529027"/>
                  <a:pt x="1235251" y="1527669"/>
                  <a:pt x="1241427" y="1524953"/>
                </a:cubicBezTo>
                <a:cubicBezTo>
                  <a:pt x="1247604" y="1522237"/>
                  <a:pt x="1252701" y="1518628"/>
                  <a:pt x="1256719" y="1514126"/>
                </a:cubicBezTo>
                <a:cubicBezTo>
                  <a:pt x="1260738" y="1509623"/>
                  <a:pt x="1263714" y="1504414"/>
                  <a:pt x="1265649" y="1498499"/>
                </a:cubicBezTo>
                <a:cubicBezTo>
                  <a:pt x="1267584" y="1492583"/>
                  <a:pt x="1268551" y="1486462"/>
                  <a:pt x="1268551" y="1480137"/>
                </a:cubicBezTo>
                <a:cubicBezTo>
                  <a:pt x="1268551" y="1474184"/>
                  <a:pt x="1267844" y="1468659"/>
                  <a:pt x="1266430" y="1463561"/>
                </a:cubicBezTo>
                <a:cubicBezTo>
                  <a:pt x="1265017" y="1458464"/>
                  <a:pt x="1262654" y="1454036"/>
                  <a:pt x="1259343" y="1450278"/>
                </a:cubicBezTo>
                <a:cubicBezTo>
                  <a:pt x="1256031" y="1446520"/>
                  <a:pt x="1251696" y="1443581"/>
                  <a:pt x="1246339" y="1441460"/>
                </a:cubicBezTo>
                <a:cubicBezTo>
                  <a:pt x="1240981" y="1439339"/>
                  <a:pt x="1234395" y="1438279"/>
                  <a:pt x="1226582" y="1438279"/>
                </a:cubicBezTo>
                <a:cubicBezTo>
                  <a:pt x="1222935" y="1438279"/>
                  <a:pt x="1219512" y="1438558"/>
                  <a:pt x="1216313" y="1439116"/>
                </a:cubicBezTo>
                <a:cubicBezTo>
                  <a:pt x="1213113" y="1439674"/>
                  <a:pt x="1210080" y="1440400"/>
                  <a:pt x="1207215" y="1441293"/>
                </a:cubicBezTo>
                <a:cubicBezTo>
                  <a:pt x="1204351" y="1442186"/>
                  <a:pt x="1201709" y="1443190"/>
                  <a:pt x="1199290" y="1444307"/>
                </a:cubicBezTo>
                <a:cubicBezTo>
                  <a:pt x="1196872" y="1445423"/>
                  <a:pt x="1194695" y="1446539"/>
                  <a:pt x="1192761" y="1447655"/>
                </a:cubicBezTo>
                <a:cubicBezTo>
                  <a:pt x="1192984" y="1440809"/>
                  <a:pt x="1193858" y="1434242"/>
                  <a:pt x="1195384" y="1427954"/>
                </a:cubicBezTo>
                <a:cubicBezTo>
                  <a:pt x="1196909" y="1421666"/>
                  <a:pt x="1199253" y="1416141"/>
                  <a:pt x="1202416" y="1411378"/>
                </a:cubicBezTo>
                <a:cubicBezTo>
                  <a:pt x="1205578" y="1406616"/>
                  <a:pt x="1209653" y="1402821"/>
                  <a:pt x="1214638" y="1399993"/>
                </a:cubicBezTo>
                <a:cubicBezTo>
                  <a:pt x="1219624" y="1397165"/>
                  <a:pt x="1225577" y="1395751"/>
                  <a:pt x="1232498" y="1395751"/>
                </a:cubicBezTo>
                <a:cubicBezTo>
                  <a:pt x="1236293" y="1395751"/>
                  <a:pt x="1239623" y="1396012"/>
                  <a:pt x="1242488" y="1396533"/>
                </a:cubicBezTo>
                <a:cubicBezTo>
                  <a:pt x="1245353" y="1397054"/>
                  <a:pt x="1247790" y="1397630"/>
                  <a:pt x="1249799" y="1398263"/>
                </a:cubicBezTo>
                <a:cubicBezTo>
                  <a:pt x="1251808" y="1398895"/>
                  <a:pt x="1253520" y="1399472"/>
                  <a:pt x="1254933" y="1399993"/>
                </a:cubicBezTo>
                <a:cubicBezTo>
                  <a:pt x="1256347" y="1400514"/>
                  <a:pt x="1257464" y="1400774"/>
                  <a:pt x="1258282" y="1400774"/>
                </a:cubicBezTo>
                <a:cubicBezTo>
                  <a:pt x="1258952" y="1400774"/>
                  <a:pt x="1259491" y="1400625"/>
                  <a:pt x="1259901" y="1400328"/>
                </a:cubicBezTo>
                <a:cubicBezTo>
                  <a:pt x="1260310" y="1400030"/>
                  <a:pt x="1260645" y="1399584"/>
                  <a:pt x="1260905" y="1398988"/>
                </a:cubicBezTo>
                <a:cubicBezTo>
                  <a:pt x="1261166" y="1398393"/>
                  <a:pt x="1261314" y="1397612"/>
                  <a:pt x="1261352" y="1396644"/>
                </a:cubicBezTo>
                <a:cubicBezTo>
                  <a:pt x="1261389" y="1395677"/>
                  <a:pt x="1261407" y="1394524"/>
                  <a:pt x="1261407" y="1393184"/>
                </a:cubicBezTo>
                <a:cubicBezTo>
                  <a:pt x="1261407" y="1392142"/>
                  <a:pt x="1261370" y="1391268"/>
                  <a:pt x="1261296" y="1390561"/>
                </a:cubicBezTo>
                <a:cubicBezTo>
                  <a:pt x="1261221" y="1389854"/>
                  <a:pt x="1261110" y="1389222"/>
                  <a:pt x="1260961" y="1388663"/>
                </a:cubicBezTo>
                <a:cubicBezTo>
                  <a:pt x="1260812" y="1388105"/>
                  <a:pt x="1260608" y="1387584"/>
                  <a:pt x="1260347" y="1387101"/>
                </a:cubicBezTo>
                <a:cubicBezTo>
                  <a:pt x="1260087" y="1386617"/>
                  <a:pt x="1259696" y="1386171"/>
                  <a:pt x="1259175" y="1385761"/>
                </a:cubicBezTo>
                <a:cubicBezTo>
                  <a:pt x="1258654" y="1385352"/>
                  <a:pt x="1257575" y="1384812"/>
                  <a:pt x="1255938" y="1384143"/>
                </a:cubicBezTo>
                <a:cubicBezTo>
                  <a:pt x="1254301" y="1383473"/>
                  <a:pt x="1252292" y="1382859"/>
                  <a:pt x="1249911" y="1382301"/>
                </a:cubicBezTo>
                <a:cubicBezTo>
                  <a:pt x="1247529" y="1381743"/>
                  <a:pt x="1244925" y="1381296"/>
                  <a:pt x="1242097" y="1380962"/>
                </a:cubicBezTo>
                <a:cubicBezTo>
                  <a:pt x="1239269" y="1380627"/>
                  <a:pt x="1236479" y="1380459"/>
                  <a:pt x="1233725" y="1380459"/>
                </a:cubicBezTo>
                <a:close/>
                <a:moveTo>
                  <a:pt x="4360528" y="1371600"/>
                </a:moveTo>
                <a:cubicBezTo>
                  <a:pt x="4405777" y="1371600"/>
                  <a:pt x="4442459" y="1466113"/>
                  <a:pt x="4442459" y="1582702"/>
                </a:cubicBezTo>
                <a:cubicBezTo>
                  <a:pt x="4442459" y="1699291"/>
                  <a:pt x="4405777" y="1793805"/>
                  <a:pt x="4360528" y="1793805"/>
                </a:cubicBezTo>
                <a:cubicBezTo>
                  <a:pt x="4315279" y="1793805"/>
                  <a:pt x="4278597" y="1699291"/>
                  <a:pt x="4278597" y="1582702"/>
                </a:cubicBezTo>
                <a:cubicBezTo>
                  <a:pt x="4278597" y="1466113"/>
                  <a:pt x="4315279" y="1371600"/>
                  <a:pt x="4360528" y="1371600"/>
                </a:cubicBezTo>
                <a:close/>
                <a:moveTo>
                  <a:pt x="3727870" y="1368087"/>
                </a:moveTo>
                <a:lnTo>
                  <a:pt x="3728090" y="1368087"/>
                </a:lnTo>
                <a:lnTo>
                  <a:pt x="3728090" y="1447338"/>
                </a:lnTo>
                <a:lnTo>
                  <a:pt x="3681433" y="1447338"/>
                </a:lnTo>
                <a:close/>
                <a:moveTo>
                  <a:pt x="3828661" y="1365074"/>
                </a:moveTo>
                <a:cubicBezTo>
                  <a:pt x="3833349" y="1365074"/>
                  <a:pt x="3837479" y="1365967"/>
                  <a:pt x="3841051" y="1367753"/>
                </a:cubicBezTo>
                <a:cubicBezTo>
                  <a:pt x="3844623" y="1369539"/>
                  <a:pt x="3847636" y="1372441"/>
                  <a:pt x="3850092" y="1376459"/>
                </a:cubicBezTo>
                <a:cubicBezTo>
                  <a:pt x="3852548" y="1380477"/>
                  <a:pt x="3854408" y="1385742"/>
                  <a:pt x="3855673" y="1392253"/>
                </a:cubicBezTo>
                <a:cubicBezTo>
                  <a:pt x="3856938" y="1398765"/>
                  <a:pt x="3857571" y="1406783"/>
                  <a:pt x="3857571" y="1416308"/>
                </a:cubicBezTo>
                <a:cubicBezTo>
                  <a:pt x="3853776" y="1419061"/>
                  <a:pt x="3849273" y="1421275"/>
                  <a:pt x="3844064" y="1422949"/>
                </a:cubicBezTo>
                <a:cubicBezTo>
                  <a:pt x="3838856" y="1424624"/>
                  <a:pt x="3833460" y="1425461"/>
                  <a:pt x="3827879" y="1425461"/>
                </a:cubicBezTo>
                <a:cubicBezTo>
                  <a:pt x="3822968" y="1425461"/>
                  <a:pt x="3818838" y="1424772"/>
                  <a:pt x="3815490" y="1423396"/>
                </a:cubicBezTo>
                <a:cubicBezTo>
                  <a:pt x="3812141" y="1422019"/>
                  <a:pt x="3809425" y="1420066"/>
                  <a:pt x="3807341" y="1417536"/>
                </a:cubicBezTo>
                <a:cubicBezTo>
                  <a:pt x="3805258" y="1415006"/>
                  <a:pt x="3803751" y="1411917"/>
                  <a:pt x="3802821" y="1408271"/>
                </a:cubicBezTo>
                <a:cubicBezTo>
                  <a:pt x="3801890" y="1404625"/>
                  <a:pt x="3801425" y="1400606"/>
                  <a:pt x="3801425" y="1396216"/>
                </a:cubicBezTo>
                <a:cubicBezTo>
                  <a:pt x="3801425" y="1392272"/>
                  <a:pt x="3801946" y="1388440"/>
                  <a:pt x="3802988" y="1384719"/>
                </a:cubicBezTo>
                <a:cubicBezTo>
                  <a:pt x="3804030" y="1380998"/>
                  <a:pt x="3805648" y="1377668"/>
                  <a:pt x="3807843" y="1374729"/>
                </a:cubicBezTo>
                <a:cubicBezTo>
                  <a:pt x="3810039" y="1371790"/>
                  <a:pt x="3812848" y="1369446"/>
                  <a:pt x="3816271" y="1367697"/>
                </a:cubicBezTo>
                <a:cubicBezTo>
                  <a:pt x="3819694" y="1365948"/>
                  <a:pt x="3823824" y="1365074"/>
                  <a:pt x="3828661" y="1365074"/>
                </a:cubicBezTo>
                <a:close/>
                <a:moveTo>
                  <a:pt x="598789" y="1358168"/>
                </a:moveTo>
                <a:cubicBezTo>
                  <a:pt x="644037" y="1358168"/>
                  <a:pt x="680719" y="1452681"/>
                  <a:pt x="680719" y="1569270"/>
                </a:cubicBezTo>
                <a:cubicBezTo>
                  <a:pt x="680719" y="1685859"/>
                  <a:pt x="644037" y="1780373"/>
                  <a:pt x="598789" y="1780373"/>
                </a:cubicBezTo>
                <a:cubicBezTo>
                  <a:pt x="553540" y="1780373"/>
                  <a:pt x="516858" y="1685859"/>
                  <a:pt x="516858" y="1569270"/>
                </a:cubicBezTo>
                <a:cubicBezTo>
                  <a:pt x="516858" y="1452681"/>
                  <a:pt x="553540" y="1358168"/>
                  <a:pt x="598789" y="1358168"/>
                </a:cubicBezTo>
                <a:close/>
                <a:moveTo>
                  <a:pt x="3732722" y="1351233"/>
                </a:moveTo>
                <a:cubicBezTo>
                  <a:pt x="3730447" y="1351233"/>
                  <a:pt x="3728475" y="1351289"/>
                  <a:pt x="3726806" y="1351400"/>
                </a:cubicBezTo>
                <a:cubicBezTo>
                  <a:pt x="3725137" y="1351512"/>
                  <a:pt x="3723733" y="1351716"/>
                  <a:pt x="3722595" y="1352014"/>
                </a:cubicBezTo>
                <a:cubicBezTo>
                  <a:pt x="3721456" y="1352312"/>
                  <a:pt x="3720527" y="1352684"/>
                  <a:pt x="3719806" y="1353130"/>
                </a:cubicBezTo>
                <a:cubicBezTo>
                  <a:pt x="3719085" y="1353577"/>
                  <a:pt x="3718535" y="1354098"/>
                  <a:pt x="3718156" y="1354693"/>
                </a:cubicBezTo>
                <a:lnTo>
                  <a:pt x="3666671" y="1442427"/>
                </a:lnTo>
                <a:cubicBezTo>
                  <a:pt x="3666154" y="1443395"/>
                  <a:pt x="3665712" y="1444306"/>
                  <a:pt x="3665344" y="1445162"/>
                </a:cubicBezTo>
                <a:cubicBezTo>
                  <a:pt x="3664976" y="1446018"/>
                  <a:pt x="3664682" y="1446911"/>
                  <a:pt x="3664461" y="1447841"/>
                </a:cubicBezTo>
                <a:cubicBezTo>
                  <a:pt x="3664240" y="1448771"/>
                  <a:pt x="3664093" y="1449794"/>
                  <a:pt x="3664019" y="1450910"/>
                </a:cubicBezTo>
                <a:cubicBezTo>
                  <a:pt x="3663945" y="1452027"/>
                  <a:pt x="3663908" y="1453292"/>
                  <a:pt x="3663908" y="1454705"/>
                </a:cubicBezTo>
                <a:cubicBezTo>
                  <a:pt x="3663908" y="1456491"/>
                  <a:pt x="3664000" y="1457942"/>
                  <a:pt x="3664184" y="1459059"/>
                </a:cubicBezTo>
                <a:cubicBezTo>
                  <a:pt x="3664369" y="1460175"/>
                  <a:pt x="3664701" y="1461031"/>
                  <a:pt x="3665180" y="1461626"/>
                </a:cubicBezTo>
                <a:cubicBezTo>
                  <a:pt x="3665660" y="1462221"/>
                  <a:pt x="3666195" y="1462631"/>
                  <a:pt x="3666785" y="1462854"/>
                </a:cubicBezTo>
                <a:cubicBezTo>
                  <a:pt x="3667375" y="1463077"/>
                  <a:pt x="3668113" y="1463189"/>
                  <a:pt x="3668999" y="1463189"/>
                </a:cubicBezTo>
                <a:lnTo>
                  <a:pt x="3728090" y="1463189"/>
                </a:lnTo>
                <a:lnTo>
                  <a:pt x="3728090" y="1493550"/>
                </a:lnTo>
                <a:cubicBezTo>
                  <a:pt x="3728090" y="1494145"/>
                  <a:pt x="3728224" y="1494647"/>
                  <a:pt x="3728492" y="1495056"/>
                </a:cubicBezTo>
                <a:cubicBezTo>
                  <a:pt x="3728760" y="1495466"/>
                  <a:pt x="3729258" y="1495819"/>
                  <a:pt x="3729987" y="1496117"/>
                </a:cubicBezTo>
                <a:cubicBezTo>
                  <a:pt x="3730715" y="1496415"/>
                  <a:pt x="3731693" y="1496638"/>
                  <a:pt x="3732919" y="1496787"/>
                </a:cubicBezTo>
                <a:cubicBezTo>
                  <a:pt x="3734145" y="1496935"/>
                  <a:pt x="3735678" y="1497010"/>
                  <a:pt x="3737517" y="1497010"/>
                </a:cubicBezTo>
                <a:cubicBezTo>
                  <a:pt x="3739433" y="1497010"/>
                  <a:pt x="3741004" y="1496935"/>
                  <a:pt x="3742230" y="1496787"/>
                </a:cubicBezTo>
                <a:cubicBezTo>
                  <a:pt x="3743456" y="1496638"/>
                  <a:pt x="3744453" y="1496415"/>
                  <a:pt x="3745220" y="1496117"/>
                </a:cubicBezTo>
                <a:cubicBezTo>
                  <a:pt x="3745986" y="1495819"/>
                  <a:pt x="3746523" y="1495466"/>
                  <a:pt x="3746829" y="1495056"/>
                </a:cubicBezTo>
                <a:cubicBezTo>
                  <a:pt x="3747136" y="1494647"/>
                  <a:pt x="3747289" y="1494145"/>
                  <a:pt x="3747289" y="1493550"/>
                </a:cubicBezTo>
                <a:lnTo>
                  <a:pt x="3747289" y="1463189"/>
                </a:lnTo>
                <a:lnTo>
                  <a:pt x="3763586" y="1463189"/>
                </a:lnTo>
                <a:cubicBezTo>
                  <a:pt x="3764925" y="1463189"/>
                  <a:pt x="3765967" y="1462482"/>
                  <a:pt x="3766711" y="1461068"/>
                </a:cubicBezTo>
                <a:cubicBezTo>
                  <a:pt x="3767455" y="1459654"/>
                  <a:pt x="3767827" y="1457719"/>
                  <a:pt x="3767827" y="1455264"/>
                </a:cubicBezTo>
                <a:cubicBezTo>
                  <a:pt x="3767827" y="1452585"/>
                  <a:pt x="3767437" y="1450594"/>
                  <a:pt x="3766655" y="1449292"/>
                </a:cubicBezTo>
                <a:cubicBezTo>
                  <a:pt x="3765874" y="1447990"/>
                  <a:pt x="3764851" y="1447338"/>
                  <a:pt x="3763586" y="1447338"/>
                </a:cubicBezTo>
                <a:lnTo>
                  <a:pt x="3747289" y="1447338"/>
                </a:lnTo>
                <a:lnTo>
                  <a:pt x="3747289" y="1355139"/>
                </a:lnTo>
                <a:cubicBezTo>
                  <a:pt x="3747289" y="1354470"/>
                  <a:pt x="3746986" y="1353893"/>
                  <a:pt x="3746379" y="1353409"/>
                </a:cubicBezTo>
                <a:cubicBezTo>
                  <a:pt x="3745772" y="1352926"/>
                  <a:pt x="3744899" y="1352535"/>
                  <a:pt x="3743762" y="1352237"/>
                </a:cubicBezTo>
                <a:cubicBezTo>
                  <a:pt x="3742624" y="1351940"/>
                  <a:pt x="3741125" y="1351698"/>
                  <a:pt x="3739266" y="1351512"/>
                </a:cubicBezTo>
                <a:cubicBezTo>
                  <a:pt x="3737407" y="1351326"/>
                  <a:pt x="3735226" y="1351233"/>
                  <a:pt x="3732722" y="1351233"/>
                </a:cubicBezTo>
                <a:close/>
                <a:moveTo>
                  <a:pt x="3830447" y="1349782"/>
                </a:moveTo>
                <a:cubicBezTo>
                  <a:pt x="3821964" y="1349782"/>
                  <a:pt x="3814671" y="1351084"/>
                  <a:pt x="3808569" y="1353688"/>
                </a:cubicBezTo>
                <a:cubicBezTo>
                  <a:pt x="3802467" y="1356293"/>
                  <a:pt x="3797444" y="1359790"/>
                  <a:pt x="3793500" y="1364181"/>
                </a:cubicBezTo>
                <a:cubicBezTo>
                  <a:pt x="3789556" y="1368571"/>
                  <a:pt x="3786654" y="1373650"/>
                  <a:pt x="3784794" y="1379417"/>
                </a:cubicBezTo>
                <a:cubicBezTo>
                  <a:pt x="3782933" y="1385184"/>
                  <a:pt x="3782003" y="1391267"/>
                  <a:pt x="3782003" y="1397667"/>
                </a:cubicBezTo>
                <a:cubicBezTo>
                  <a:pt x="3782003" y="1403843"/>
                  <a:pt x="3782729" y="1409536"/>
                  <a:pt x="3784180" y="1414745"/>
                </a:cubicBezTo>
                <a:cubicBezTo>
                  <a:pt x="3785631" y="1419954"/>
                  <a:pt x="3788012" y="1424456"/>
                  <a:pt x="3791324" y="1428251"/>
                </a:cubicBezTo>
                <a:cubicBezTo>
                  <a:pt x="3794635" y="1432046"/>
                  <a:pt x="3799025" y="1435042"/>
                  <a:pt x="3804495" y="1437237"/>
                </a:cubicBezTo>
                <a:cubicBezTo>
                  <a:pt x="3809964" y="1439432"/>
                  <a:pt x="3816717" y="1440530"/>
                  <a:pt x="3824754" y="1440530"/>
                </a:cubicBezTo>
                <a:cubicBezTo>
                  <a:pt x="3831898" y="1440530"/>
                  <a:pt x="3838223" y="1439637"/>
                  <a:pt x="3843730" y="1437851"/>
                </a:cubicBezTo>
                <a:cubicBezTo>
                  <a:pt x="3849236" y="1436065"/>
                  <a:pt x="3853962" y="1434018"/>
                  <a:pt x="3857906" y="1431712"/>
                </a:cubicBezTo>
                <a:cubicBezTo>
                  <a:pt x="3857757" y="1438558"/>
                  <a:pt x="3856864" y="1445069"/>
                  <a:pt x="3855227" y="1451245"/>
                </a:cubicBezTo>
                <a:cubicBezTo>
                  <a:pt x="3853589" y="1457422"/>
                  <a:pt x="3851134" y="1462854"/>
                  <a:pt x="3847860" y="1467542"/>
                </a:cubicBezTo>
                <a:cubicBezTo>
                  <a:pt x="3844585" y="1472230"/>
                  <a:pt x="3840362" y="1475969"/>
                  <a:pt x="3835191" y="1478760"/>
                </a:cubicBezTo>
                <a:cubicBezTo>
                  <a:pt x="3830019" y="1481550"/>
                  <a:pt x="3823824" y="1482946"/>
                  <a:pt x="3816606" y="1482946"/>
                </a:cubicBezTo>
                <a:cubicBezTo>
                  <a:pt x="3812811" y="1482946"/>
                  <a:pt x="3809388" y="1482667"/>
                  <a:pt x="3806337" y="1482108"/>
                </a:cubicBezTo>
                <a:cubicBezTo>
                  <a:pt x="3803286" y="1481550"/>
                  <a:pt x="3800625" y="1480936"/>
                  <a:pt x="3798356" y="1480267"/>
                </a:cubicBezTo>
                <a:cubicBezTo>
                  <a:pt x="3796086" y="1479597"/>
                  <a:pt x="3794207" y="1478983"/>
                  <a:pt x="3792719" y="1478425"/>
                </a:cubicBezTo>
                <a:cubicBezTo>
                  <a:pt x="3791231" y="1477867"/>
                  <a:pt x="3790077" y="1477588"/>
                  <a:pt x="3789259" y="1477588"/>
                </a:cubicBezTo>
                <a:cubicBezTo>
                  <a:pt x="3788663" y="1477588"/>
                  <a:pt x="3788161" y="1477681"/>
                  <a:pt x="3787752" y="1477867"/>
                </a:cubicBezTo>
                <a:cubicBezTo>
                  <a:pt x="3787342" y="1478053"/>
                  <a:pt x="3787026" y="1478406"/>
                  <a:pt x="3786803" y="1478927"/>
                </a:cubicBezTo>
                <a:cubicBezTo>
                  <a:pt x="3786580" y="1479448"/>
                  <a:pt x="3786412" y="1480192"/>
                  <a:pt x="3786301" y="1481160"/>
                </a:cubicBezTo>
                <a:cubicBezTo>
                  <a:pt x="3786189" y="1482127"/>
                  <a:pt x="3786133" y="1483429"/>
                  <a:pt x="3786133" y="1485066"/>
                </a:cubicBezTo>
                <a:cubicBezTo>
                  <a:pt x="3786133" y="1487001"/>
                  <a:pt x="3786301" y="1488545"/>
                  <a:pt x="3786635" y="1489699"/>
                </a:cubicBezTo>
                <a:cubicBezTo>
                  <a:pt x="3786970" y="1490852"/>
                  <a:pt x="3787510" y="1491764"/>
                  <a:pt x="3788254" y="1492433"/>
                </a:cubicBezTo>
                <a:cubicBezTo>
                  <a:pt x="3788998" y="1493103"/>
                  <a:pt x="3790189" y="1493773"/>
                  <a:pt x="3791826" y="1494443"/>
                </a:cubicBezTo>
                <a:cubicBezTo>
                  <a:pt x="3793463" y="1495112"/>
                  <a:pt x="3795491" y="1495745"/>
                  <a:pt x="3797909" y="1496340"/>
                </a:cubicBezTo>
                <a:cubicBezTo>
                  <a:pt x="3800328" y="1496935"/>
                  <a:pt x="3803044" y="1497438"/>
                  <a:pt x="3806058" y="1497847"/>
                </a:cubicBezTo>
                <a:cubicBezTo>
                  <a:pt x="3809071" y="1498256"/>
                  <a:pt x="3812178" y="1498461"/>
                  <a:pt x="3815378" y="1498461"/>
                </a:cubicBezTo>
                <a:cubicBezTo>
                  <a:pt x="3823712" y="1498461"/>
                  <a:pt x="3831023" y="1497363"/>
                  <a:pt x="3837311" y="1495168"/>
                </a:cubicBezTo>
                <a:cubicBezTo>
                  <a:pt x="3843599" y="1492973"/>
                  <a:pt x="3849032" y="1489941"/>
                  <a:pt x="3853608" y="1486071"/>
                </a:cubicBezTo>
                <a:cubicBezTo>
                  <a:pt x="3858185" y="1482201"/>
                  <a:pt x="3861980" y="1477681"/>
                  <a:pt x="3864993" y="1472509"/>
                </a:cubicBezTo>
                <a:cubicBezTo>
                  <a:pt x="3868007" y="1467337"/>
                  <a:pt x="3870407" y="1461793"/>
                  <a:pt x="3872193" y="1455877"/>
                </a:cubicBezTo>
                <a:cubicBezTo>
                  <a:pt x="3873979" y="1449962"/>
                  <a:pt x="3875244" y="1443804"/>
                  <a:pt x="3875988" y="1437404"/>
                </a:cubicBezTo>
                <a:cubicBezTo>
                  <a:pt x="3876732" y="1431005"/>
                  <a:pt x="3877104" y="1424679"/>
                  <a:pt x="3877104" y="1418429"/>
                </a:cubicBezTo>
                <a:cubicBezTo>
                  <a:pt x="3877104" y="1411806"/>
                  <a:pt x="3876788" y="1405499"/>
                  <a:pt x="3876156" y="1399509"/>
                </a:cubicBezTo>
                <a:cubicBezTo>
                  <a:pt x="3875523" y="1393518"/>
                  <a:pt x="3874481" y="1387956"/>
                  <a:pt x="3873030" y="1382821"/>
                </a:cubicBezTo>
                <a:cubicBezTo>
                  <a:pt x="3871579" y="1377687"/>
                  <a:pt x="3869663" y="1373092"/>
                  <a:pt x="3867282" y="1369036"/>
                </a:cubicBezTo>
                <a:cubicBezTo>
                  <a:pt x="3864900" y="1364981"/>
                  <a:pt x="3861998" y="1361520"/>
                  <a:pt x="3858575" y="1358656"/>
                </a:cubicBezTo>
                <a:cubicBezTo>
                  <a:pt x="3855152" y="1355791"/>
                  <a:pt x="3851115" y="1353595"/>
                  <a:pt x="3846464" y="1352070"/>
                </a:cubicBezTo>
                <a:cubicBezTo>
                  <a:pt x="3841813" y="1350544"/>
                  <a:pt x="3836474" y="1349782"/>
                  <a:pt x="3830447" y="1349782"/>
                </a:cubicBezTo>
                <a:close/>
                <a:moveTo>
                  <a:pt x="3209908" y="1327602"/>
                </a:moveTo>
                <a:cubicBezTo>
                  <a:pt x="3255157" y="1327602"/>
                  <a:pt x="3291839" y="1422115"/>
                  <a:pt x="3291839" y="1538704"/>
                </a:cubicBezTo>
                <a:cubicBezTo>
                  <a:pt x="3291839" y="1655293"/>
                  <a:pt x="3255157" y="1749807"/>
                  <a:pt x="3209908" y="1749807"/>
                </a:cubicBezTo>
                <a:cubicBezTo>
                  <a:pt x="3164659" y="1749807"/>
                  <a:pt x="3127977" y="1655293"/>
                  <a:pt x="3127977" y="1538704"/>
                </a:cubicBezTo>
                <a:cubicBezTo>
                  <a:pt x="3127977" y="1422115"/>
                  <a:pt x="3164659" y="1327602"/>
                  <a:pt x="3209908" y="1327602"/>
                </a:cubicBezTo>
                <a:close/>
                <a:moveTo>
                  <a:pt x="2690801" y="1320583"/>
                </a:moveTo>
                <a:cubicBezTo>
                  <a:pt x="2686039" y="1320583"/>
                  <a:pt x="2681593" y="1321029"/>
                  <a:pt x="2677463" y="1321922"/>
                </a:cubicBezTo>
                <a:cubicBezTo>
                  <a:pt x="2673333" y="1322815"/>
                  <a:pt x="2669686" y="1323913"/>
                  <a:pt x="2666524" y="1325215"/>
                </a:cubicBezTo>
                <a:cubicBezTo>
                  <a:pt x="2663361" y="1326517"/>
                  <a:pt x="2660701" y="1327838"/>
                  <a:pt x="2658543" y="1329177"/>
                </a:cubicBezTo>
                <a:cubicBezTo>
                  <a:pt x="2656385" y="1330517"/>
                  <a:pt x="2654952" y="1331540"/>
                  <a:pt x="2654246" y="1332247"/>
                </a:cubicBezTo>
                <a:cubicBezTo>
                  <a:pt x="2653539" y="1332954"/>
                  <a:pt x="2653036" y="1333568"/>
                  <a:pt x="2652739" y="1334089"/>
                </a:cubicBezTo>
                <a:cubicBezTo>
                  <a:pt x="2652441" y="1334610"/>
                  <a:pt x="2652181" y="1335186"/>
                  <a:pt x="2651957" y="1335819"/>
                </a:cubicBezTo>
                <a:cubicBezTo>
                  <a:pt x="2651734" y="1336451"/>
                  <a:pt x="2651585" y="1337196"/>
                  <a:pt x="2651511" y="1338051"/>
                </a:cubicBezTo>
                <a:cubicBezTo>
                  <a:pt x="2651436" y="1338907"/>
                  <a:pt x="2651399" y="1339893"/>
                  <a:pt x="2651399" y="1341009"/>
                </a:cubicBezTo>
                <a:cubicBezTo>
                  <a:pt x="2651399" y="1342646"/>
                  <a:pt x="2651455" y="1343967"/>
                  <a:pt x="2651567" y="1344972"/>
                </a:cubicBezTo>
                <a:cubicBezTo>
                  <a:pt x="2651678" y="1345976"/>
                  <a:pt x="2651864" y="1346758"/>
                  <a:pt x="2652125" y="1347316"/>
                </a:cubicBezTo>
                <a:cubicBezTo>
                  <a:pt x="2652385" y="1347874"/>
                  <a:pt x="2652720" y="1348246"/>
                  <a:pt x="2653129" y="1348432"/>
                </a:cubicBezTo>
                <a:cubicBezTo>
                  <a:pt x="2653539" y="1348618"/>
                  <a:pt x="2654004" y="1348711"/>
                  <a:pt x="2654525" y="1348711"/>
                </a:cubicBezTo>
                <a:cubicBezTo>
                  <a:pt x="2655269" y="1348711"/>
                  <a:pt x="2656571" y="1348060"/>
                  <a:pt x="2658431" y="1346758"/>
                </a:cubicBezTo>
                <a:cubicBezTo>
                  <a:pt x="2660292" y="1345456"/>
                  <a:pt x="2662636" y="1344060"/>
                  <a:pt x="2665463" y="1342572"/>
                </a:cubicBezTo>
                <a:cubicBezTo>
                  <a:pt x="2668291" y="1341084"/>
                  <a:pt x="2671510" y="1339688"/>
                  <a:pt x="2675119" y="1338386"/>
                </a:cubicBezTo>
                <a:cubicBezTo>
                  <a:pt x="2678728" y="1337084"/>
                  <a:pt x="2682690" y="1336433"/>
                  <a:pt x="2687006" y="1336433"/>
                </a:cubicBezTo>
                <a:cubicBezTo>
                  <a:pt x="2690950" y="1336433"/>
                  <a:pt x="2694429" y="1337010"/>
                  <a:pt x="2697443" y="1338163"/>
                </a:cubicBezTo>
                <a:cubicBezTo>
                  <a:pt x="2700457" y="1339316"/>
                  <a:pt x="2702931" y="1340898"/>
                  <a:pt x="2704866" y="1342907"/>
                </a:cubicBezTo>
                <a:cubicBezTo>
                  <a:pt x="2706800" y="1344916"/>
                  <a:pt x="2708252" y="1347279"/>
                  <a:pt x="2709219" y="1349995"/>
                </a:cubicBezTo>
                <a:cubicBezTo>
                  <a:pt x="2710186" y="1352711"/>
                  <a:pt x="2710670" y="1355557"/>
                  <a:pt x="2710670" y="1358534"/>
                </a:cubicBezTo>
                <a:cubicBezTo>
                  <a:pt x="2710670" y="1362627"/>
                  <a:pt x="2709944" y="1366329"/>
                  <a:pt x="2708493" y="1369640"/>
                </a:cubicBezTo>
                <a:cubicBezTo>
                  <a:pt x="2707042" y="1372952"/>
                  <a:pt x="2704959" y="1375798"/>
                  <a:pt x="2702243" y="1378179"/>
                </a:cubicBezTo>
                <a:cubicBezTo>
                  <a:pt x="2699526" y="1380560"/>
                  <a:pt x="2696215" y="1382384"/>
                  <a:pt x="2692308" y="1383649"/>
                </a:cubicBezTo>
                <a:cubicBezTo>
                  <a:pt x="2688402" y="1384914"/>
                  <a:pt x="2683993" y="1385546"/>
                  <a:pt x="2679081" y="1385546"/>
                </a:cubicBezTo>
                <a:lnTo>
                  <a:pt x="2666468" y="1385546"/>
                </a:lnTo>
                <a:cubicBezTo>
                  <a:pt x="2665798" y="1385546"/>
                  <a:pt x="2665203" y="1385676"/>
                  <a:pt x="2664682" y="1385937"/>
                </a:cubicBezTo>
                <a:cubicBezTo>
                  <a:pt x="2664161" y="1386197"/>
                  <a:pt x="2663696" y="1386607"/>
                  <a:pt x="2663287" y="1387165"/>
                </a:cubicBezTo>
                <a:cubicBezTo>
                  <a:pt x="2662878" y="1387723"/>
                  <a:pt x="2662561" y="1388467"/>
                  <a:pt x="2662338" y="1389397"/>
                </a:cubicBezTo>
                <a:cubicBezTo>
                  <a:pt x="2662115" y="1390327"/>
                  <a:pt x="2662003" y="1391499"/>
                  <a:pt x="2662003" y="1392913"/>
                </a:cubicBezTo>
                <a:cubicBezTo>
                  <a:pt x="2662003" y="1394476"/>
                  <a:pt x="2662138" y="1395741"/>
                  <a:pt x="2662407" y="1396708"/>
                </a:cubicBezTo>
                <a:cubicBezTo>
                  <a:pt x="2662676" y="1397676"/>
                  <a:pt x="2663022" y="1398457"/>
                  <a:pt x="2663445" y="1399052"/>
                </a:cubicBezTo>
                <a:cubicBezTo>
                  <a:pt x="2663867" y="1399648"/>
                  <a:pt x="2664367" y="1400075"/>
                  <a:pt x="2664943" y="1400336"/>
                </a:cubicBezTo>
                <a:cubicBezTo>
                  <a:pt x="2665519" y="1400596"/>
                  <a:pt x="2666115" y="1400727"/>
                  <a:pt x="2666730" y="1400727"/>
                </a:cubicBezTo>
                <a:lnTo>
                  <a:pt x="2680909" y="1400727"/>
                </a:lnTo>
                <a:cubicBezTo>
                  <a:pt x="2686827" y="1400727"/>
                  <a:pt x="2692111" y="1401359"/>
                  <a:pt x="2696761" y="1402624"/>
                </a:cubicBezTo>
                <a:cubicBezTo>
                  <a:pt x="2701411" y="1403889"/>
                  <a:pt x="2705330" y="1405712"/>
                  <a:pt x="2708520" y="1408094"/>
                </a:cubicBezTo>
                <a:cubicBezTo>
                  <a:pt x="2711709" y="1410475"/>
                  <a:pt x="2714130" y="1413303"/>
                  <a:pt x="2715782" y="1416577"/>
                </a:cubicBezTo>
                <a:cubicBezTo>
                  <a:pt x="2717434" y="1419851"/>
                  <a:pt x="2718260" y="1423534"/>
                  <a:pt x="2718260" y="1427627"/>
                </a:cubicBezTo>
                <a:cubicBezTo>
                  <a:pt x="2718260" y="1431348"/>
                  <a:pt x="2717611" y="1434790"/>
                  <a:pt x="2716314" y="1437952"/>
                </a:cubicBezTo>
                <a:cubicBezTo>
                  <a:pt x="2715016" y="1441115"/>
                  <a:pt x="2713070" y="1443850"/>
                  <a:pt x="2710474" y="1446156"/>
                </a:cubicBezTo>
                <a:cubicBezTo>
                  <a:pt x="2707878" y="1448463"/>
                  <a:pt x="2704672" y="1450249"/>
                  <a:pt x="2700855" y="1451514"/>
                </a:cubicBezTo>
                <a:cubicBezTo>
                  <a:pt x="2697039" y="1452779"/>
                  <a:pt x="2692611" y="1453412"/>
                  <a:pt x="2687573" y="1453412"/>
                </a:cubicBezTo>
                <a:cubicBezTo>
                  <a:pt x="2682382" y="1453412"/>
                  <a:pt x="2677668" y="1452816"/>
                  <a:pt x="2673431" y="1451626"/>
                </a:cubicBezTo>
                <a:cubicBezTo>
                  <a:pt x="2669195" y="1450435"/>
                  <a:pt x="2665493" y="1449152"/>
                  <a:pt x="2662324" y="1447775"/>
                </a:cubicBezTo>
                <a:cubicBezTo>
                  <a:pt x="2659156" y="1446398"/>
                  <a:pt x="2656560" y="1445115"/>
                  <a:pt x="2654538" y="1443924"/>
                </a:cubicBezTo>
                <a:cubicBezTo>
                  <a:pt x="2652515" y="1442733"/>
                  <a:pt x="2651160" y="1442138"/>
                  <a:pt x="2650473" y="1442138"/>
                </a:cubicBezTo>
                <a:cubicBezTo>
                  <a:pt x="2649480" y="1442138"/>
                  <a:pt x="2648717" y="1442659"/>
                  <a:pt x="2648182" y="1443701"/>
                </a:cubicBezTo>
                <a:cubicBezTo>
                  <a:pt x="2647648" y="1444742"/>
                  <a:pt x="2647381" y="1446603"/>
                  <a:pt x="2647381" y="1449282"/>
                </a:cubicBezTo>
                <a:cubicBezTo>
                  <a:pt x="2647381" y="1450844"/>
                  <a:pt x="2647437" y="1452165"/>
                  <a:pt x="2647548" y="1453244"/>
                </a:cubicBezTo>
                <a:cubicBezTo>
                  <a:pt x="2647660" y="1454323"/>
                  <a:pt x="2647827" y="1455235"/>
                  <a:pt x="2648051" y="1455979"/>
                </a:cubicBezTo>
                <a:cubicBezTo>
                  <a:pt x="2648274" y="1456723"/>
                  <a:pt x="2648534" y="1457356"/>
                  <a:pt x="2648832" y="1457877"/>
                </a:cubicBezTo>
                <a:cubicBezTo>
                  <a:pt x="2649130" y="1458397"/>
                  <a:pt x="2649557" y="1458918"/>
                  <a:pt x="2650116" y="1459439"/>
                </a:cubicBezTo>
                <a:cubicBezTo>
                  <a:pt x="2650674" y="1459960"/>
                  <a:pt x="2652032" y="1460797"/>
                  <a:pt x="2654190" y="1461951"/>
                </a:cubicBezTo>
                <a:cubicBezTo>
                  <a:pt x="2656348" y="1463104"/>
                  <a:pt x="2659064" y="1464220"/>
                  <a:pt x="2662338" y="1465299"/>
                </a:cubicBezTo>
                <a:cubicBezTo>
                  <a:pt x="2665612" y="1466378"/>
                  <a:pt x="2669352" y="1467309"/>
                  <a:pt x="2673556" y="1468090"/>
                </a:cubicBezTo>
                <a:cubicBezTo>
                  <a:pt x="2677760" y="1468871"/>
                  <a:pt x="2682281" y="1469262"/>
                  <a:pt x="2687118" y="1469262"/>
                </a:cubicBezTo>
                <a:cubicBezTo>
                  <a:pt x="2695080" y="1469262"/>
                  <a:pt x="2702224" y="1468239"/>
                  <a:pt x="2708549" y="1466192"/>
                </a:cubicBezTo>
                <a:cubicBezTo>
                  <a:pt x="2714874" y="1464146"/>
                  <a:pt x="2720195" y="1461225"/>
                  <a:pt x="2724511" y="1457430"/>
                </a:cubicBezTo>
                <a:cubicBezTo>
                  <a:pt x="2728827" y="1453635"/>
                  <a:pt x="2732138" y="1449077"/>
                  <a:pt x="2734445" y="1443757"/>
                </a:cubicBezTo>
                <a:cubicBezTo>
                  <a:pt x="2736752" y="1438436"/>
                  <a:pt x="2737905" y="1432464"/>
                  <a:pt x="2737905" y="1425841"/>
                </a:cubicBezTo>
                <a:cubicBezTo>
                  <a:pt x="2737905" y="1421302"/>
                  <a:pt x="2737068" y="1417042"/>
                  <a:pt x="2735394" y="1413061"/>
                </a:cubicBezTo>
                <a:cubicBezTo>
                  <a:pt x="2733720" y="1409080"/>
                  <a:pt x="2731394" y="1405601"/>
                  <a:pt x="2728418" y="1402624"/>
                </a:cubicBezTo>
                <a:cubicBezTo>
                  <a:pt x="2725441" y="1399648"/>
                  <a:pt x="2721888" y="1397173"/>
                  <a:pt x="2717758" y="1395201"/>
                </a:cubicBezTo>
                <a:cubicBezTo>
                  <a:pt x="2713628" y="1393229"/>
                  <a:pt x="2709070" y="1391983"/>
                  <a:pt x="2704084" y="1391462"/>
                </a:cubicBezTo>
                <a:lnTo>
                  <a:pt x="2704084" y="1391239"/>
                </a:lnTo>
                <a:cubicBezTo>
                  <a:pt x="2708475" y="1390420"/>
                  <a:pt x="2712344" y="1388951"/>
                  <a:pt x="2715693" y="1386830"/>
                </a:cubicBezTo>
                <a:cubicBezTo>
                  <a:pt x="2719041" y="1384709"/>
                  <a:pt x="2721869" y="1382142"/>
                  <a:pt x="2724176" y="1379128"/>
                </a:cubicBezTo>
                <a:cubicBezTo>
                  <a:pt x="2726483" y="1376114"/>
                  <a:pt x="2728232" y="1372654"/>
                  <a:pt x="2729422" y="1368747"/>
                </a:cubicBezTo>
                <a:cubicBezTo>
                  <a:pt x="2730613" y="1364840"/>
                  <a:pt x="2731208" y="1360617"/>
                  <a:pt x="2731208" y="1356078"/>
                </a:cubicBezTo>
                <a:cubicBezTo>
                  <a:pt x="2731208" y="1350795"/>
                  <a:pt x="2730371" y="1345976"/>
                  <a:pt x="2728697" y="1341623"/>
                </a:cubicBezTo>
                <a:cubicBezTo>
                  <a:pt x="2727022" y="1337270"/>
                  <a:pt x="2724492" y="1333531"/>
                  <a:pt x="2721106" y="1330405"/>
                </a:cubicBezTo>
                <a:cubicBezTo>
                  <a:pt x="2717721" y="1327280"/>
                  <a:pt x="2713498" y="1324861"/>
                  <a:pt x="2708438" y="1323150"/>
                </a:cubicBezTo>
                <a:cubicBezTo>
                  <a:pt x="2703377" y="1321438"/>
                  <a:pt x="2697499" y="1320583"/>
                  <a:pt x="2690801" y="1320583"/>
                </a:cubicBezTo>
                <a:close/>
                <a:moveTo>
                  <a:pt x="2576501" y="1320583"/>
                </a:moveTo>
                <a:cubicBezTo>
                  <a:pt x="2571739" y="1320583"/>
                  <a:pt x="2567293" y="1321029"/>
                  <a:pt x="2563163" y="1321922"/>
                </a:cubicBezTo>
                <a:cubicBezTo>
                  <a:pt x="2559033" y="1322815"/>
                  <a:pt x="2555386" y="1323913"/>
                  <a:pt x="2552224" y="1325215"/>
                </a:cubicBezTo>
                <a:cubicBezTo>
                  <a:pt x="2549061" y="1326517"/>
                  <a:pt x="2546401" y="1327838"/>
                  <a:pt x="2544243" y="1329177"/>
                </a:cubicBezTo>
                <a:cubicBezTo>
                  <a:pt x="2542085" y="1330517"/>
                  <a:pt x="2540652" y="1331540"/>
                  <a:pt x="2539946" y="1332247"/>
                </a:cubicBezTo>
                <a:cubicBezTo>
                  <a:pt x="2539239" y="1332954"/>
                  <a:pt x="2538736" y="1333568"/>
                  <a:pt x="2538439" y="1334089"/>
                </a:cubicBezTo>
                <a:cubicBezTo>
                  <a:pt x="2538141" y="1334610"/>
                  <a:pt x="2537881" y="1335186"/>
                  <a:pt x="2537657" y="1335819"/>
                </a:cubicBezTo>
                <a:cubicBezTo>
                  <a:pt x="2537434" y="1336451"/>
                  <a:pt x="2537285" y="1337196"/>
                  <a:pt x="2537211" y="1338051"/>
                </a:cubicBezTo>
                <a:cubicBezTo>
                  <a:pt x="2537136" y="1338907"/>
                  <a:pt x="2537099" y="1339893"/>
                  <a:pt x="2537099" y="1341009"/>
                </a:cubicBezTo>
                <a:cubicBezTo>
                  <a:pt x="2537099" y="1342646"/>
                  <a:pt x="2537155" y="1343967"/>
                  <a:pt x="2537267" y="1344972"/>
                </a:cubicBezTo>
                <a:cubicBezTo>
                  <a:pt x="2537378" y="1345976"/>
                  <a:pt x="2537564" y="1346758"/>
                  <a:pt x="2537825" y="1347316"/>
                </a:cubicBezTo>
                <a:cubicBezTo>
                  <a:pt x="2538085" y="1347874"/>
                  <a:pt x="2538420" y="1348246"/>
                  <a:pt x="2538829" y="1348432"/>
                </a:cubicBezTo>
                <a:cubicBezTo>
                  <a:pt x="2539239" y="1348618"/>
                  <a:pt x="2539704" y="1348711"/>
                  <a:pt x="2540225" y="1348711"/>
                </a:cubicBezTo>
                <a:cubicBezTo>
                  <a:pt x="2540969" y="1348711"/>
                  <a:pt x="2542271" y="1348060"/>
                  <a:pt x="2544131" y="1346758"/>
                </a:cubicBezTo>
                <a:cubicBezTo>
                  <a:pt x="2545992" y="1345456"/>
                  <a:pt x="2548336" y="1344060"/>
                  <a:pt x="2551163" y="1342572"/>
                </a:cubicBezTo>
                <a:cubicBezTo>
                  <a:pt x="2553991" y="1341084"/>
                  <a:pt x="2557210" y="1339688"/>
                  <a:pt x="2560819" y="1338386"/>
                </a:cubicBezTo>
                <a:cubicBezTo>
                  <a:pt x="2564428" y="1337084"/>
                  <a:pt x="2568390" y="1336433"/>
                  <a:pt x="2572706" y="1336433"/>
                </a:cubicBezTo>
                <a:cubicBezTo>
                  <a:pt x="2576650" y="1336433"/>
                  <a:pt x="2580129" y="1337010"/>
                  <a:pt x="2583143" y="1338163"/>
                </a:cubicBezTo>
                <a:cubicBezTo>
                  <a:pt x="2586157" y="1339316"/>
                  <a:pt x="2588631" y="1340898"/>
                  <a:pt x="2590566" y="1342907"/>
                </a:cubicBezTo>
                <a:cubicBezTo>
                  <a:pt x="2592500" y="1344916"/>
                  <a:pt x="2593952" y="1347279"/>
                  <a:pt x="2594919" y="1349995"/>
                </a:cubicBezTo>
                <a:cubicBezTo>
                  <a:pt x="2595886" y="1352711"/>
                  <a:pt x="2596370" y="1355557"/>
                  <a:pt x="2596370" y="1358534"/>
                </a:cubicBezTo>
                <a:cubicBezTo>
                  <a:pt x="2596370" y="1362627"/>
                  <a:pt x="2595644" y="1366329"/>
                  <a:pt x="2594193" y="1369640"/>
                </a:cubicBezTo>
                <a:cubicBezTo>
                  <a:pt x="2592742" y="1372952"/>
                  <a:pt x="2590659" y="1375798"/>
                  <a:pt x="2587943" y="1378179"/>
                </a:cubicBezTo>
                <a:cubicBezTo>
                  <a:pt x="2585226" y="1380560"/>
                  <a:pt x="2581915" y="1382384"/>
                  <a:pt x="2578008" y="1383649"/>
                </a:cubicBezTo>
                <a:cubicBezTo>
                  <a:pt x="2574102" y="1384914"/>
                  <a:pt x="2569693" y="1385546"/>
                  <a:pt x="2564781" y="1385546"/>
                </a:cubicBezTo>
                <a:lnTo>
                  <a:pt x="2552168" y="1385546"/>
                </a:lnTo>
                <a:cubicBezTo>
                  <a:pt x="2551498" y="1385546"/>
                  <a:pt x="2550903" y="1385676"/>
                  <a:pt x="2550382" y="1385937"/>
                </a:cubicBezTo>
                <a:cubicBezTo>
                  <a:pt x="2549861" y="1386197"/>
                  <a:pt x="2549396" y="1386607"/>
                  <a:pt x="2548987" y="1387165"/>
                </a:cubicBezTo>
                <a:cubicBezTo>
                  <a:pt x="2548578" y="1387723"/>
                  <a:pt x="2548261" y="1388467"/>
                  <a:pt x="2548038" y="1389397"/>
                </a:cubicBezTo>
                <a:cubicBezTo>
                  <a:pt x="2547815" y="1390327"/>
                  <a:pt x="2547703" y="1391499"/>
                  <a:pt x="2547703" y="1392913"/>
                </a:cubicBezTo>
                <a:cubicBezTo>
                  <a:pt x="2547703" y="1394476"/>
                  <a:pt x="2547838" y="1395741"/>
                  <a:pt x="2548107" y="1396708"/>
                </a:cubicBezTo>
                <a:cubicBezTo>
                  <a:pt x="2548376" y="1397676"/>
                  <a:pt x="2548722" y="1398457"/>
                  <a:pt x="2549145" y="1399052"/>
                </a:cubicBezTo>
                <a:cubicBezTo>
                  <a:pt x="2549567" y="1399648"/>
                  <a:pt x="2550067" y="1400075"/>
                  <a:pt x="2550643" y="1400336"/>
                </a:cubicBezTo>
                <a:cubicBezTo>
                  <a:pt x="2551219" y="1400596"/>
                  <a:pt x="2551815" y="1400727"/>
                  <a:pt x="2552430" y="1400727"/>
                </a:cubicBezTo>
                <a:lnTo>
                  <a:pt x="2566609" y="1400727"/>
                </a:lnTo>
                <a:cubicBezTo>
                  <a:pt x="2572527" y="1400727"/>
                  <a:pt x="2577811" y="1401359"/>
                  <a:pt x="2582461" y="1402624"/>
                </a:cubicBezTo>
                <a:cubicBezTo>
                  <a:pt x="2587111" y="1403889"/>
                  <a:pt x="2591030" y="1405712"/>
                  <a:pt x="2594220" y="1408094"/>
                </a:cubicBezTo>
                <a:cubicBezTo>
                  <a:pt x="2597409" y="1410475"/>
                  <a:pt x="2599830" y="1413303"/>
                  <a:pt x="2601482" y="1416577"/>
                </a:cubicBezTo>
                <a:cubicBezTo>
                  <a:pt x="2603134" y="1419851"/>
                  <a:pt x="2603960" y="1423534"/>
                  <a:pt x="2603960" y="1427627"/>
                </a:cubicBezTo>
                <a:cubicBezTo>
                  <a:pt x="2603960" y="1431348"/>
                  <a:pt x="2603311" y="1434790"/>
                  <a:pt x="2602014" y="1437952"/>
                </a:cubicBezTo>
                <a:cubicBezTo>
                  <a:pt x="2600716" y="1441115"/>
                  <a:pt x="2598770" y="1443850"/>
                  <a:pt x="2596174" y="1446156"/>
                </a:cubicBezTo>
                <a:cubicBezTo>
                  <a:pt x="2593578" y="1448463"/>
                  <a:pt x="2590372" y="1450249"/>
                  <a:pt x="2586555" y="1451514"/>
                </a:cubicBezTo>
                <a:cubicBezTo>
                  <a:pt x="2582739" y="1452779"/>
                  <a:pt x="2578311" y="1453412"/>
                  <a:pt x="2573273" y="1453412"/>
                </a:cubicBezTo>
                <a:cubicBezTo>
                  <a:pt x="2568082" y="1453412"/>
                  <a:pt x="2563368" y="1452816"/>
                  <a:pt x="2559131" y="1451626"/>
                </a:cubicBezTo>
                <a:cubicBezTo>
                  <a:pt x="2554895" y="1450435"/>
                  <a:pt x="2551193" y="1449152"/>
                  <a:pt x="2548024" y="1447775"/>
                </a:cubicBezTo>
                <a:cubicBezTo>
                  <a:pt x="2544856" y="1446398"/>
                  <a:pt x="2542260" y="1445115"/>
                  <a:pt x="2540238" y="1443924"/>
                </a:cubicBezTo>
                <a:cubicBezTo>
                  <a:pt x="2538215" y="1442733"/>
                  <a:pt x="2536860" y="1442138"/>
                  <a:pt x="2536173" y="1442138"/>
                </a:cubicBezTo>
                <a:cubicBezTo>
                  <a:pt x="2535180" y="1442138"/>
                  <a:pt x="2534417" y="1442659"/>
                  <a:pt x="2533882" y="1443701"/>
                </a:cubicBezTo>
                <a:cubicBezTo>
                  <a:pt x="2533348" y="1444742"/>
                  <a:pt x="2533081" y="1446603"/>
                  <a:pt x="2533081" y="1449282"/>
                </a:cubicBezTo>
                <a:cubicBezTo>
                  <a:pt x="2533081" y="1450844"/>
                  <a:pt x="2533137" y="1452165"/>
                  <a:pt x="2533248" y="1453244"/>
                </a:cubicBezTo>
                <a:cubicBezTo>
                  <a:pt x="2533360" y="1454323"/>
                  <a:pt x="2533527" y="1455235"/>
                  <a:pt x="2533751" y="1455979"/>
                </a:cubicBezTo>
                <a:cubicBezTo>
                  <a:pt x="2533974" y="1456723"/>
                  <a:pt x="2534234" y="1457356"/>
                  <a:pt x="2534532" y="1457877"/>
                </a:cubicBezTo>
                <a:cubicBezTo>
                  <a:pt x="2534830" y="1458397"/>
                  <a:pt x="2535257" y="1458918"/>
                  <a:pt x="2535816" y="1459439"/>
                </a:cubicBezTo>
                <a:cubicBezTo>
                  <a:pt x="2536374" y="1459960"/>
                  <a:pt x="2537732" y="1460797"/>
                  <a:pt x="2539890" y="1461951"/>
                </a:cubicBezTo>
                <a:cubicBezTo>
                  <a:pt x="2542048" y="1463104"/>
                  <a:pt x="2544764" y="1464220"/>
                  <a:pt x="2548038" y="1465299"/>
                </a:cubicBezTo>
                <a:cubicBezTo>
                  <a:pt x="2551312" y="1466378"/>
                  <a:pt x="2555052" y="1467309"/>
                  <a:pt x="2559256" y="1468090"/>
                </a:cubicBezTo>
                <a:cubicBezTo>
                  <a:pt x="2563460" y="1468871"/>
                  <a:pt x="2567981" y="1469262"/>
                  <a:pt x="2572818" y="1469262"/>
                </a:cubicBezTo>
                <a:cubicBezTo>
                  <a:pt x="2580780" y="1469262"/>
                  <a:pt x="2587924" y="1468239"/>
                  <a:pt x="2594249" y="1466192"/>
                </a:cubicBezTo>
                <a:cubicBezTo>
                  <a:pt x="2600574" y="1464146"/>
                  <a:pt x="2605895" y="1461225"/>
                  <a:pt x="2610211" y="1457430"/>
                </a:cubicBezTo>
                <a:cubicBezTo>
                  <a:pt x="2614527" y="1453635"/>
                  <a:pt x="2617838" y="1449077"/>
                  <a:pt x="2620145" y="1443757"/>
                </a:cubicBezTo>
                <a:cubicBezTo>
                  <a:pt x="2622452" y="1438436"/>
                  <a:pt x="2623606" y="1432464"/>
                  <a:pt x="2623606" y="1425841"/>
                </a:cubicBezTo>
                <a:cubicBezTo>
                  <a:pt x="2623606" y="1421302"/>
                  <a:pt x="2622768" y="1417042"/>
                  <a:pt x="2621094" y="1413061"/>
                </a:cubicBezTo>
                <a:cubicBezTo>
                  <a:pt x="2619420" y="1409080"/>
                  <a:pt x="2617094" y="1405601"/>
                  <a:pt x="2614118" y="1402624"/>
                </a:cubicBezTo>
                <a:cubicBezTo>
                  <a:pt x="2611141" y="1399648"/>
                  <a:pt x="2607588" y="1397173"/>
                  <a:pt x="2603458" y="1395201"/>
                </a:cubicBezTo>
                <a:cubicBezTo>
                  <a:pt x="2599328" y="1393229"/>
                  <a:pt x="2594770" y="1391983"/>
                  <a:pt x="2589784" y="1391462"/>
                </a:cubicBezTo>
                <a:lnTo>
                  <a:pt x="2589784" y="1391239"/>
                </a:lnTo>
                <a:cubicBezTo>
                  <a:pt x="2594175" y="1390420"/>
                  <a:pt x="2598044" y="1388951"/>
                  <a:pt x="2601393" y="1386830"/>
                </a:cubicBezTo>
                <a:cubicBezTo>
                  <a:pt x="2604742" y="1384709"/>
                  <a:pt x="2607569" y="1382142"/>
                  <a:pt x="2609876" y="1379128"/>
                </a:cubicBezTo>
                <a:cubicBezTo>
                  <a:pt x="2612183" y="1376114"/>
                  <a:pt x="2613932" y="1372654"/>
                  <a:pt x="2615122" y="1368747"/>
                </a:cubicBezTo>
                <a:cubicBezTo>
                  <a:pt x="2616313" y="1364840"/>
                  <a:pt x="2616908" y="1360617"/>
                  <a:pt x="2616908" y="1356078"/>
                </a:cubicBezTo>
                <a:cubicBezTo>
                  <a:pt x="2616908" y="1350795"/>
                  <a:pt x="2616071" y="1345976"/>
                  <a:pt x="2614397" y="1341623"/>
                </a:cubicBezTo>
                <a:cubicBezTo>
                  <a:pt x="2612722" y="1337270"/>
                  <a:pt x="2610192" y="1333531"/>
                  <a:pt x="2606807" y="1330405"/>
                </a:cubicBezTo>
                <a:cubicBezTo>
                  <a:pt x="2603421" y="1327280"/>
                  <a:pt x="2599198" y="1324861"/>
                  <a:pt x="2594138" y="1323150"/>
                </a:cubicBezTo>
                <a:cubicBezTo>
                  <a:pt x="2589077" y="1321438"/>
                  <a:pt x="2583199" y="1320583"/>
                  <a:pt x="2576501" y="1320583"/>
                </a:cubicBezTo>
                <a:close/>
                <a:moveTo>
                  <a:pt x="3676931" y="1277637"/>
                </a:moveTo>
                <a:cubicBezTo>
                  <a:pt x="3681991" y="1280093"/>
                  <a:pt x="3686437" y="1282456"/>
                  <a:pt x="3690269" y="1284725"/>
                </a:cubicBezTo>
                <a:cubicBezTo>
                  <a:pt x="3694102" y="1286995"/>
                  <a:pt x="3697301" y="1289339"/>
                  <a:pt x="3699869" y="1291757"/>
                </a:cubicBezTo>
                <a:cubicBezTo>
                  <a:pt x="3702436" y="1294176"/>
                  <a:pt x="3704352" y="1296780"/>
                  <a:pt x="3705617" y="1299571"/>
                </a:cubicBezTo>
                <a:cubicBezTo>
                  <a:pt x="3706882" y="1302361"/>
                  <a:pt x="3707515" y="1305468"/>
                  <a:pt x="3707515" y="1308891"/>
                </a:cubicBezTo>
                <a:cubicBezTo>
                  <a:pt x="3707515" y="1315737"/>
                  <a:pt x="3705078" y="1321151"/>
                  <a:pt x="3700204" y="1325132"/>
                </a:cubicBezTo>
                <a:cubicBezTo>
                  <a:pt x="3695329" y="1329113"/>
                  <a:pt x="3688130" y="1331104"/>
                  <a:pt x="3678605" y="1331104"/>
                </a:cubicBezTo>
                <a:cubicBezTo>
                  <a:pt x="3668782" y="1331104"/>
                  <a:pt x="3661397" y="1329132"/>
                  <a:pt x="3656448" y="1325188"/>
                </a:cubicBezTo>
                <a:cubicBezTo>
                  <a:pt x="3651500" y="1321244"/>
                  <a:pt x="3649025" y="1315663"/>
                  <a:pt x="3649025" y="1308445"/>
                </a:cubicBezTo>
                <a:cubicBezTo>
                  <a:pt x="3649025" y="1305170"/>
                  <a:pt x="3649602" y="1302175"/>
                  <a:pt x="3650755" y="1299459"/>
                </a:cubicBezTo>
                <a:cubicBezTo>
                  <a:pt x="3651909" y="1296743"/>
                  <a:pt x="3653620" y="1294157"/>
                  <a:pt x="3655890" y="1291701"/>
                </a:cubicBezTo>
                <a:cubicBezTo>
                  <a:pt x="3658160" y="1289246"/>
                  <a:pt x="3661062" y="1286865"/>
                  <a:pt x="3664596" y="1284558"/>
                </a:cubicBezTo>
                <a:cubicBezTo>
                  <a:pt x="3668131" y="1282251"/>
                  <a:pt x="3672242" y="1279944"/>
                  <a:pt x="3676931" y="1277637"/>
                </a:cubicBezTo>
                <a:close/>
                <a:moveTo>
                  <a:pt x="1597008" y="1249766"/>
                </a:moveTo>
                <a:cubicBezTo>
                  <a:pt x="1642257" y="1249766"/>
                  <a:pt x="1678939" y="1344279"/>
                  <a:pt x="1678939" y="1460868"/>
                </a:cubicBezTo>
                <a:cubicBezTo>
                  <a:pt x="1678939" y="1577457"/>
                  <a:pt x="1642257" y="1671971"/>
                  <a:pt x="1597008" y="1671971"/>
                </a:cubicBezTo>
                <a:cubicBezTo>
                  <a:pt x="1551759" y="1671971"/>
                  <a:pt x="1515077" y="1577457"/>
                  <a:pt x="1515077" y="1460868"/>
                </a:cubicBezTo>
                <a:cubicBezTo>
                  <a:pt x="1515077" y="1344279"/>
                  <a:pt x="1551759" y="1249766"/>
                  <a:pt x="1597008" y="1249766"/>
                </a:cubicBezTo>
                <a:close/>
                <a:moveTo>
                  <a:pt x="1034668" y="1230068"/>
                </a:moveTo>
                <a:cubicBezTo>
                  <a:pt x="1032510" y="1230068"/>
                  <a:pt x="1030854" y="1230664"/>
                  <a:pt x="1029701" y="1231854"/>
                </a:cubicBezTo>
                <a:cubicBezTo>
                  <a:pt x="1028547" y="1233045"/>
                  <a:pt x="1027971" y="1234868"/>
                  <a:pt x="1027971" y="1237324"/>
                </a:cubicBezTo>
                <a:lnTo>
                  <a:pt x="1027971" y="1296148"/>
                </a:lnTo>
                <a:cubicBezTo>
                  <a:pt x="1027971" y="1298901"/>
                  <a:pt x="1028417" y="1300762"/>
                  <a:pt x="1029310" y="1301729"/>
                </a:cubicBezTo>
                <a:cubicBezTo>
                  <a:pt x="1030203" y="1302697"/>
                  <a:pt x="1031691" y="1303180"/>
                  <a:pt x="1033775" y="1303180"/>
                </a:cubicBezTo>
                <a:cubicBezTo>
                  <a:pt x="1036603" y="1303180"/>
                  <a:pt x="1039654" y="1302957"/>
                  <a:pt x="1042928" y="1302511"/>
                </a:cubicBezTo>
                <a:cubicBezTo>
                  <a:pt x="1046202" y="1302064"/>
                  <a:pt x="1050109" y="1301841"/>
                  <a:pt x="1054648" y="1301841"/>
                </a:cubicBezTo>
                <a:cubicBezTo>
                  <a:pt x="1061048" y="1301841"/>
                  <a:pt x="1066554" y="1302418"/>
                  <a:pt x="1071168" y="1303571"/>
                </a:cubicBezTo>
                <a:cubicBezTo>
                  <a:pt x="1075782" y="1304724"/>
                  <a:pt x="1079595" y="1306473"/>
                  <a:pt x="1082609" y="1308817"/>
                </a:cubicBezTo>
                <a:cubicBezTo>
                  <a:pt x="1085623" y="1311161"/>
                  <a:pt x="1087855" y="1314101"/>
                  <a:pt x="1089306" y="1317635"/>
                </a:cubicBezTo>
                <a:cubicBezTo>
                  <a:pt x="1090757" y="1321170"/>
                  <a:pt x="1091483" y="1325244"/>
                  <a:pt x="1091483" y="1329858"/>
                </a:cubicBezTo>
                <a:cubicBezTo>
                  <a:pt x="1091483" y="1335364"/>
                  <a:pt x="1090627" y="1340034"/>
                  <a:pt x="1088916" y="1343866"/>
                </a:cubicBezTo>
                <a:cubicBezTo>
                  <a:pt x="1087204" y="1347698"/>
                  <a:pt x="1084842" y="1350880"/>
                  <a:pt x="1081828" y="1353410"/>
                </a:cubicBezTo>
                <a:cubicBezTo>
                  <a:pt x="1078814" y="1355940"/>
                  <a:pt x="1075224" y="1357800"/>
                  <a:pt x="1071056" y="1358991"/>
                </a:cubicBezTo>
                <a:cubicBezTo>
                  <a:pt x="1066889" y="1360181"/>
                  <a:pt x="1062313" y="1360777"/>
                  <a:pt x="1057327" y="1360777"/>
                </a:cubicBezTo>
                <a:cubicBezTo>
                  <a:pt x="1051969" y="1360777"/>
                  <a:pt x="1047337" y="1360293"/>
                  <a:pt x="1043430" y="1359326"/>
                </a:cubicBezTo>
                <a:cubicBezTo>
                  <a:pt x="1039523" y="1358358"/>
                  <a:pt x="1036249" y="1357335"/>
                  <a:pt x="1033607" y="1356256"/>
                </a:cubicBezTo>
                <a:cubicBezTo>
                  <a:pt x="1030966" y="1355177"/>
                  <a:pt x="1028864" y="1354172"/>
                  <a:pt x="1027301" y="1353242"/>
                </a:cubicBezTo>
                <a:cubicBezTo>
                  <a:pt x="1025738" y="1352312"/>
                  <a:pt x="1024585" y="1351847"/>
                  <a:pt x="1023841" y="1351847"/>
                </a:cubicBezTo>
                <a:cubicBezTo>
                  <a:pt x="1023320" y="1351847"/>
                  <a:pt x="1022855" y="1351996"/>
                  <a:pt x="1022445" y="1352294"/>
                </a:cubicBezTo>
                <a:cubicBezTo>
                  <a:pt x="1022036" y="1352591"/>
                  <a:pt x="1021683" y="1353056"/>
                  <a:pt x="1021385" y="1353689"/>
                </a:cubicBezTo>
                <a:cubicBezTo>
                  <a:pt x="1021087" y="1354321"/>
                  <a:pt x="1020883" y="1355140"/>
                  <a:pt x="1020771" y="1356144"/>
                </a:cubicBezTo>
                <a:cubicBezTo>
                  <a:pt x="1020659" y="1357149"/>
                  <a:pt x="1020604" y="1358284"/>
                  <a:pt x="1020604" y="1359549"/>
                </a:cubicBezTo>
                <a:cubicBezTo>
                  <a:pt x="1020604" y="1360888"/>
                  <a:pt x="1020641" y="1362042"/>
                  <a:pt x="1020715" y="1363009"/>
                </a:cubicBezTo>
                <a:cubicBezTo>
                  <a:pt x="1020790" y="1363977"/>
                  <a:pt x="1020920" y="1364776"/>
                  <a:pt x="1021106" y="1365409"/>
                </a:cubicBezTo>
                <a:cubicBezTo>
                  <a:pt x="1021292" y="1366042"/>
                  <a:pt x="1021497" y="1366581"/>
                  <a:pt x="1021720" y="1367028"/>
                </a:cubicBezTo>
                <a:cubicBezTo>
                  <a:pt x="1021943" y="1367474"/>
                  <a:pt x="1022334" y="1367958"/>
                  <a:pt x="1022892" y="1368479"/>
                </a:cubicBezTo>
                <a:cubicBezTo>
                  <a:pt x="1023450" y="1368999"/>
                  <a:pt x="1024734" y="1369706"/>
                  <a:pt x="1026743" y="1370599"/>
                </a:cubicBezTo>
                <a:cubicBezTo>
                  <a:pt x="1028752" y="1371492"/>
                  <a:pt x="1031319" y="1372404"/>
                  <a:pt x="1034445" y="1373334"/>
                </a:cubicBezTo>
                <a:cubicBezTo>
                  <a:pt x="1037570" y="1374264"/>
                  <a:pt x="1041142" y="1375046"/>
                  <a:pt x="1045160" y="1375678"/>
                </a:cubicBezTo>
                <a:cubicBezTo>
                  <a:pt x="1049179" y="1376311"/>
                  <a:pt x="1053420" y="1376627"/>
                  <a:pt x="1057885" y="1376627"/>
                </a:cubicBezTo>
                <a:cubicBezTo>
                  <a:pt x="1065922" y="1376627"/>
                  <a:pt x="1073233" y="1375548"/>
                  <a:pt x="1079819" y="1373390"/>
                </a:cubicBezTo>
                <a:cubicBezTo>
                  <a:pt x="1086404" y="1371232"/>
                  <a:pt x="1092078" y="1368088"/>
                  <a:pt x="1096841" y="1363958"/>
                </a:cubicBezTo>
                <a:cubicBezTo>
                  <a:pt x="1101603" y="1359828"/>
                  <a:pt x="1105287" y="1354749"/>
                  <a:pt x="1107891" y="1348722"/>
                </a:cubicBezTo>
                <a:cubicBezTo>
                  <a:pt x="1110496" y="1342694"/>
                  <a:pt x="1111798" y="1335811"/>
                  <a:pt x="1111798" y="1328072"/>
                </a:cubicBezTo>
                <a:cubicBezTo>
                  <a:pt x="1111798" y="1321821"/>
                  <a:pt x="1110777" y="1316128"/>
                  <a:pt x="1108734" y="1310994"/>
                </a:cubicBezTo>
                <a:cubicBezTo>
                  <a:pt x="1106691" y="1305859"/>
                  <a:pt x="1103680" y="1301487"/>
                  <a:pt x="1099701" y="1297878"/>
                </a:cubicBezTo>
                <a:cubicBezTo>
                  <a:pt x="1095722" y="1294269"/>
                  <a:pt x="1090757" y="1291479"/>
                  <a:pt x="1084807" y="1289507"/>
                </a:cubicBezTo>
                <a:cubicBezTo>
                  <a:pt x="1078856" y="1287535"/>
                  <a:pt x="1071902" y="1286549"/>
                  <a:pt x="1063946" y="1286549"/>
                </a:cubicBezTo>
                <a:cubicBezTo>
                  <a:pt x="1060504" y="1286549"/>
                  <a:pt x="1057475" y="1286586"/>
                  <a:pt x="1054858" y="1286660"/>
                </a:cubicBezTo>
                <a:cubicBezTo>
                  <a:pt x="1052241" y="1286735"/>
                  <a:pt x="1049679" y="1286958"/>
                  <a:pt x="1047169" y="1287330"/>
                </a:cubicBezTo>
                <a:lnTo>
                  <a:pt x="1047169" y="1246812"/>
                </a:lnTo>
                <a:lnTo>
                  <a:pt x="1098806" y="1246812"/>
                </a:lnTo>
                <a:cubicBezTo>
                  <a:pt x="1100089" y="1246812"/>
                  <a:pt x="1101086" y="1246067"/>
                  <a:pt x="1101799" y="1244579"/>
                </a:cubicBezTo>
                <a:cubicBezTo>
                  <a:pt x="1102512" y="1243091"/>
                  <a:pt x="1102868" y="1241007"/>
                  <a:pt x="1102868" y="1238328"/>
                </a:cubicBezTo>
                <a:cubicBezTo>
                  <a:pt x="1102868" y="1236915"/>
                  <a:pt x="1102775" y="1235687"/>
                  <a:pt x="1102589" y="1234645"/>
                </a:cubicBezTo>
                <a:cubicBezTo>
                  <a:pt x="1102403" y="1233603"/>
                  <a:pt x="1102124" y="1232747"/>
                  <a:pt x="1101752" y="1232078"/>
                </a:cubicBezTo>
                <a:cubicBezTo>
                  <a:pt x="1101380" y="1231408"/>
                  <a:pt x="1100915" y="1230906"/>
                  <a:pt x="1100357" y="1230571"/>
                </a:cubicBezTo>
                <a:cubicBezTo>
                  <a:pt x="1099799" y="1230236"/>
                  <a:pt x="1099222" y="1230068"/>
                  <a:pt x="1098627" y="1230068"/>
                </a:cubicBezTo>
                <a:close/>
                <a:moveTo>
                  <a:pt x="959435" y="1229064"/>
                </a:moveTo>
                <a:cubicBezTo>
                  <a:pt x="958096" y="1229064"/>
                  <a:pt x="956980" y="1229082"/>
                  <a:pt x="956087" y="1229120"/>
                </a:cubicBezTo>
                <a:cubicBezTo>
                  <a:pt x="955194" y="1229157"/>
                  <a:pt x="954412" y="1229250"/>
                  <a:pt x="953743" y="1229399"/>
                </a:cubicBezTo>
                <a:cubicBezTo>
                  <a:pt x="953073" y="1229548"/>
                  <a:pt x="952515" y="1229696"/>
                  <a:pt x="952068" y="1229845"/>
                </a:cubicBezTo>
                <a:cubicBezTo>
                  <a:pt x="951622" y="1229994"/>
                  <a:pt x="951250" y="1230180"/>
                  <a:pt x="950952" y="1230403"/>
                </a:cubicBezTo>
                <a:lnTo>
                  <a:pt x="917689" y="1251723"/>
                </a:lnTo>
                <a:cubicBezTo>
                  <a:pt x="917019" y="1252169"/>
                  <a:pt x="916480" y="1252616"/>
                  <a:pt x="916070" y="1253062"/>
                </a:cubicBezTo>
                <a:cubicBezTo>
                  <a:pt x="915661" y="1253509"/>
                  <a:pt x="915345" y="1254030"/>
                  <a:pt x="915122" y="1254625"/>
                </a:cubicBezTo>
                <a:cubicBezTo>
                  <a:pt x="914898" y="1255220"/>
                  <a:pt x="914731" y="1255965"/>
                  <a:pt x="914619" y="1256858"/>
                </a:cubicBezTo>
                <a:cubicBezTo>
                  <a:pt x="914508" y="1257750"/>
                  <a:pt x="914452" y="1258829"/>
                  <a:pt x="914452" y="1260095"/>
                </a:cubicBezTo>
                <a:cubicBezTo>
                  <a:pt x="914452" y="1261806"/>
                  <a:pt x="914545" y="1263220"/>
                  <a:pt x="914731" y="1264336"/>
                </a:cubicBezTo>
                <a:cubicBezTo>
                  <a:pt x="914917" y="1265452"/>
                  <a:pt x="915270" y="1266252"/>
                  <a:pt x="915791" y="1266736"/>
                </a:cubicBezTo>
                <a:cubicBezTo>
                  <a:pt x="916312" y="1267220"/>
                  <a:pt x="917001" y="1267387"/>
                  <a:pt x="917856" y="1267238"/>
                </a:cubicBezTo>
                <a:cubicBezTo>
                  <a:pt x="918712" y="1267089"/>
                  <a:pt x="919847" y="1266643"/>
                  <a:pt x="921261" y="1265899"/>
                </a:cubicBezTo>
                <a:lnTo>
                  <a:pt x="949166" y="1249267"/>
                </a:lnTo>
                <a:lnTo>
                  <a:pt x="949166" y="1359102"/>
                </a:lnTo>
                <a:lnTo>
                  <a:pt x="919028" y="1359102"/>
                </a:lnTo>
                <a:cubicBezTo>
                  <a:pt x="918433" y="1359102"/>
                  <a:pt x="917894" y="1359270"/>
                  <a:pt x="917410" y="1359605"/>
                </a:cubicBezTo>
                <a:cubicBezTo>
                  <a:pt x="916926" y="1359940"/>
                  <a:pt x="916517" y="1360423"/>
                  <a:pt x="916182" y="1361056"/>
                </a:cubicBezTo>
                <a:cubicBezTo>
                  <a:pt x="915847" y="1361688"/>
                  <a:pt x="915568" y="1362488"/>
                  <a:pt x="915345" y="1363456"/>
                </a:cubicBezTo>
                <a:cubicBezTo>
                  <a:pt x="915122" y="1364423"/>
                  <a:pt x="915010" y="1365576"/>
                  <a:pt x="915010" y="1366916"/>
                </a:cubicBezTo>
                <a:cubicBezTo>
                  <a:pt x="915010" y="1368330"/>
                  <a:pt x="915122" y="1369520"/>
                  <a:pt x="915345" y="1370488"/>
                </a:cubicBezTo>
                <a:cubicBezTo>
                  <a:pt x="915568" y="1371455"/>
                  <a:pt x="915884" y="1372237"/>
                  <a:pt x="916294" y="1372832"/>
                </a:cubicBezTo>
                <a:cubicBezTo>
                  <a:pt x="916703" y="1373427"/>
                  <a:pt x="917131" y="1373855"/>
                  <a:pt x="917577" y="1374115"/>
                </a:cubicBezTo>
                <a:cubicBezTo>
                  <a:pt x="918024" y="1374376"/>
                  <a:pt x="918508" y="1374506"/>
                  <a:pt x="919028" y="1374506"/>
                </a:cubicBezTo>
                <a:lnTo>
                  <a:pt x="994484" y="1374506"/>
                </a:lnTo>
                <a:cubicBezTo>
                  <a:pt x="995005" y="1374506"/>
                  <a:pt x="995507" y="1374376"/>
                  <a:pt x="995991" y="1374115"/>
                </a:cubicBezTo>
                <a:cubicBezTo>
                  <a:pt x="996475" y="1373855"/>
                  <a:pt x="996903" y="1373427"/>
                  <a:pt x="997275" y="1372832"/>
                </a:cubicBezTo>
                <a:cubicBezTo>
                  <a:pt x="997647" y="1372237"/>
                  <a:pt x="997945" y="1371455"/>
                  <a:pt x="998168" y="1370488"/>
                </a:cubicBezTo>
                <a:cubicBezTo>
                  <a:pt x="998391" y="1369520"/>
                  <a:pt x="998503" y="1368330"/>
                  <a:pt x="998503" y="1366916"/>
                </a:cubicBezTo>
                <a:cubicBezTo>
                  <a:pt x="998503" y="1365576"/>
                  <a:pt x="998410" y="1364423"/>
                  <a:pt x="998224" y="1363456"/>
                </a:cubicBezTo>
                <a:cubicBezTo>
                  <a:pt x="998038" y="1362488"/>
                  <a:pt x="997777" y="1361688"/>
                  <a:pt x="997442" y="1361056"/>
                </a:cubicBezTo>
                <a:cubicBezTo>
                  <a:pt x="997107" y="1360423"/>
                  <a:pt x="996679" y="1359940"/>
                  <a:pt x="996159" y="1359605"/>
                </a:cubicBezTo>
                <a:cubicBezTo>
                  <a:pt x="995638" y="1359270"/>
                  <a:pt x="995080" y="1359102"/>
                  <a:pt x="994484" y="1359102"/>
                </a:cubicBezTo>
                <a:lnTo>
                  <a:pt x="968365" y="1359102"/>
                </a:lnTo>
                <a:lnTo>
                  <a:pt x="968365" y="1232189"/>
                </a:lnTo>
                <a:cubicBezTo>
                  <a:pt x="968365" y="1231743"/>
                  <a:pt x="968253" y="1231315"/>
                  <a:pt x="968030" y="1230906"/>
                </a:cubicBezTo>
                <a:cubicBezTo>
                  <a:pt x="967807" y="1230496"/>
                  <a:pt x="967360" y="1230161"/>
                  <a:pt x="966691" y="1229901"/>
                </a:cubicBezTo>
                <a:cubicBezTo>
                  <a:pt x="966021" y="1229641"/>
                  <a:pt x="965091" y="1229436"/>
                  <a:pt x="963900" y="1229287"/>
                </a:cubicBezTo>
                <a:cubicBezTo>
                  <a:pt x="962709" y="1229138"/>
                  <a:pt x="961221" y="1229064"/>
                  <a:pt x="959435" y="1229064"/>
                </a:cubicBezTo>
                <a:close/>
                <a:moveTo>
                  <a:pt x="4208128" y="1219200"/>
                </a:moveTo>
                <a:cubicBezTo>
                  <a:pt x="4253377" y="1219200"/>
                  <a:pt x="4290059" y="1313713"/>
                  <a:pt x="4290059" y="1430302"/>
                </a:cubicBezTo>
                <a:cubicBezTo>
                  <a:pt x="4290059" y="1546891"/>
                  <a:pt x="4253377" y="1641405"/>
                  <a:pt x="4208128" y="1641405"/>
                </a:cubicBezTo>
                <a:cubicBezTo>
                  <a:pt x="4162879" y="1641405"/>
                  <a:pt x="4126197" y="1546891"/>
                  <a:pt x="4126197" y="1430302"/>
                </a:cubicBezTo>
                <a:cubicBezTo>
                  <a:pt x="4126197" y="1313713"/>
                  <a:pt x="4162879" y="1219200"/>
                  <a:pt x="4208128" y="1219200"/>
                </a:cubicBezTo>
                <a:close/>
                <a:moveTo>
                  <a:pt x="3575470" y="1215688"/>
                </a:moveTo>
                <a:lnTo>
                  <a:pt x="3575690" y="1215688"/>
                </a:lnTo>
                <a:lnTo>
                  <a:pt x="3575690" y="1294938"/>
                </a:lnTo>
                <a:lnTo>
                  <a:pt x="3529033" y="1294938"/>
                </a:lnTo>
                <a:close/>
                <a:moveTo>
                  <a:pt x="1014501" y="1214772"/>
                </a:moveTo>
                <a:cubicBezTo>
                  <a:pt x="1107661" y="1214772"/>
                  <a:pt x="1183183" y="1257858"/>
                  <a:pt x="1183183" y="1311008"/>
                </a:cubicBezTo>
                <a:cubicBezTo>
                  <a:pt x="1183183" y="1324296"/>
                  <a:pt x="1178463" y="1336955"/>
                  <a:pt x="1169927" y="1348469"/>
                </a:cubicBezTo>
                <a:lnTo>
                  <a:pt x="1144820" y="1369715"/>
                </a:lnTo>
                <a:lnTo>
                  <a:pt x="1166901" y="1367171"/>
                </a:lnTo>
                <a:cubicBezTo>
                  <a:pt x="1260061" y="1367171"/>
                  <a:pt x="1335583" y="1410258"/>
                  <a:pt x="1335583" y="1463408"/>
                </a:cubicBezTo>
                <a:cubicBezTo>
                  <a:pt x="1335583" y="1476696"/>
                  <a:pt x="1330863" y="1489355"/>
                  <a:pt x="1322327" y="1500868"/>
                </a:cubicBezTo>
                <a:lnTo>
                  <a:pt x="1297220" y="1522114"/>
                </a:lnTo>
                <a:lnTo>
                  <a:pt x="1319301" y="1519571"/>
                </a:lnTo>
                <a:cubicBezTo>
                  <a:pt x="1342591" y="1519571"/>
                  <a:pt x="1364779" y="1522264"/>
                  <a:pt x="1384959" y="1527134"/>
                </a:cubicBezTo>
                <a:lnTo>
                  <a:pt x="1405067" y="1534868"/>
                </a:lnTo>
                <a:lnTo>
                  <a:pt x="1329422" y="1534868"/>
                </a:lnTo>
                <a:cubicBezTo>
                  <a:pt x="1328752" y="1534868"/>
                  <a:pt x="1328157" y="1535036"/>
                  <a:pt x="1327636" y="1535371"/>
                </a:cubicBezTo>
                <a:cubicBezTo>
                  <a:pt x="1327115" y="1535706"/>
                  <a:pt x="1326669" y="1536226"/>
                  <a:pt x="1326297" y="1536933"/>
                </a:cubicBezTo>
                <a:cubicBezTo>
                  <a:pt x="1325924" y="1537640"/>
                  <a:pt x="1325645" y="1538515"/>
                  <a:pt x="1325459" y="1539557"/>
                </a:cubicBezTo>
                <a:cubicBezTo>
                  <a:pt x="1325273" y="1540598"/>
                  <a:pt x="1325180" y="1541826"/>
                  <a:pt x="1325180" y="1543240"/>
                </a:cubicBezTo>
                <a:cubicBezTo>
                  <a:pt x="1325180" y="1545919"/>
                  <a:pt x="1325534" y="1548003"/>
                  <a:pt x="1326241" y="1549491"/>
                </a:cubicBezTo>
                <a:cubicBezTo>
                  <a:pt x="1326948" y="1550979"/>
                  <a:pt x="1328008" y="1551723"/>
                  <a:pt x="1329422" y="1551723"/>
                </a:cubicBezTo>
                <a:lnTo>
                  <a:pt x="1398739" y="1551723"/>
                </a:lnTo>
                <a:lnTo>
                  <a:pt x="1344044" y="1674283"/>
                </a:lnTo>
                <a:cubicBezTo>
                  <a:pt x="1343598" y="1675251"/>
                  <a:pt x="1343337" y="1676088"/>
                  <a:pt x="1343263" y="1676795"/>
                </a:cubicBezTo>
                <a:cubicBezTo>
                  <a:pt x="1343189" y="1677502"/>
                  <a:pt x="1343468" y="1678097"/>
                  <a:pt x="1344100" y="1678581"/>
                </a:cubicBezTo>
                <a:cubicBezTo>
                  <a:pt x="1344733" y="1679064"/>
                  <a:pt x="1345756" y="1679418"/>
                  <a:pt x="1347170" y="1679641"/>
                </a:cubicBezTo>
                <a:cubicBezTo>
                  <a:pt x="1348584" y="1679864"/>
                  <a:pt x="1350556" y="1679976"/>
                  <a:pt x="1353086" y="1679976"/>
                </a:cubicBezTo>
                <a:cubicBezTo>
                  <a:pt x="1355020" y="1679976"/>
                  <a:pt x="1356658" y="1679920"/>
                  <a:pt x="1357997" y="1679808"/>
                </a:cubicBezTo>
                <a:cubicBezTo>
                  <a:pt x="1359336" y="1679697"/>
                  <a:pt x="1360434" y="1679474"/>
                  <a:pt x="1361290" y="1679139"/>
                </a:cubicBezTo>
                <a:cubicBezTo>
                  <a:pt x="1362146" y="1678804"/>
                  <a:pt x="1362852" y="1678357"/>
                  <a:pt x="1363411" y="1677799"/>
                </a:cubicBezTo>
                <a:cubicBezTo>
                  <a:pt x="1363969" y="1677241"/>
                  <a:pt x="1364434" y="1676516"/>
                  <a:pt x="1364806" y="1675623"/>
                </a:cubicBezTo>
                <a:lnTo>
                  <a:pt x="1416821" y="1555742"/>
                </a:lnTo>
                <a:cubicBezTo>
                  <a:pt x="1417268" y="1554700"/>
                  <a:pt x="1417658" y="1553714"/>
                  <a:pt x="1417993" y="1552784"/>
                </a:cubicBezTo>
                <a:cubicBezTo>
                  <a:pt x="1418328" y="1551853"/>
                  <a:pt x="1418589" y="1550886"/>
                  <a:pt x="1418775" y="1549881"/>
                </a:cubicBezTo>
                <a:cubicBezTo>
                  <a:pt x="1418961" y="1548877"/>
                  <a:pt x="1419109" y="1547835"/>
                  <a:pt x="1419221" y="1546756"/>
                </a:cubicBezTo>
                <a:cubicBezTo>
                  <a:pt x="1419333" y="1545677"/>
                  <a:pt x="1419389" y="1544468"/>
                  <a:pt x="1419389" y="1543128"/>
                </a:cubicBezTo>
                <a:lnTo>
                  <a:pt x="1419152" y="1540286"/>
                </a:lnTo>
                <a:lnTo>
                  <a:pt x="1438577" y="1547758"/>
                </a:lnTo>
                <a:cubicBezTo>
                  <a:pt x="1469102" y="1565174"/>
                  <a:pt x="1487983" y="1589233"/>
                  <a:pt x="1487983" y="1615808"/>
                </a:cubicBezTo>
                <a:cubicBezTo>
                  <a:pt x="1487983" y="1629096"/>
                  <a:pt x="1483263" y="1641755"/>
                  <a:pt x="1474727" y="1653268"/>
                </a:cubicBezTo>
                <a:lnTo>
                  <a:pt x="1449620" y="1674514"/>
                </a:lnTo>
                <a:lnTo>
                  <a:pt x="1471701" y="1671971"/>
                </a:lnTo>
                <a:cubicBezTo>
                  <a:pt x="1564861" y="1671971"/>
                  <a:pt x="1640383" y="1715058"/>
                  <a:pt x="1640383" y="1768208"/>
                </a:cubicBezTo>
                <a:cubicBezTo>
                  <a:pt x="1640383" y="1781496"/>
                  <a:pt x="1635663" y="1794155"/>
                  <a:pt x="1627127" y="1805668"/>
                </a:cubicBezTo>
                <a:lnTo>
                  <a:pt x="1602020" y="1826914"/>
                </a:lnTo>
                <a:lnTo>
                  <a:pt x="1624101" y="1824371"/>
                </a:lnTo>
                <a:cubicBezTo>
                  <a:pt x="1717261" y="1824371"/>
                  <a:pt x="1792783" y="1867458"/>
                  <a:pt x="1792783" y="1920608"/>
                </a:cubicBezTo>
                <a:cubicBezTo>
                  <a:pt x="1792783" y="1933896"/>
                  <a:pt x="1788063" y="1946555"/>
                  <a:pt x="1779527" y="1958068"/>
                </a:cubicBezTo>
                <a:lnTo>
                  <a:pt x="1754420" y="1979314"/>
                </a:lnTo>
                <a:lnTo>
                  <a:pt x="1776501" y="1976771"/>
                </a:lnTo>
                <a:cubicBezTo>
                  <a:pt x="1869661" y="1976771"/>
                  <a:pt x="1945183" y="2019858"/>
                  <a:pt x="1945183" y="2073008"/>
                </a:cubicBezTo>
                <a:cubicBezTo>
                  <a:pt x="1945183" y="2086296"/>
                  <a:pt x="1940463" y="2098955"/>
                  <a:pt x="1931927" y="2110468"/>
                </a:cubicBezTo>
                <a:lnTo>
                  <a:pt x="1906820" y="2131714"/>
                </a:lnTo>
                <a:lnTo>
                  <a:pt x="1928901" y="2129171"/>
                </a:lnTo>
                <a:cubicBezTo>
                  <a:pt x="2022061" y="2129171"/>
                  <a:pt x="2097583" y="2172258"/>
                  <a:pt x="2097583" y="2225408"/>
                </a:cubicBezTo>
                <a:cubicBezTo>
                  <a:pt x="2097583" y="2238696"/>
                  <a:pt x="2092863" y="2251355"/>
                  <a:pt x="2084327" y="2262868"/>
                </a:cubicBezTo>
                <a:lnTo>
                  <a:pt x="2059220" y="2284114"/>
                </a:lnTo>
                <a:lnTo>
                  <a:pt x="2081301" y="2281571"/>
                </a:lnTo>
                <a:cubicBezTo>
                  <a:pt x="2174461" y="2281571"/>
                  <a:pt x="2249983" y="2324658"/>
                  <a:pt x="2249983" y="2377808"/>
                </a:cubicBezTo>
                <a:cubicBezTo>
                  <a:pt x="2249983" y="2391096"/>
                  <a:pt x="2245263" y="2403755"/>
                  <a:pt x="2236727" y="2415269"/>
                </a:cubicBezTo>
                <a:lnTo>
                  <a:pt x="2211620" y="2436514"/>
                </a:lnTo>
                <a:lnTo>
                  <a:pt x="2233701" y="2433971"/>
                </a:lnTo>
                <a:cubicBezTo>
                  <a:pt x="2326861" y="2433971"/>
                  <a:pt x="2402383" y="2477058"/>
                  <a:pt x="2402383" y="2530208"/>
                </a:cubicBezTo>
                <a:cubicBezTo>
                  <a:pt x="2402383" y="2543496"/>
                  <a:pt x="2397663" y="2556155"/>
                  <a:pt x="2389127" y="2567668"/>
                </a:cubicBezTo>
                <a:lnTo>
                  <a:pt x="2364020" y="2588914"/>
                </a:lnTo>
                <a:lnTo>
                  <a:pt x="2386101" y="2586371"/>
                </a:lnTo>
                <a:cubicBezTo>
                  <a:pt x="2479261" y="2586371"/>
                  <a:pt x="2554783" y="2629458"/>
                  <a:pt x="2554783" y="2682608"/>
                </a:cubicBezTo>
                <a:cubicBezTo>
                  <a:pt x="2554783" y="2695896"/>
                  <a:pt x="2550063" y="2708555"/>
                  <a:pt x="2541527" y="2720068"/>
                </a:cubicBezTo>
                <a:lnTo>
                  <a:pt x="2516420" y="2741314"/>
                </a:lnTo>
                <a:lnTo>
                  <a:pt x="2538501" y="2738771"/>
                </a:lnTo>
                <a:cubicBezTo>
                  <a:pt x="2631661" y="2738771"/>
                  <a:pt x="2707183" y="2781858"/>
                  <a:pt x="2707183" y="2835008"/>
                </a:cubicBezTo>
                <a:cubicBezTo>
                  <a:pt x="2707183" y="2848296"/>
                  <a:pt x="2702463" y="2860955"/>
                  <a:pt x="2693927" y="2872469"/>
                </a:cubicBezTo>
                <a:lnTo>
                  <a:pt x="2668820" y="2893714"/>
                </a:lnTo>
                <a:lnTo>
                  <a:pt x="2690901" y="2891171"/>
                </a:lnTo>
                <a:cubicBezTo>
                  <a:pt x="2784061" y="2891171"/>
                  <a:pt x="2859583" y="2934258"/>
                  <a:pt x="2859583" y="2987408"/>
                </a:cubicBezTo>
                <a:cubicBezTo>
                  <a:pt x="2859583" y="3000696"/>
                  <a:pt x="2854863" y="3013355"/>
                  <a:pt x="2846327" y="3024868"/>
                </a:cubicBezTo>
                <a:lnTo>
                  <a:pt x="2821220" y="3046114"/>
                </a:lnTo>
                <a:lnTo>
                  <a:pt x="2843301" y="3043571"/>
                </a:lnTo>
                <a:cubicBezTo>
                  <a:pt x="2936461" y="3043571"/>
                  <a:pt x="3011983" y="3086658"/>
                  <a:pt x="3011983" y="3139808"/>
                </a:cubicBezTo>
                <a:cubicBezTo>
                  <a:pt x="3011983" y="3153096"/>
                  <a:pt x="3007263" y="3165755"/>
                  <a:pt x="2998727" y="3177269"/>
                </a:cubicBezTo>
                <a:lnTo>
                  <a:pt x="2973620" y="3198514"/>
                </a:lnTo>
                <a:lnTo>
                  <a:pt x="2995701" y="3195971"/>
                </a:lnTo>
                <a:cubicBezTo>
                  <a:pt x="3088862" y="3195971"/>
                  <a:pt x="3164383" y="3239058"/>
                  <a:pt x="3164383" y="3292208"/>
                </a:cubicBezTo>
                <a:cubicBezTo>
                  <a:pt x="3164383" y="3345359"/>
                  <a:pt x="3088862" y="3388446"/>
                  <a:pt x="2995701" y="3388446"/>
                </a:cubicBezTo>
                <a:cubicBezTo>
                  <a:pt x="2972411" y="3388446"/>
                  <a:pt x="2950224" y="3385753"/>
                  <a:pt x="2930043" y="3380883"/>
                </a:cubicBezTo>
                <a:lnTo>
                  <a:pt x="2901383" y="3369859"/>
                </a:lnTo>
                <a:lnTo>
                  <a:pt x="2901986" y="3369945"/>
                </a:lnTo>
                <a:lnTo>
                  <a:pt x="2981796" y="3369945"/>
                </a:lnTo>
                <a:cubicBezTo>
                  <a:pt x="2982465" y="3369945"/>
                  <a:pt x="2983079" y="3369778"/>
                  <a:pt x="2983637" y="3369443"/>
                </a:cubicBezTo>
                <a:cubicBezTo>
                  <a:pt x="2984195" y="3369108"/>
                  <a:pt x="2984642" y="3368587"/>
                  <a:pt x="2984977" y="3367880"/>
                </a:cubicBezTo>
                <a:cubicBezTo>
                  <a:pt x="2985312" y="3367173"/>
                  <a:pt x="2985572" y="3366299"/>
                  <a:pt x="2985758" y="3365257"/>
                </a:cubicBezTo>
                <a:cubicBezTo>
                  <a:pt x="2985944" y="3364215"/>
                  <a:pt x="2986037" y="3363025"/>
                  <a:pt x="2986037" y="3361685"/>
                </a:cubicBezTo>
                <a:cubicBezTo>
                  <a:pt x="2986037" y="3360346"/>
                  <a:pt x="2985944" y="3359174"/>
                  <a:pt x="2985758" y="3358169"/>
                </a:cubicBezTo>
                <a:cubicBezTo>
                  <a:pt x="2985572" y="3357165"/>
                  <a:pt x="2985274" y="3356327"/>
                  <a:pt x="2984865" y="3355658"/>
                </a:cubicBezTo>
                <a:cubicBezTo>
                  <a:pt x="2984456" y="3354988"/>
                  <a:pt x="2983972" y="3354486"/>
                  <a:pt x="2983414" y="3354151"/>
                </a:cubicBezTo>
                <a:cubicBezTo>
                  <a:pt x="2982856" y="3353816"/>
                  <a:pt x="2982279" y="3353649"/>
                  <a:pt x="2981684" y="3353649"/>
                </a:cubicBezTo>
                <a:lnTo>
                  <a:pt x="2918841" y="3353649"/>
                </a:lnTo>
                <a:lnTo>
                  <a:pt x="2941724" y="3329762"/>
                </a:lnTo>
                <a:cubicBezTo>
                  <a:pt x="2949984" y="3321278"/>
                  <a:pt x="2956606" y="3313781"/>
                  <a:pt x="2961592" y="3307270"/>
                </a:cubicBezTo>
                <a:cubicBezTo>
                  <a:pt x="2966578" y="3300759"/>
                  <a:pt x="2970392" y="3294843"/>
                  <a:pt x="2973033" y="3289522"/>
                </a:cubicBezTo>
                <a:cubicBezTo>
                  <a:pt x="2975675" y="3284202"/>
                  <a:pt x="2977405" y="3279253"/>
                  <a:pt x="2978224" y="3274677"/>
                </a:cubicBezTo>
                <a:cubicBezTo>
                  <a:pt x="2979042" y="3270100"/>
                  <a:pt x="2979451" y="3265505"/>
                  <a:pt x="2979451" y="3260891"/>
                </a:cubicBezTo>
                <a:cubicBezTo>
                  <a:pt x="2979451" y="3255757"/>
                  <a:pt x="2978596" y="3250920"/>
                  <a:pt x="2976884" y="3246381"/>
                </a:cubicBezTo>
                <a:cubicBezTo>
                  <a:pt x="2975173" y="3241841"/>
                  <a:pt x="2972587" y="3237860"/>
                  <a:pt x="2969127" y="3234437"/>
                </a:cubicBezTo>
                <a:cubicBezTo>
                  <a:pt x="2965666" y="3231014"/>
                  <a:pt x="2961313" y="3228317"/>
                  <a:pt x="2956067" y="3226345"/>
                </a:cubicBezTo>
                <a:cubicBezTo>
                  <a:pt x="2950821" y="3224373"/>
                  <a:pt x="2944700" y="3223387"/>
                  <a:pt x="2937705" y="3223387"/>
                </a:cubicBezTo>
                <a:cubicBezTo>
                  <a:pt x="2933315" y="3223387"/>
                  <a:pt x="2929129" y="3223833"/>
                  <a:pt x="2925148" y="3224726"/>
                </a:cubicBezTo>
                <a:cubicBezTo>
                  <a:pt x="2921167" y="3225619"/>
                  <a:pt x="2917520" y="3226717"/>
                  <a:pt x="2914209" y="3228019"/>
                </a:cubicBezTo>
                <a:cubicBezTo>
                  <a:pt x="2910898" y="3229321"/>
                  <a:pt x="2908144" y="3230642"/>
                  <a:pt x="2905949" y="3231981"/>
                </a:cubicBezTo>
                <a:cubicBezTo>
                  <a:pt x="2903754" y="3233321"/>
                  <a:pt x="2902210" y="3234381"/>
                  <a:pt x="2901317" y="3235163"/>
                </a:cubicBezTo>
                <a:cubicBezTo>
                  <a:pt x="2900424" y="3235944"/>
                  <a:pt x="2899828" y="3236595"/>
                  <a:pt x="2899531" y="3237116"/>
                </a:cubicBezTo>
                <a:cubicBezTo>
                  <a:pt x="2899233" y="3237637"/>
                  <a:pt x="2898991" y="3238195"/>
                  <a:pt x="2898805" y="3238790"/>
                </a:cubicBezTo>
                <a:cubicBezTo>
                  <a:pt x="2898619" y="3239386"/>
                  <a:pt x="2898489" y="3240093"/>
                  <a:pt x="2898415" y="3240911"/>
                </a:cubicBezTo>
                <a:cubicBezTo>
                  <a:pt x="2898340" y="3241730"/>
                  <a:pt x="2898303" y="3242697"/>
                  <a:pt x="2898303" y="3243813"/>
                </a:cubicBezTo>
                <a:cubicBezTo>
                  <a:pt x="2898303" y="3245376"/>
                  <a:pt x="2898380" y="3246715"/>
                  <a:pt x="2898533" y="3247832"/>
                </a:cubicBezTo>
                <a:cubicBezTo>
                  <a:pt x="2898687" y="3248948"/>
                  <a:pt x="2898898" y="3249841"/>
                  <a:pt x="2899166" y="3250511"/>
                </a:cubicBezTo>
                <a:cubicBezTo>
                  <a:pt x="2899435" y="3251180"/>
                  <a:pt x="2899780" y="3251664"/>
                  <a:pt x="2900203" y="3251962"/>
                </a:cubicBezTo>
                <a:cubicBezTo>
                  <a:pt x="2900626" y="3252259"/>
                  <a:pt x="2901106" y="3252408"/>
                  <a:pt x="2901643" y="3252408"/>
                </a:cubicBezTo>
                <a:cubicBezTo>
                  <a:pt x="2902565" y="3252408"/>
                  <a:pt x="2903966" y="3251776"/>
                  <a:pt x="2905847" y="3250511"/>
                </a:cubicBezTo>
                <a:cubicBezTo>
                  <a:pt x="2907728" y="3249246"/>
                  <a:pt x="2910069" y="3247869"/>
                  <a:pt x="2912872" y="3246381"/>
                </a:cubicBezTo>
                <a:cubicBezTo>
                  <a:pt x="2915675" y="3244892"/>
                  <a:pt x="2918938" y="3243516"/>
                  <a:pt x="2922663" y="3242251"/>
                </a:cubicBezTo>
                <a:cubicBezTo>
                  <a:pt x="2926387" y="3240986"/>
                  <a:pt x="2930591" y="3240353"/>
                  <a:pt x="2935274" y="3240353"/>
                </a:cubicBezTo>
                <a:cubicBezTo>
                  <a:pt x="2939267" y="3240353"/>
                  <a:pt x="2942799" y="3240986"/>
                  <a:pt x="2945870" y="3242251"/>
                </a:cubicBezTo>
                <a:cubicBezTo>
                  <a:pt x="2948941" y="3243516"/>
                  <a:pt x="2951494" y="3245227"/>
                  <a:pt x="2953529" y="3247385"/>
                </a:cubicBezTo>
                <a:cubicBezTo>
                  <a:pt x="2955564" y="3249543"/>
                  <a:pt x="2957119" y="3252055"/>
                  <a:pt x="2958194" y="3254920"/>
                </a:cubicBezTo>
                <a:cubicBezTo>
                  <a:pt x="2959269" y="3257785"/>
                  <a:pt x="2959806" y="3260817"/>
                  <a:pt x="2959806" y="3264017"/>
                </a:cubicBezTo>
                <a:cubicBezTo>
                  <a:pt x="2959806" y="3267217"/>
                  <a:pt x="2959461" y="3270640"/>
                  <a:pt x="2958771" y="3274286"/>
                </a:cubicBezTo>
                <a:cubicBezTo>
                  <a:pt x="2958081" y="3277932"/>
                  <a:pt x="2956643" y="3281988"/>
                  <a:pt x="2954458" y="3286453"/>
                </a:cubicBezTo>
                <a:cubicBezTo>
                  <a:pt x="2952273" y="3290917"/>
                  <a:pt x="2949167" y="3295866"/>
                  <a:pt x="2945141" y="3301298"/>
                </a:cubicBezTo>
                <a:cubicBezTo>
                  <a:pt x="2941115" y="3306730"/>
                  <a:pt x="2935766" y="3312870"/>
                  <a:pt x="2929095" y="3319716"/>
                </a:cubicBezTo>
                <a:lnTo>
                  <a:pt x="2900225" y="3349407"/>
                </a:lnTo>
                <a:cubicBezTo>
                  <a:pt x="2899305" y="3350374"/>
                  <a:pt x="2898558" y="3351286"/>
                  <a:pt x="2897982" y="3352142"/>
                </a:cubicBezTo>
                <a:cubicBezTo>
                  <a:pt x="2897407" y="3352997"/>
                  <a:pt x="2896927" y="3353853"/>
                  <a:pt x="2896544" y="3354709"/>
                </a:cubicBezTo>
                <a:cubicBezTo>
                  <a:pt x="2896161" y="3355565"/>
                  <a:pt x="2895912" y="3356551"/>
                  <a:pt x="2895797" y="3357667"/>
                </a:cubicBezTo>
                <a:cubicBezTo>
                  <a:pt x="2895682" y="3358783"/>
                  <a:pt x="2895624" y="3360085"/>
                  <a:pt x="2895624" y="3361574"/>
                </a:cubicBezTo>
                <a:cubicBezTo>
                  <a:pt x="2895624" y="3363211"/>
                  <a:pt x="2895754" y="3364587"/>
                  <a:pt x="2896015" y="3365704"/>
                </a:cubicBezTo>
                <a:lnTo>
                  <a:pt x="2897240" y="3368266"/>
                </a:lnTo>
                <a:lnTo>
                  <a:pt x="2876425" y="3360259"/>
                </a:lnTo>
                <a:cubicBezTo>
                  <a:pt x="2845900" y="3342843"/>
                  <a:pt x="2827019" y="3318784"/>
                  <a:pt x="2827019" y="3292208"/>
                </a:cubicBezTo>
                <a:cubicBezTo>
                  <a:pt x="2827019" y="3278921"/>
                  <a:pt x="2831739" y="3266262"/>
                  <a:pt x="2840275" y="3254748"/>
                </a:cubicBezTo>
                <a:lnTo>
                  <a:pt x="2865382" y="3233503"/>
                </a:lnTo>
                <a:lnTo>
                  <a:pt x="2843301" y="3236046"/>
                </a:lnTo>
                <a:cubicBezTo>
                  <a:pt x="2820011" y="3236046"/>
                  <a:pt x="2797823" y="3233353"/>
                  <a:pt x="2777642" y="3228483"/>
                </a:cubicBezTo>
                <a:lnTo>
                  <a:pt x="2748982" y="3217459"/>
                </a:lnTo>
                <a:lnTo>
                  <a:pt x="2749586" y="3217545"/>
                </a:lnTo>
                <a:lnTo>
                  <a:pt x="2829396" y="3217545"/>
                </a:lnTo>
                <a:cubicBezTo>
                  <a:pt x="2830065" y="3217545"/>
                  <a:pt x="2830679" y="3217378"/>
                  <a:pt x="2831237" y="3217043"/>
                </a:cubicBezTo>
                <a:cubicBezTo>
                  <a:pt x="2831795" y="3216708"/>
                  <a:pt x="2832242" y="3216187"/>
                  <a:pt x="2832577" y="3215480"/>
                </a:cubicBezTo>
                <a:cubicBezTo>
                  <a:pt x="2832912" y="3214773"/>
                  <a:pt x="2833172" y="3213899"/>
                  <a:pt x="2833358" y="3212857"/>
                </a:cubicBezTo>
                <a:cubicBezTo>
                  <a:pt x="2833544" y="3211815"/>
                  <a:pt x="2833637" y="3210625"/>
                  <a:pt x="2833637" y="3209285"/>
                </a:cubicBezTo>
                <a:cubicBezTo>
                  <a:pt x="2833637" y="3207946"/>
                  <a:pt x="2833544" y="3206774"/>
                  <a:pt x="2833358" y="3205769"/>
                </a:cubicBezTo>
                <a:cubicBezTo>
                  <a:pt x="2833172" y="3204765"/>
                  <a:pt x="2832874" y="3203927"/>
                  <a:pt x="2832465" y="3203258"/>
                </a:cubicBezTo>
                <a:cubicBezTo>
                  <a:pt x="2832056" y="3202588"/>
                  <a:pt x="2831572" y="3202086"/>
                  <a:pt x="2831014" y="3201751"/>
                </a:cubicBezTo>
                <a:cubicBezTo>
                  <a:pt x="2830456" y="3201416"/>
                  <a:pt x="2829879" y="3201248"/>
                  <a:pt x="2829284" y="3201248"/>
                </a:cubicBezTo>
                <a:lnTo>
                  <a:pt x="2766441" y="3201248"/>
                </a:lnTo>
                <a:lnTo>
                  <a:pt x="2789323" y="3177362"/>
                </a:lnTo>
                <a:cubicBezTo>
                  <a:pt x="2797583" y="3168878"/>
                  <a:pt x="2804206" y="3161381"/>
                  <a:pt x="2809192" y="3154870"/>
                </a:cubicBezTo>
                <a:cubicBezTo>
                  <a:pt x="2814178" y="3148359"/>
                  <a:pt x="2817992" y="3142443"/>
                  <a:pt x="2820633" y="3137122"/>
                </a:cubicBezTo>
                <a:cubicBezTo>
                  <a:pt x="2823275" y="3131802"/>
                  <a:pt x="2825005" y="3126853"/>
                  <a:pt x="2825824" y="3122277"/>
                </a:cubicBezTo>
                <a:cubicBezTo>
                  <a:pt x="2826642" y="3117700"/>
                  <a:pt x="2827051" y="3113105"/>
                  <a:pt x="2827051" y="3108491"/>
                </a:cubicBezTo>
                <a:cubicBezTo>
                  <a:pt x="2827051" y="3103357"/>
                  <a:pt x="2826196" y="3098520"/>
                  <a:pt x="2824484" y="3093981"/>
                </a:cubicBezTo>
                <a:cubicBezTo>
                  <a:pt x="2822773" y="3089441"/>
                  <a:pt x="2820187" y="3085460"/>
                  <a:pt x="2816727" y="3082037"/>
                </a:cubicBezTo>
                <a:cubicBezTo>
                  <a:pt x="2813266" y="3078614"/>
                  <a:pt x="2808913" y="3075917"/>
                  <a:pt x="2803667" y="3073945"/>
                </a:cubicBezTo>
                <a:cubicBezTo>
                  <a:pt x="2798420" y="3071973"/>
                  <a:pt x="2792300" y="3070987"/>
                  <a:pt x="2785305" y="3070987"/>
                </a:cubicBezTo>
                <a:cubicBezTo>
                  <a:pt x="2780914" y="3070987"/>
                  <a:pt x="2776728" y="3071433"/>
                  <a:pt x="2772747" y="3072326"/>
                </a:cubicBezTo>
                <a:cubicBezTo>
                  <a:pt x="2768766" y="3073219"/>
                  <a:pt x="2765120" y="3074317"/>
                  <a:pt x="2761808" y="3075619"/>
                </a:cubicBezTo>
                <a:cubicBezTo>
                  <a:pt x="2758497" y="3076921"/>
                  <a:pt x="2755744" y="3078242"/>
                  <a:pt x="2753549" y="3079581"/>
                </a:cubicBezTo>
                <a:cubicBezTo>
                  <a:pt x="2751353" y="3080921"/>
                  <a:pt x="2749809" y="3081981"/>
                  <a:pt x="2748916" y="3082763"/>
                </a:cubicBezTo>
                <a:cubicBezTo>
                  <a:pt x="2748023" y="3083544"/>
                  <a:pt x="2747428" y="3084195"/>
                  <a:pt x="2747130" y="3084716"/>
                </a:cubicBezTo>
                <a:cubicBezTo>
                  <a:pt x="2746833" y="3085237"/>
                  <a:pt x="2746591" y="3085795"/>
                  <a:pt x="2746405" y="3086390"/>
                </a:cubicBezTo>
                <a:cubicBezTo>
                  <a:pt x="2746219" y="3086986"/>
                  <a:pt x="2746089" y="3087693"/>
                  <a:pt x="2746014" y="3088511"/>
                </a:cubicBezTo>
                <a:cubicBezTo>
                  <a:pt x="2745940" y="3089330"/>
                  <a:pt x="2745902" y="3090297"/>
                  <a:pt x="2745902" y="3091413"/>
                </a:cubicBezTo>
                <a:cubicBezTo>
                  <a:pt x="2745902" y="3092976"/>
                  <a:pt x="2745979" y="3094315"/>
                  <a:pt x="2746133" y="3095432"/>
                </a:cubicBezTo>
                <a:cubicBezTo>
                  <a:pt x="2746286" y="3096548"/>
                  <a:pt x="2746497" y="3097441"/>
                  <a:pt x="2746766" y="3098111"/>
                </a:cubicBezTo>
                <a:cubicBezTo>
                  <a:pt x="2747034" y="3098780"/>
                  <a:pt x="2747380" y="3099264"/>
                  <a:pt x="2747803" y="3099562"/>
                </a:cubicBezTo>
                <a:cubicBezTo>
                  <a:pt x="2748225" y="3099859"/>
                  <a:pt x="2748705" y="3100008"/>
                  <a:pt x="2749242" y="3100008"/>
                </a:cubicBezTo>
                <a:cubicBezTo>
                  <a:pt x="2750164" y="3100008"/>
                  <a:pt x="2751566" y="3099376"/>
                  <a:pt x="2753446" y="3098111"/>
                </a:cubicBezTo>
                <a:cubicBezTo>
                  <a:pt x="2755327" y="3096846"/>
                  <a:pt x="2757669" y="3095469"/>
                  <a:pt x="2760472" y="3093981"/>
                </a:cubicBezTo>
                <a:cubicBezTo>
                  <a:pt x="2763274" y="3092492"/>
                  <a:pt x="2766538" y="3091116"/>
                  <a:pt x="2770262" y="3089851"/>
                </a:cubicBezTo>
                <a:cubicBezTo>
                  <a:pt x="2773986" y="3088586"/>
                  <a:pt x="2778190" y="3087953"/>
                  <a:pt x="2782873" y="3087953"/>
                </a:cubicBezTo>
                <a:cubicBezTo>
                  <a:pt x="2786866" y="3087953"/>
                  <a:pt x="2790398" y="3088586"/>
                  <a:pt x="2793470" y="3089851"/>
                </a:cubicBezTo>
                <a:cubicBezTo>
                  <a:pt x="2796541" y="3091116"/>
                  <a:pt x="2799094" y="3092827"/>
                  <a:pt x="2801129" y="3094985"/>
                </a:cubicBezTo>
                <a:cubicBezTo>
                  <a:pt x="2803164" y="3097143"/>
                  <a:pt x="2804719" y="3099655"/>
                  <a:pt x="2805794" y="3102520"/>
                </a:cubicBezTo>
                <a:cubicBezTo>
                  <a:pt x="2806869" y="3105385"/>
                  <a:pt x="2807406" y="3108417"/>
                  <a:pt x="2807406" y="3111617"/>
                </a:cubicBezTo>
                <a:cubicBezTo>
                  <a:pt x="2807406" y="3114817"/>
                  <a:pt x="2807061" y="3118240"/>
                  <a:pt x="2806371" y="3121886"/>
                </a:cubicBezTo>
                <a:cubicBezTo>
                  <a:pt x="2805681" y="3125532"/>
                  <a:pt x="2804243" y="3129588"/>
                  <a:pt x="2802058" y="3134053"/>
                </a:cubicBezTo>
                <a:cubicBezTo>
                  <a:pt x="2799872" y="3138517"/>
                  <a:pt x="2796767" y="3143466"/>
                  <a:pt x="2792741" y="3148898"/>
                </a:cubicBezTo>
                <a:cubicBezTo>
                  <a:pt x="2788715" y="3154330"/>
                  <a:pt x="2783366" y="3160470"/>
                  <a:pt x="2776694" y="3167316"/>
                </a:cubicBezTo>
                <a:lnTo>
                  <a:pt x="2747824" y="3197007"/>
                </a:lnTo>
                <a:cubicBezTo>
                  <a:pt x="2746905" y="3197974"/>
                  <a:pt x="2746157" y="3198886"/>
                  <a:pt x="2745582" y="3199742"/>
                </a:cubicBezTo>
                <a:cubicBezTo>
                  <a:pt x="2745006" y="3200597"/>
                  <a:pt x="2744527" y="3201453"/>
                  <a:pt x="2744144" y="3202309"/>
                </a:cubicBezTo>
                <a:cubicBezTo>
                  <a:pt x="2743760" y="3203165"/>
                  <a:pt x="2743511" y="3204151"/>
                  <a:pt x="2743396" y="3205267"/>
                </a:cubicBezTo>
                <a:cubicBezTo>
                  <a:pt x="2743281" y="3206383"/>
                  <a:pt x="2743224" y="3207685"/>
                  <a:pt x="2743224" y="3209174"/>
                </a:cubicBezTo>
                <a:cubicBezTo>
                  <a:pt x="2743224" y="3210811"/>
                  <a:pt x="2743354" y="3212187"/>
                  <a:pt x="2743614" y="3213304"/>
                </a:cubicBezTo>
                <a:lnTo>
                  <a:pt x="2744840" y="3215865"/>
                </a:lnTo>
                <a:lnTo>
                  <a:pt x="2724025" y="3207859"/>
                </a:lnTo>
                <a:cubicBezTo>
                  <a:pt x="2693499" y="3190443"/>
                  <a:pt x="2674619" y="3166384"/>
                  <a:pt x="2674619" y="3139808"/>
                </a:cubicBezTo>
                <a:cubicBezTo>
                  <a:pt x="2674619" y="3126521"/>
                  <a:pt x="2679339" y="3113862"/>
                  <a:pt x="2687875" y="3102348"/>
                </a:cubicBezTo>
                <a:lnTo>
                  <a:pt x="2712982" y="3081103"/>
                </a:lnTo>
                <a:lnTo>
                  <a:pt x="2690901" y="3083646"/>
                </a:lnTo>
                <a:cubicBezTo>
                  <a:pt x="2667611" y="3083646"/>
                  <a:pt x="2645423" y="3080953"/>
                  <a:pt x="2625242" y="3076083"/>
                </a:cubicBezTo>
                <a:lnTo>
                  <a:pt x="2596806" y="3065145"/>
                </a:lnTo>
                <a:lnTo>
                  <a:pt x="2654135" y="3065145"/>
                </a:lnTo>
                <a:cubicBezTo>
                  <a:pt x="2654805" y="3065145"/>
                  <a:pt x="2655419" y="3064978"/>
                  <a:pt x="2655977" y="3064643"/>
                </a:cubicBezTo>
                <a:cubicBezTo>
                  <a:pt x="2656535" y="3064308"/>
                  <a:pt x="2656981" y="3063787"/>
                  <a:pt x="2657316" y="3063080"/>
                </a:cubicBezTo>
                <a:cubicBezTo>
                  <a:pt x="2657651" y="3062373"/>
                  <a:pt x="2657912" y="3061499"/>
                  <a:pt x="2658098" y="3060457"/>
                </a:cubicBezTo>
                <a:cubicBezTo>
                  <a:pt x="2658284" y="3059415"/>
                  <a:pt x="2658377" y="3058225"/>
                  <a:pt x="2658377" y="3056885"/>
                </a:cubicBezTo>
                <a:cubicBezTo>
                  <a:pt x="2658377" y="3055546"/>
                  <a:pt x="2658284" y="3054374"/>
                  <a:pt x="2658098" y="3053369"/>
                </a:cubicBezTo>
                <a:cubicBezTo>
                  <a:pt x="2657912" y="3052365"/>
                  <a:pt x="2657614" y="3051527"/>
                  <a:pt x="2657205" y="3050858"/>
                </a:cubicBezTo>
                <a:cubicBezTo>
                  <a:pt x="2656795" y="3050188"/>
                  <a:pt x="2656312" y="3049686"/>
                  <a:pt x="2655754" y="3049351"/>
                </a:cubicBezTo>
                <a:cubicBezTo>
                  <a:pt x="2655196" y="3049016"/>
                  <a:pt x="2654619" y="3048848"/>
                  <a:pt x="2654024" y="3048848"/>
                </a:cubicBezTo>
                <a:lnTo>
                  <a:pt x="2591181" y="3048848"/>
                </a:lnTo>
                <a:lnTo>
                  <a:pt x="2614063" y="3024962"/>
                </a:lnTo>
                <a:cubicBezTo>
                  <a:pt x="2622323" y="3016478"/>
                  <a:pt x="2628946" y="3008981"/>
                  <a:pt x="2633932" y="3002470"/>
                </a:cubicBezTo>
                <a:cubicBezTo>
                  <a:pt x="2638917" y="2995959"/>
                  <a:pt x="2642731" y="2990043"/>
                  <a:pt x="2645373" y="2984722"/>
                </a:cubicBezTo>
                <a:cubicBezTo>
                  <a:pt x="2648015" y="2979402"/>
                  <a:pt x="2649745" y="2974453"/>
                  <a:pt x="2650563" y="2969877"/>
                </a:cubicBezTo>
                <a:cubicBezTo>
                  <a:pt x="2651382" y="2965300"/>
                  <a:pt x="2651791" y="2960705"/>
                  <a:pt x="2651791" y="2956091"/>
                </a:cubicBezTo>
                <a:cubicBezTo>
                  <a:pt x="2651791" y="2950957"/>
                  <a:pt x="2650935" y="2946120"/>
                  <a:pt x="2649224" y="2941581"/>
                </a:cubicBezTo>
                <a:cubicBezTo>
                  <a:pt x="2647512" y="2937041"/>
                  <a:pt x="2644926" y="2933060"/>
                  <a:pt x="2641466" y="2929637"/>
                </a:cubicBezTo>
                <a:cubicBezTo>
                  <a:pt x="2638006" y="2926214"/>
                  <a:pt x="2633653" y="2923517"/>
                  <a:pt x="2628406" y="2921545"/>
                </a:cubicBezTo>
                <a:cubicBezTo>
                  <a:pt x="2623160" y="2919573"/>
                  <a:pt x="2617040" y="2918587"/>
                  <a:pt x="2610045" y="2918587"/>
                </a:cubicBezTo>
                <a:cubicBezTo>
                  <a:pt x="2605654" y="2918587"/>
                  <a:pt x="2601469" y="2919033"/>
                  <a:pt x="2597487" y="2919926"/>
                </a:cubicBezTo>
                <a:cubicBezTo>
                  <a:pt x="2593506" y="2920819"/>
                  <a:pt x="2589860" y="2921917"/>
                  <a:pt x="2586549" y="2923219"/>
                </a:cubicBezTo>
                <a:cubicBezTo>
                  <a:pt x="2583237" y="2924521"/>
                  <a:pt x="2580484" y="2925842"/>
                  <a:pt x="2578289" y="2927181"/>
                </a:cubicBezTo>
                <a:cubicBezTo>
                  <a:pt x="2576093" y="2928521"/>
                  <a:pt x="2574549" y="2929581"/>
                  <a:pt x="2573656" y="2930363"/>
                </a:cubicBezTo>
                <a:cubicBezTo>
                  <a:pt x="2572763" y="2931144"/>
                  <a:pt x="2572168" y="2931795"/>
                  <a:pt x="2571870" y="2932316"/>
                </a:cubicBezTo>
                <a:cubicBezTo>
                  <a:pt x="2571573" y="2932837"/>
                  <a:pt x="2571331" y="2933395"/>
                  <a:pt x="2571145" y="2933990"/>
                </a:cubicBezTo>
                <a:cubicBezTo>
                  <a:pt x="2570959" y="2934586"/>
                  <a:pt x="2570829" y="2935293"/>
                  <a:pt x="2570754" y="2936111"/>
                </a:cubicBezTo>
                <a:cubicBezTo>
                  <a:pt x="2570680" y="2936930"/>
                  <a:pt x="2570643" y="2937897"/>
                  <a:pt x="2570643" y="2939013"/>
                </a:cubicBezTo>
                <a:cubicBezTo>
                  <a:pt x="2570643" y="2940576"/>
                  <a:pt x="2570719" y="2941915"/>
                  <a:pt x="2570873" y="2943032"/>
                </a:cubicBezTo>
                <a:cubicBezTo>
                  <a:pt x="2571026" y="2944148"/>
                  <a:pt x="2571237" y="2945041"/>
                  <a:pt x="2571506" y="2945711"/>
                </a:cubicBezTo>
                <a:cubicBezTo>
                  <a:pt x="2571774" y="2946380"/>
                  <a:pt x="2572120" y="2946864"/>
                  <a:pt x="2572543" y="2947162"/>
                </a:cubicBezTo>
                <a:cubicBezTo>
                  <a:pt x="2572965" y="2947459"/>
                  <a:pt x="2573445" y="2947608"/>
                  <a:pt x="2573982" y="2947608"/>
                </a:cubicBezTo>
                <a:cubicBezTo>
                  <a:pt x="2574905" y="2947608"/>
                  <a:pt x="2576306" y="2946976"/>
                  <a:pt x="2578187" y="2945711"/>
                </a:cubicBezTo>
                <a:cubicBezTo>
                  <a:pt x="2580067" y="2944446"/>
                  <a:pt x="2582409" y="2943069"/>
                  <a:pt x="2585212" y="2941581"/>
                </a:cubicBezTo>
                <a:cubicBezTo>
                  <a:pt x="2588014" y="2940092"/>
                  <a:pt x="2591278" y="2938716"/>
                  <a:pt x="2595002" y="2937451"/>
                </a:cubicBezTo>
                <a:cubicBezTo>
                  <a:pt x="2598726" y="2936186"/>
                  <a:pt x="2602930" y="2935553"/>
                  <a:pt x="2607614" y="2935553"/>
                </a:cubicBezTo>
                <a:cubicBezTo>
                  <a:pt x="2611606" y="2935553"/>
                  <a:pt x="2615138" y="2936186"/>
                  <a:pt x="2618210" y="2937451"/>
                </a:cubicBezTo>
                <a:cubicBezTo>
                  <a:pt x="2621281" y="2938716"/>
                  <a:pt x="2623834" y="2940427"/>
                  <a:pt x="2625869" y="2942585"/>
                </a:cubicBezTo>
                <a:cubicBezTo>
                  <a:pt x="2627904" y="2944743"/>
                  <a:pt x="2629458" y="2947255"/>
                  <a:pt x="2630533" y="2950120"/>
                </a:cubicBezTo>
                <a:cubicBezTo>
                  <a:pt x="2631608" y="2952985"/>
                  <a:pt x="2632146" y="2956017"/>
                  <a:pt x="2632146" y="2959217"/>
                </a:cubicBezTo>
                <a:cubicBezTo>
                  <a:pt x="2632146" y="2962417"/>
                  <a:pt x="2631801" y="2965840"/>
                  <a:pt x="2631111" y="2969486"/>
                </a:cubicBezTo>
                <a:cubicBezTo>
                  <a:pt x="2630421" y="2973132"/>
                  <a:pt x="2628983" y="2977188"/>
                  <a:pt x="2626798" y="2981653"/>
                </a:cubicBezTo>
                <a:cubicBezTo>
                  <a:pt x="2624612" y="2986117"/>
                  <a:pt x="2621507" y="2991066"/>
                  <a:pt x="2617481" y="2996498"/>
                </a:cubicBezTo>
                <a:cubicBezTo>
                  <a:pt x="2613455" y="3001930"/>
                  <a:pt x="2608106" y="3008070"/>
                  <a:pt x="2601434" y="3014916"/>
                </a:cubicBezTo>
                <a:lnTo>
                  <a:pt x="2572565" y="3044607"/>
                </a:lnTo>
                <a:cubicBezTo>
                  <a:pt x="2571645" y="3045574"/>
                  <a:pt x="2570897" y="3046486"/>
                  <a:pt x="2570322" y="3047342"/>
                </a:cubicBezTo>
                <a:cubicBezTo>
                  <a:pt x="2569746" y="3048197"/>
                  <a:pt x="2569267" y="3049053"/>
                  <a:pt x="2568884" y="3049909"/>
                </a:cubicBezTo>
                <a:lnTo>
                  <a:pt x="2568211" y="3052570"/>
                </a:lnTo>
                <a:lnTo>
                  <a:pt x="2535475" y="3024868"/>
                </a:lnTo>
                <a:cubicBezTo>
                  <a:pt x="2526939" y="3013355"/>
                  <a:pt x="2522219" y="3000696"/>
                  <a:pt x="2522219" y="2987408"/>
                </a:cubicBezTo>
                <a:cubicBezTo>
                  <a:pt x="2522219" y="2974121"/>
                  <a:pt x="2526939" y="2961462"/>
                  <a:pt x="2535475" y="2949948"/>
                </a:cubicBezTo>
                <a:lnTo>
                  <a:pt x="2560582" y="2928703"/>
                </a:lnTo>
                <a:lnTo>
                  <a:pt x="2538501" y="2931246"/>
                </a:lnTo>
                <a:cubicBezTo>
                  <a:pt x="2515211" y="2931246"/>
                  <a:pt x="2493023" y="2928553"/>
                  <a:pt x="2472842" y="2923683"/>
                </a:cubicBezTo>
                <a:lnTo>
                  <a:pt x="2444182" y="2912659"/>
                </a:lnTo>
                <a:lnTo>
                  <a:pt x="2444786" y="2912745"/>
                </a:lnTo>
                <a:lnTo>
                  <a:pt x="2524595" y="2912745"/>
                </a:lnTo>
                <a:cubicBezTo>
                  <a:pt x="2525265" y="2912745"/>
                  <a:pt x="2525879" y="2912578"/>
                  <a:pt x="2526437" y="2912243"/>
                </a:cubicBezTo>
                <a:cubicBezTo>
                  <a:pt x="2526995" y="2911908"/>
                  <a:pt x="2527441" y="2911387"/>
                  <a:pt x="2527776" y="2910680"/>
                </a:cubicBezTo>
                <a:cubicBezTo>
                  <a:pt x="2528111" y="2909973"/>
                  <a:pt x="2528372" y="2909099"/>
                  <a:pt x="2528558" y="2908057"/>
                </a:cubicBezTo>
                <a:cubicBezTo>
                  <a:pt x="2528744" y="2907015"/>
                  <a:pt x="2528837" y="2905825"/>
                  <a:pt x="2528837" y="2904485"/>
                </a:cubicBezTo>
                <a:cubicBezTo>
                  <a:pt x="2528837" y="2903146"/>
                  <a:pt x="2528744" y="2901974"/>
                  <a:pt x="2528558" y="2900969"/>
                </a:cubicBezTo>
                <a:cubicBezTo>
                  <a:pt x="2528372" y="2899965"/>
                  <a:pt x="2528074" y="2899127"/>
                  <a:pt x="2527665" y="2898458"/>
                </a:cubicBezTo>
                <a:cubicBezTo>
                  <a:pt x="2527255" y="2897788"/>
                  <a:pt x="2526772" y="2897286"/>
                  <a:pt x="2526214" y="2896951"/>
                </a:cubicBezTo>
                <a:cubicBezTo>
                  <a:pt x="2525656" y="2896616"/>
                  <a:pt x="2525079" y="2896448"/>
                  <a:pt x="2524484" y="2896448"/>
                </a:cubicBezTo>
                <a:lnTo>
                  <a:pt x="2461641" y="2896448"/>
                </a:lnTo>
                <a:lnTo>
                  <a:pt x="2484523" y="2872562"/>
                </a:lnTo>
                <a:cubicBezTo>
                  <a:pt x="2492783" y="2864078"/>
                  <a:pt x="2499406" y="2856581"/>
                  <a:pt x="2504392" y="2850070"/>
                </a:cubicBezTo>
                <a:cubicBezTo>
                  <a:pt x="2509377" y="2843559"/>
                  <a:pt x="2513191" y="2837643"/>
                  <a:pt x="2515833" y="2832322"/>
                </a:cubicBezTo>
                <a:cubicBezTo>
                  <a:pt x="2518475" y="2827002"/>
                  <a:pt x="2520205" y="2822053"/>
                  <a:pt x="2521023" y="2817477"/>
                </a:cubicBezTo>
                <a:cubicBezTo>
                  <a:pt x="2521842" y="2812900"/>
                  <a:pt x="2522251" y="2808305"/>
                  <a:pt x="2522251" y="2803691"/>
                </a:cubicBezTo>
                <a:cubicBezTo>
                  <a:pt x="2522251" y="2798557"/>
                  <a:pt x="2521395" y="2793720"/>
                  <a:pt x="2519684" y="2789181"/>
                </a:cubicBezTo>
                <a:cubicBezTo>
                  <a:pt x="2517972" y="2784641"/>
                  <a:pt x="2515386" y="2780660"/>
                  <a:pt x="2511926" y="2777237"/>
                </a:cubicBezTo>
                <a:cubicBezTo>
                  <a:pt x="2508466" y="2773814"/>
                  <a:pt x="2504113" y="2771117"/>
                  <a:pt x="2498866" y="2769145"/>
                </a:cubicBezTo>
                <a:cubicBezTo>
                  <a:pt x="2493620" y="2767173"/>
                  <a:pt x="2487500" y="2766187"/>
                  <a:pt x="2480505" y="2766187"/>
                </a:cubicBezTo>
                <a:cubicBezTo>
                  <a:pt x="2476114" y="2766187"/>
                  <a:pt x="2471929" y="2766633"/>
                  <a:pt x="2467947" y="2767526"/>
                </a:cubicBezTo>
                <a:cubicBezTo>
                  <a:pt x="2463966" y="2768419"/>
                  <a:pt x="2460320" y="2769517"/>
                  <a:pt x="2457009" y="2770819"/>
                </a:cubicBezTo>
                <a:cubicBezTo>
                  <a:pt x="2453697" y="2772121"/>
                  <a:pt x="2450944" y="2773442"/>
                  <a:pt x="2448749" y="2774781"/>
                </a:cubicBezTo>
                <a:cubicBezTo>
                  <a:pt x="2446553" y="2776121"/>
                  <a:pt x="2445009" y="2777181"/>
                  <a:pt x="2444116" y="2777963"/>
                </a:cubicBezTo>
                <a:cubicBezTo>
                  <a:pt x="2443223" y="2778744"/>
                  <a:pt x="2442628" y="2779395"/>
                  <a:pt x="2442330" y="2779916"/>
                </a:cubicBezTo>
                <a:cubicBezTo>
                  <a:pt x="2442033" y="2780437"/>
                  <a:pt x="2441791" y="2780995"/>
                  <a:pt x="2441605" y="2781590"/>
                </a:cubicBezTo>
                <a:cubicBezTo>
                  <a:pt x="2441419" y="2782186"/>
                  <a:pt x="2441289" y="2782893"/>
                  <a:pt x="2441214" y="2783711"/>
                </a:cubicBezTo>
                <a:cubicBezTo>
                  <a:pt x="2441140" y="2784530"/>
                  <a:pt x="2441103" y="2785497"/>
                  <a:pt x="2441103" y="2786613"/>
                </a:cubicBezTo>
                <a:cubicBezTo>
                  <a:pt x="2441103" y="2788176"/>
                  <a:pt x="2441179" y="2789515"/>
                  <a:pt x="2441333" y="2790632"/>
                </a:cubicBezTo>
                <a:cubicBezTo>
                  <a:pt x="2441486" y="2791748"/>
                  <a:pt x="2441697" y="2792641"/>
                  <a:pt x="2441966" y="2793311"/>
                </a:cubicBezTo>
                <a:cubicBezTo>
                  <a:pt x="2442234" y="2793980"/>
                  <a:pt x="2442580" y="2794464"/>
                  <a:pt x="2443003" y="2794762"/>
                </a:cubicBezTo>
                <a:cubicBezTo>
                  <a:pt x="2443425" y="2795059"/>
                  <a:pt x="2443905" y="2795208"/>
                  <a:pt x="2444442" y="2795208"/>
                </a:cubicBezTo>
                <a:cubicBezTo>
                  <a:pt x="2445365" y="2795208"/>
                  <a:pt x="2446766" y="2794576"/>
                  <a:pt x="2448647" y="2793311"/>
                </a:cubicBezTo>
                <a:cubicBezTo>
                  <a:pt x="2450527" y="2792046"/>
                  <a:pt x="2452869" y="2790669"/>
                  <a:pt x="2455672" y="2789181"/>
                </a:cubicBezTo>
                <a:cubicBezTo>
                  <a:pt x="2458474" y="2787692"/>
                  <a:pt x="2461738" y="2786316"/>
                  <a:pt x="2465462" y="2785051"/>
                </a:cubicBezTo>
                <a:cubicBezTo>
                  <a:pt x="2469186" y="2783786"/>
                  <a:pt x="2473390" y="2783153"/>
                  <a:pt x="2478074" y="2783153"/>
                </a:cubicBezTo>
                <a:cubicBezTo>
                  <a:pt x="2482066" y="2783153"/>
                  <a:pt x="2485598" y="2783786"/>
                  <a:pt x="2488670" y="2785051"/>
                </a:cubicBezTo>
                <a:cubicBezTo>
                  <a:pt x="2491741" y="2786316"/>
                  <a:pt x="2494294" y="2788027"/>
                  <a:pt x="2496329" y="2790185"/>
                </a:cubicBezTo>
                <a:cubicBezTo>
                  <a:pt x="2498364" y="2792343"/>
                  <a:pt x="2499918" y="2794855"/>
                  <a:pt x="2500993" y="2797720"/>
                </a:cubicBezTo>
                <a:cubicBezTo>
                  <a:pt x="2502068" y="2800585"/>
                  <a:pt x="2502606" y="2803617"/>
                  <a:pt x="2502606" y="2806817"/>
                </a:cubicBezTo>
                <a:cubicBezTo>
                  <a:pt x="2502606" y="2810017"/>
                  <a:pt x="2502261" y="2813440"/>
                  <a:pt x="2501571" y="2817086"/>
                </a:cubicBezTo>
                <a:cubicBezTo>
                  <a:pt x="2500881" y="2820732"/>
                  <a:pt x="2499443" y="2824788"/>
                  <a:pt x="2497258" y="2829253"/>
                </a:cubicBezTo>
                <a:cubicBezTo>
                  <a:pt x="2495072" y="2833717"/>
                  <a:pt x="2491967" y="2838666"/>
                  <a:pt x="2487941" y="2844098"/>
                </a:cubicBezTo>
                <a:cubicBezTo>
                  <a:pt x="2483915" y="2849530"/>
                  <a:pt x="2478566" y="2855670"/>
                  <a:pt x="2471894" y="2862516"/>
                </a:cubicBezTo>
                <a:lnTo>
                  <a:pt x="2443025" y="2892207"/>
                </a:lnTo>
                <a:cubicBezTo>
                  <a:pt x="2442105" y="2893174"/>
                  <a:pt x="2441357" y="2894086"/>
                  <a:pt x="2440782" y="2894942"/>
                </a:cubicBezTo>
                <a:cubicBezTo>
                  <a:pt x="2440206" y="2895797"/>
                  <a:pt x="2439727" y="2896653"/>
                  <a:pt x="2439344" y="2897509"/>
                </a:cubicBezTo>
                <a:cubicBezTo>
                  <a:pt x="2438961" y="2898365"/>
                  <a:pt x="2438711" y="2899351"/>
                  <a:pt x="2438596" y="2900467"/>
                </a:cubicBezTo>
                <a:cubicBezTo>
                  <a:pt x="2438481" y="2901583"/>
                  <a:pt x="2438424" y="2902885"/>
                  <a:pt x="2438424" y="2904374"/>
                </a:cubicBezTo>
                <a:cubicBezTo>
                  <a:pt x="2438424" y="2906011"/>
                  <a:pt x="2438554" y="2907387"/>
                  <a:pt x="2438814" y="2908504"/>
                </a:cubicBezTo>
                <a:lnTo>
                  <a:pt x="2440039" y="2911065"/>
                </a:lnTo>
                <a:lnTo>
                  <a:pt x="2419225" y="2903059"/>
                </a:lnTo>
                <a:cubicBezTo>
                  <a:pt x="2388699" y="2885643"/>
                  <a:pt x="2369819" y="2861584"/>
                  <a:pt x="2369819" y="2835008"/>
                </a:cubicBezTo>
                <a:cubicBezTo>
                  <a:pt x="2369819" y="2821721"/>
                  <a:pt x="2374539" y="2809062"/>
                  <a:pt x="2383075" y="2797548"/>
                </a:cubicBezTo>
                <a:lnTo>
                  <a:pt x="2408182" y="2776303"/>
                </a:lnTo>
                <a:lnTo>
                  <a:pt x="2386101" y="2778846"/>
                </a:lnTo>
                <a:cubicBezTo>
                  <a:pt x="2362811" y="2778846"/>
                  <a:pt x="2340623" y="2776153"/>
                  <a:pt x="2320442" y="2771283"/>
                </a:cubicBezTo>
                <a:lnTo>
                  <a:pt x="2291782" y="2760259"/>
                </a:lnTo>
                <a:lnTo>
                  <a:pt x="2292386" y="2760345"/>
                </a:lnTo>
                <a:lnTo>
                  <a:pt x="2372195" y="2760345"/>
                </a:lnTo>
                <a:cubicBezTo>
                  <a:pt x="2372865" y="2760345"/>
                  <a:pt x="2373479" y="2760178"/>
                  <a:pt x="2374037" y="2759843"/>
                </a:cubicBezTo>
                <a:cubicBezTo>
                  <a:pt x="2374595" y="2759508"/>
                  <a:pt x="2375041" y="2758987"/>
                  <a:pt x="2375376" y="2758280"/>
                </a:cubicBezTo>
                <a:cubicBezTo>
                  <a:pt x="2375711" y="2757573"/>
                  <a:pt x="2375972" y="2756699"/>
                  <a:pt x="2376158" y="2755657"/>
                </a:cubicBezTo>
                <a:cubicBezTo>
                  <a:pt x="2376344" y="2754615"/>
                  <a:pt x="2376437" y="2753425"/>
                  <a:pt x="2376437" y="2752085"/>
                </a:cubicBezTo>
                <a:cubicBezTo>
                  <a:pt x="2376437" y="2750746"/>
                  <a:pt x="2376344" y="2749574"/>
                  <a:pt x="2376158" y="2748569"/>
                </a:cubicBezTo>
                <a:cubicBezTo>
                  <a:pt x="2375972" y="2747565"/>
                  <a:pt x="2375674" y="2746727"/>
                  <a:pt x="2375265" y="2746058"/>
                </a:cubicBezTo>
                <a:cubicBezTo>
                  <a:pt x="2374855" y="2745388"/>
                  <a:pt x="2374372" y="2744886"/>
                  <a:pt x="2373814" y="2744551"/>
                </a:cubicBezTo>
                <a:cubicBezTo>
                  <a:pt x="2373256" y="2744216"/>
                  <a:pt x="2372679" y="2744048"/>
                  <a:pt x="2372084" y="2744048"/>
                </a:cubicBezTo>
                <a:lnTo>
                  <a:pt x="2309241" y="2744048"/>
                </a:lnTo>
                <a:lnTo>
                  <a:pt x="2332123" y="2720162"/>
                </a:lnTo>
                <a:cubicBezTo>
                  <a:pt x="2340383" y="2711678"/>
                  <a:pt x="2347006" y="2704181"/>
                  <a:pt x="2351992" y="2697670"/>
                </a:cubicBezTo>
                <a:cubicBezTo>
                  <a:pt x="2356977" y="2691159"/>
                  <a:pt x="2360791" y="2685243"/>
                  <a:pt x="2363433" y="2679922"/>
                </a:cubicBezTo>
                <a:cubicBezTo>
                  <a:pt x="2366075" y="2674602"/>
                  <a:pt x="2367805" y="2669653"/>
                  <a:pt x="2368623" y="2665077"/>
                </a:cubicBezTo>
                <a:cubicBezTo>
                  <a:pt x="2369442" y="2660500"/>
                  <a:pt x="2369851" y="2655905"/>
                  <a:pt x="2369851" y="2651291"/>
                </a:cubicBezTo>
                <a:cubicBezTo>
                  <a:pt x="2369851" y="2646157"/>
                  <a:pt x="2368995" y="2641320"/>
                  <a:pt x="2367284" y="2636781"/>
                </a:cubicBezTo>
                <a:cubicBezTo>
                  <a:pt x="2365572" y="2632241"/>
                  <a:pt x="2362986" y="2628260"/>
                  <a:pt x="2359526" y="2624837"/>
                </a:cubicBezTo>
                <a:cubicBezTo>
                  <a:pt x="2356066" y="2621414"/>
                  <a:pt x="2351713" y="2618717"/>
                  <a:pt x="2346466" y="2616745"/>
                </a:cubicBezTo>
                <a:cubicBezTo>
                  <a:pt x="2341220" y="2614773"/>
                  <a:pt x="2335100" y="2613787"/>
                  <a:pt x="2328105" y="2613787"/>
                </a:cubicBezTo>
                <a:cubicBezTo>
                  <a:pt x="2323714" y="2613787"/>
                  <a:pt x="2319529" y="2614233"/>
                  <a:pt x="2315547" y="2615126"/>
                </a:cubicBezTo>
                <a:cubicBezTo>
                  <a:pt x="2311566" y="2616019"/>
                  <a:pt x="2307920" y="2617117"/>
                  <a:pt x="2304609" y="2618419"/>
                </a:cubicBezTo>
                <a:cubicBezTo>
                  <a:pt x="2301297" y="2619721"/>
                  <a:pt x="2298544" y="2621042"/>
                  <a:pt x="2296349" y="2622381"/>
                </a:cubicBezTo>
                <a:cubicBezTo>
                  <a:pt x="2294153" y="2623721"/>
                  <a:pt x="2292609" y="2624781"/>
                  <a:pt x="2291716" y="2625563"/>
                </a:cubicBezTo>
                <a:cubicBezTo>
                  <a:pt x="2290823" y="2626344"/>
                  <a:pt x="2290228" y="2626995"/>
                  <a:pt x="2289930" y="2627516"/>
                </a:cubicBezTo>
                <a:cubicBezTo>
                  <a:pt x="2289633" y="2628037"/>
                  <a:pt x="2289391" y="2628595"/>
                  <a:pt x="2289205" y="2629190"/>
                </a:cubicBezTo>
                <a:cubicBezTo>
                  <a:pt x="2289019" y="2629786"/>
                  <a:pt x="2288889" y="2630493"/>
                  <a:pt x="2288814" y="2631311"/>
                </a:cubicBezTo>
                <a:cubicBezTo>
                  <a:pt x="2288740" y="2632130"/>
                  <a:pt x="2288703" y="2633097"/>
                  <a:pt x="2288703" y="2634213"/>
                </a:cubicBezTo>
                <a:cubicBezTo>
                  <a:pt x="2288703" y="2635776"/>
                  <a:pt x="2288779" y="2637115"/>
                  <a:pt x="2288933" y="2638232"/>
                </a:cubicBezTo>
                <a:cubicBezTo>
                  <a:pt x="2289086" y="2639348"/>
                  <a:pt x="2289297" y="2640241"/>
                  <a:pt x="2289566" y="2640911"/>
                </a:cubicBezTo>
                <a:cubicBezTo>
                  <a:pt x="2289834" y="2641580"/>
                  <a:pt x="2290180" y="2642064"/>
                  <a:pt x="2290603" y="2642362"/>
                </a:cubicBezTo>
                <a:cubicBezTo>
                  <a:pt x="2291025" y="2642659"/>
                  <a:pt x="2291505" y="2642808"/>
                  <a:pt x="2292042" y="2642808"/>
                </a:cubicBezTo>
                <a:cubicBezTo>
                  <a:pt x="2292965" y="2642808"/>
                  <a:pt x="2294366" y="2642176"/>
                  <a:pt x="2296247" y="2640911"/>
                </a:cubicBezTo>
                <a:cubicBezTo>
                  <a:pt x="2298127" y="2639646"/>
                  <a:pt x="2300469" y="2638269"/>
                  <a:pt x="2303272" y="2636781"/>
                </a:cubicBezTo>
                <a:cubicBezTo>
                  <a:pt x="2306074" y="2635292"/>
                  <a:pt x="2309338" y="2633916"/>
                  <a:pt x="2313062" y="2632651"/>
                </a:cubicBezTo>
                <a:cubicBezTo>
                  <a:pt x="2316786" y="2631386"/>
                  <a:pt x="2320990" y="2630753"/>
                  <a:pt x="2325674" y="2630753"/>
                </a:cubicBezTo>
                <a:cubicBezTo>
                  <a:pt x="2329666" y="2630753"/>
                  <a:pt x="2333198" y="2631386"/>
                  <a:pt x="2336270" y="2632651"/>
                </a:cubicBezTo>
                <a:cubicBezTo>
                  <a:pt x="2339341" y="2633916"/>
                  <a:pt x="2341894" y="2635627"/>
                  <a:pt x="2343929" y="2637785"/>
                </a:cubicBezTo>
                <a:cubicBezTo>
                  <a:pt x="2345964" y="2639943"/>
                  <a:pt x="2347518" y="2642455"/>
                  <a:pt x="2348593" y="2645320"/>
                </a:cubicBezTo>
                <a:cubicBezTo>
                  <a:pt x="2349668" y="2648185"/>
                  <a:pt x="2350206" y="2651217"/>
                  <a:pt x="2350206" y="2654417"/>
                </a:cubicBezTo>
                <a:cubicBezTo>
                  <a:pt x="2350206" y="2657617"/>
                  <a:pt x="2349861" y="2661040"/>
                  <a:pt x="2349171" y="2664686"/>
                </a:cubicBezTo>
                <a:cubicBezTo>
                  <a:pt x="2348481" y="2668332"/>
                  <a:pt x="2347043" y="2672388"/>
                  <a:pt x="2344858" y="2676853"/>
                </a:cubicBezTo>
                <a:cubicBezTo>
                  <a:pt x="2342672" y="2681317"/>
                  <a:pt x="2339567" y="2686266"/>
                  <a:pt x="2335541" y="2691698"/>
                </a:cubicBezTo>
                <a:cubicBezTo>
                  <a:pt x="2331515" y="2697130"/>
                  <a:pt x="2326166" y="2703270"/>
                  <a:pt x="2319494" y="2710116"/>
                </a:cubicBezTo>
                <a:lnTo>
                  <a:pt x="2290625" y="2739807"/>
                </a:lnTo>
                <a:cubicBezTo>
                  <a:pt x="2289705" y="2740774"/>
                  <a:pt x="2288957" y="2741686"/>
                  <a:pt x="2288382" y="2742542"/>
                </a:cubicBezTo>
                <a:cubicBezTo>
                  <a:pt x="2287806" y="2743397"/>
                  <a:pt x="2287327" y="2744253"/>
                  <a:pt x="2286944" y="2745109"/>
                </a:cubicBezTo>
                <a:cubicBezTo>
                  <a:pt x="2286561" y="2745965"/>
                  <a:pt x="2286311" y="2746951"/>
                  <a:pt x="2286196" y="2748067"/>
                </a:cubicBezTo>
                <a:cubicBezTo>
                  <a:pt x="2286081" y="2749183"/>
                  <a:pt x="2286024" y="2750485"/>
                  <a:pt x="2286024" y="2751974"/>
                </a:cubicBezTo>
                <a:cubicBezTo>
                  <a:pt x="2286024" y="2753611"/>
                  <a:pt x="2286154" y="2754987"/>
                  <a:pt x="2286414" y="2756104"/>
                </a:cubicBezTo>
                <a:lnTo>
                  <a:pt x="2287639" y="2758665"/>
                </a:lnTo>
                <a:lnTo>
                  <a:pt x="2266825" y="2750659"/>
                </a:lnTo>
                <a:cubicBezTo>
                  <a:pt x="2236299" y="2733243"/>
                  <a:pt x="2217419" y="2709184"/>
                  <a:pt x="2217419" y="2682608"/>
                </a:cubicBezTo>
                <a:cubicBezTo>
                  <a:pt x="2217419" y="2669321"/>
                  <a:pt x="2222139" y="2656662"/>
                  <a:pt x="2230675" y="2645148"/>
                </a:cubicBezTo>
                <a:lnTo>
                  <a:pt x="2255782" y="2623903"/>
                </a:lnTo>
                <a:lnTo>
                  <a:pt x="2233701" y="2626446"/>
                </a:lnTo>
                <a:cubicBezTo>
                  <a:pt x="2140541" y="2626446"/>
                  <a:pt x="2065019" y="2583359"/>
                  <a:pt x="2065019" y="2530208"/>
                </a:cubicBezTo>
                <a:cubicBezTo>
                  <a:pt x="2065019" y="2516921"/>
                  <a:pt x="2069739" y="2504262"/>
                  <a:pt x="2078275" y="2492748"/>
                </a:cubicBezTo>
                <a:lnTo>
                  <a:pt x="2103382" y="2471503"/>
                </a:lnTo>
                <a:lnTo>
                  <a:pt x="2081301" y="2474046"/>
                </a:lnTo>
                <a:cubicBezTo>
                  <a:pt x="1988141" y="2474046"/>
                  <a:pt x="1912619" y="2430959"/>
                  <a:pt x="1912619" y="2377808"/>
                </a:cubicBezTo>
                <a:cubicBezTo>
                  <a:pt x="1912619" y="2364521"/>
                  <a:pt x="1917339" y="2351862"/>
                  <a:pt x="1925875" y="2340348"/>
                </a:cubicBezTo>
                <a:lnTo>
                  <a:pt x="1950982" y="2319103"/>
                </a:lnTo>
                <a:lnTo>
                  <a:pt x="1928901" y="2321646"/>
                </a:lnTo>
                <a:cubicBezTo>
                  <a:pt x="1835741" y="2321646"/>
                  <a:pt x="1760219" y="2278559"/>
                  <a:pt x="1760219" y="2225408"/>
                </a:cubicBezTo>
                <a:cubicBezTo>
                  <a:pt x="1760219" y="2212121"/>
                  <a:pt x="1764939" y="2199462"/>
                  <a:pt x="1773475" y="2187948"/>
                </a:cubicBezTo>
                <a:lnTo>
                  <a:pt x="1798582" y="2166703"/>
                </a:lnTo>
                <a:lnTo>
                  <a:pt x="1776501" y="2169246"/>
                </a:lnTo>
                <a:cubicBezTo>
                  <a:pt x="1683341" y="2169246"/>
                  <a:pt x="1607819" y="2126159"/>
                  <a:pt x="1607819" y="2073008"/>
                </a:cubicBezTo>
                <a:cubicBezTo>
                  <a:pt x="1607819" y="2059721"/>
                  <a:pt x="1612539" y="2047062"/>
                  <a:pt x="1621075" y="2035548"/>
                </a:cubicBezTo>
                <a:lnTo>
                  <a:pt x="1646182" y="2014303"/>
                </a:lnTo>
                <a:lnTo>
                  <a:pt x="1624101" y="2016846"/>
                </a:lnTo>
                <a:cubicBezTo>
                  <a:pt x="1530941" y="2016846"/>
                  <a:pt x="1455419" y="1973759"/>
                  <a:pt x="1455419" y="1920608"/>
                </a:cubicBezTo>
                <a:cubicBezTo>
                  <a:pt x="1455419" y="1907321"/>
                  <a:pt x="1460139" y="1894662"/>
                  <a:pt x="1468675" y="1883148"/>
                </a:cubicBezTo>
                <a:lnTo>
                  <a:pt x="1493782" y="1861903"/>
                </a:lnTo>
                <a:lnTo>
                  <a:pt x="1471701" y="1864446"/>
                </a:lnTo>
                <a:cubicBezTo>
                  <a:pt x="1378541" y="1864446"/>
                  <a:pt x="1303019" y="1821359"/>
                  <a:pt x="1303019" y="1768208"/>
                </a:cubicBezTo>
                <a:cubicBezTo>
                  <a:pt x="1303019" y="1754921"/>
                  <a:pt x="1307739" y="1742262"/>
                  <a:pt x="1316275" y="1730748"/>
                </a:cubicBezTo>
                <a:lnTo>
                  <a:pt x="1341382" y="1709503"/>
                </a:lnTo>
                <a:lnTo>
                  <a:pt x="1319301" y="1712046"/>
                </a:lnTo>
                <a:cubicBezTo>
                  <a:pt x="1226141" y="1712046"/>
                  <a:pt x="1150619" y="1668959"/>
                  <a:pt x="1150619" y="1615808"/>
                </a:cubicBezTo>
                <a:cubicBezTo>
                  <a:pt x="1150619" y="1602521"/>
                  <a:pt x="1155339" y="1589862"/>
                  <a:pt x="1163875" y="1578348"/>
                </a:cubicBezTo>
                <a:lnTo>
                  <a:pt x="1188982" y="1557103"/>
                </a:lnTo>
                <a:lnTo>
                  <a:pt x="1166901" y="1559646"/>
                </a:lnTo>
                <a:cubicBezTo>
                  <a:pt x="1073741" y="1559646"/>
                  <a:pt x="998219" y="1516559"/>
                  <a:pt x="998219" y="1463408"/>
                </a:cubicBezTo>
                <a:cubicBezTo>
                  <a:pt x="998219" y="1450121"/>
                  <a:pt x="1002939" y="1437462"/>
                  <a:pt x="1011475" y="1425948"/>
                </a:cubicBezTo>
                <a:lnTo>
                  <a:pt x="1036582" y="1404703"/>
                </a:lnTo>
                <a:lnTo>
                  <a:pt x="1014501" y="1407246"/>
                </a:lnTo>
                <a:cubicBezTo>
                  <a:pt x="921341" y="1407246"/>
                  <a:pt x="845819" y="1364159"/>
                  <a:pt x="845819" y="1311008"/>
                </a:cubicBezTo>
                <a:cubicBezTo>
                  <a:pt x="845819" y="1257858"/>
                  <a:pt x="921341" y="1214772"/>
                  <a:pt x="1014501" y="1214772"/>
                </a:cubicBezTo>
                <a:close/>
                <a:moveTo>
                  <a:pt x="3678158" y="1212339"/>
                </a:moveTo>
                <a:cubicBezTo>
                  <a:pt x="3682102" y="1212339"/>
                  <a:pt x="3685618" y="1212804"/>
                  <a:pt x="3688707" y="1213734"/>
                </a:cubicBezTo>
                <a:cubicBezTo>
                  <a:pt x="3691795" y="1214664"/>
                  <a:pt x="3694381" y="1216022"/>
                  <a:pt x="3696464" y="1217808"/>
                </a:cubicBezTo>
                <a:cubicBezTo>
                  <a:pt x="3698548" y="1219594"/>
                  <a:pt x="3700129" y="1221752"/>
                  <a:pt x="3701208" y="1224282"/>
                </a:cubicBezTo>
                <a:cubicBezTo>
                  <a:pt x="3702287" y="1226812"/>
                  <a:pt x="3702827" y="1229640"/>
                  <a:pt x="3702827" y="1232766"/>
                </a:cubicBezTo>
                <a:cubicBezTo>
                  <a:pt x="3702827" y="1238421"/>
                  <a:pt x="3700817" y="1243593"/>
                  <a:pt x="3696799" y="1248281"/>
                </a:cubicBezTo>
                <a:cubicBezTo>
                  <a:pt x="3692781" y="1252969"/>
                  <a:pt x="3687014" y="1257248"/>
                  <a:pt x="3679498" y="1261117"/>
                </a:cubicBezTo>
                <a:cubicBezTo>
                  <a:pt x="3675033" y="1258810"/>
                  <a:pt x="3671182" y="1256597"/>
                  <a:pt x="3667945" y="1254476"/>
                </a:cubicBezTo>
                <a:cubicBezTo>
                  <a:pt x="3664708" y="1252355"/>
                  <a:pt x="3662029" y="1250178"/>
                  <a:pt x="3659908" y="1247946"/>
                </a:cubicBezTo>
                <a:cubicBezTo>
                  <a:pt x="3657788" y="1245714"/>
                  <a:pt x="3656225" y="1243351"/>
                  <a:pt x="3655220" y="1240858"/>
                </a:cubicBezTo>
                <a:cubicBezTo>
                  <a:pt x="3654216" y="1238365"/>
                  <a:pt x="3653713" y="1235668"/>
                  <a:pt x="3653713" y="1232766"/>
                </a:cubicBezTo>
                <a:cubicBezTo>
                  <a:pt x="3653713" y="1226440"/>
                  <a:pt x="3655778" y="1221455"/>
                  <a:pt x="3659908" y="1217808"/>
                </a:cubicBezTo>
                <a:cubicBezTo>
                  <a:pt x="3664038" y="1214162"/>
                  <a:pt x="3670122" y="1212339"/>
                  <a:pt x="3678158" y="1212339"/>
                </a:cubicBezTo>
                <a:close/>
                <a:moveTo>
                  <a:pt x="446389" y="1205769"/>
                </a:moveTo>
                <a:cubicBezTo>
                  <a:pt x="491637" y="1205769"/>
                  <a:pt x="528320" y="1300281"/>
                  <a:pt x="528320" y="1416870"/>
                </a:cubicBezTo>
                <a:cubicBezTo>
                  <a:pt x="528320" y="1533459"/>
                  <a:pt x="491637" y="1627973"/>
                  <a:pt x="446389" y="1627973"/>
                </a:cubicBezTo>
                <a:cubicBezTo>
                  <a:pt x="401140" y="1627973"/>
                  <a:pt x="364457" y="1533459"/>
                  <a:pt x="364457" y="1416870"/>
                </a:cubicBezTo>
                <a:cubicBezTo>
                  <a:pt x="364457" y="1300281"/>
                  <a:pt x="401140" y="1205769"/>
                  <a:pt x="446389" y="1205769"/>
                </a:cubicBezTo>
                <a:close/>
                <a:moveTo>
                  <a:pt x="3580322" y="1198833"/>
                </a:moveTo>
                <a:cubicBezTo>
                  <a:pt x="3578047" y="1198833"/>
                  <a:pt x="3576075" y="1198889"/>
                  <a:pt x="3574406" y="1199000"/>
                </a:cubicBezTo>
                <a:cubicBezTo>
                  <a:pt x="3572737" y="1199112"/>
                  <a:pt x="3571333" y="1199316"/>
                  <a:pt x="3570195" y="1199614"/>
                </a:cubicBezTo>
                <a:cubicBezTo>
                  <a:pt x="3569056" y="1199912"/>
                  <a:pt x="3568127" y="1200284"/>
                  <a:pt x="3567406" y="1200730"/>
                </a:cubicBezTo>
                <a:cubicBezTo>
                  <a:pt x="3566685" y="1201177"/>
                  <a:pt x="3566135" y="1201698"/>
                  <a:pt x="3565756" y="1202293"/>
                </a:cubicBezTo>
                <a:lnTo>
                  <a:pt x="3514271" y="1290027"/>
                </a:lnTo>
                <a:cubicBezTo>
                  <a:pt x="3513754" y="1290995"/>
                  <a:pt x="3513312" y="1291906"/>
                  <a:pt x="3512944" y="1292762"/>
                </a:cubicBezTo>
                <a:cubicBezTo>
                  <a:pt x="3512576" y="1293618"/>
                  <a:pt x="3512282" y="1294511"/>
                  <a:pt x="3512061" y="1295441"/>
                </a:cubicBezTo>
                <a:cubicBezTo>
                  <a:pt x="3511840" y="1296371"/>
                  <a:pt x="3511693" y="1297394"/>
                  <a:pt x="3511619" y="1298510"/>
                </a:cubicBezTo>
                <a:cubicBezTo>
                  <a:pt x="3511545" y="1299627"/>
                  <a:pt x="3511508" y="1300892"/>
                  <a:pt x="3511508" y="1302305"/>
                </a:cubicBezTo>
                <a:cubicBezTo>
                  <a:pt x="3511508" y="1304091"/>
                  <a:pt x="3511600" y="1305542"/>
                  <a:pt x="3511784" y="1306659"/>
                </a:cubicBezTo>
                <a:cubicBezTo>
                  <a:pt x="3511969" y="1307775"/>
                  <a:pt x="3512301" y="1308631"/>
                  <a:pt x="3512780" y="1309226"/>
                </a:cubicBezTo>
                <a:cubicBezTo>
                  <a:pt x="3513260" y="1309821"/>
                  <a:pt x="3513795" y="1310231"/>
                  <a:pt x="3514385" y="1310454"/>
                </a:cubicBezTo>
                <a:cubicBezTo>
                  <a:pt x="3514975" y="1310677"/>
                  <a:pt x="3515713" y="1310789"/>
                  <a:pt x="3516599" y="1310789"/>
                </a:cubicBezTo>
                <a:lnTo>
                  <a:pt x="3575690" y="1310789"/>
                </a:lnTo>
                <a:lnTo>
                  <a:pt x="3575690" y="1341150"/>
                </a:lnTo>
                <a:cubicBezTo>
                  <a:pt x="3575690" y="1341745"/>
                  <a:pt x="3575824" y="1342247"/>
                  <a:pt x="3576092" y="1342656"/>
                </a:cubicBezTo>
                <a:cubicBezTo>
                  <a:pt x="3576360" y="1343066"/>
                  <a:pt x="3576858" y="1343419"/>
                  <a:pt x="3577587" y="1343717"/>
                </a:cubicBezTo>
                <a:cubicBezTo>
                  <a:pt x="3578315" y="1344015"/>
                  <a:pt x="3579293" y="1344238"/>
                  <a:pt x="3580519" y="1344387"/>
                </a:cubicBezTo>
                <a:cubicBezTo>
                  <a:pt x="3581745" y="1344535"/>
                  <a:pt x="3583278" y="1344610"/>
                  <a:pt x="3585117" y="1344610"/>
                </a:cubicBezTo>
                <a:cubicBezTo>
                  <a:pt x="3587033" y="1344610"/>
                  <a:pt x="3588604" y="1344535"/>
                  <a:pt x="3589830" y="1344387"/>
                </a:cubicBezTo>
                <a:cubicBezTo>
                  <a:pt x="3591056" y="1344238"/>
                  <a:pt x="3592053" y="1344015"/>
                  <a:pt x="3592820" y="1343717"/>
                </a:cubicBezTo>
                <a:cubicBezTo>
                  <a:pt x="3593586" y="1343419"/>
                  <a:pt x="3594123" y="1343066"/>
                  <a:pt x="3594429" y="1342656"/>
                </a:cubicBezTo>
                <a:cubicBezTo>
                  <a:pt x="3594736" y="1342247"/>
                  <a:pt x="3594889" y="1341745"/>
                  <a:pt x="3594889" y="1341150"/>
                </a:cubicBezTo>
                <a:lnTo>
                  <a:pt x="3594889" y="1310789"/>
                </a:lnTo>
                <a:lnTo>
                  <a:pt x="3611186" y="1310789"/>
                </a:lnTo>
                <a:cubicBezTo>
                  <a:pt x="3612525" y="1310789"/>
                  <a:pt x="3613567" y="1310082"/>
                  <a:pt x="3614311" y="1308668"/>
                </a:cubicBezTo>
                <a:cubicBezTo>
                  <a:pt x="3615055" y="1307254"/>
                  <a:pt x="3615427" y="1305319"/>
                  <a:pt x="3615427" y="1302864"/>
                </a:cubicBezTo>
                <a:cubicBezTo>
                  <a:pt x="3615427" y="1300185"/>
                  <a:pt x="3615037" y="1298194"/>
                  <a:pt x="3614255" y="1296892"/>
                </a:cubicBezTo>
                <a:cubicBezTo>
                  <a:pt x="3613474" y="1295590"/>
                  <a:pt x="3612451" y="1294938"/>
                  <a:pt x="3611186" y="1294938"/>
                </a:cubicBezTo>
                <a:lnTo>
                  <a:pt x="3594889" y="1294938"/>
                </a:lnTo>
                <a:lnTo>
                  <a:pt x="3594889" y="1202739"/>
                </a:lnTo>
                <a:cubicBezTo>
                  <a:pt x="3594889" y="1202070"/>
                  <a:pt x="3594586" y="1201493"/>
                  <a:pt x="3593979" y="1201009"/>
                </a:cubicBezTo>
                <a:cubicBezTo>
                  <a:pt x="3593372" y="1200526"/>
                  <a:pt x="3592499" y="1200135"/>
                  <a:pt x="3591362" y="1199837"/>
                </a:cubicBezTo>
                <a:cubicBezTo>
                  <a:pt x="3590224" y="1199540"/>
                  <a:pt x="3588725" y="1199298"/>
                  <a:pt x="3586866" y="1199112"/>
                </a:cubicBezTo>
                <a:cubicBezTo>
                  <a:pt x="3585007" y="1198926"/>
                  <a:pt x="3582826" y="1198833"/>
                  <a:pt x="3580322" y="1198833"/>
                </a:cubicBezTo>
                <a:close/>
                <a:moveTo>
                  <a:pt x="3679609" y="1197382"/>
                </a:moveTo>
                <a:cubicBezTo>
                  <a:pt x="3672019" y="1197382"/>
                  <a:pt x="3665378" y="1198330"/>
                  <a:pt x="3659685" y="1200228"/>
                </a:cubicBezTo>
                <a:cubicBezTo>
                  <a:pt x="3653992" y="1202126"/>
                  <a:pt x="3649304" y="1204711"/>
                  <a:pt x="3645621" y="1207986"/>
                </a:cubicBezTo>
                <a:cubicBezTo>
                  <a:pt x="3641937" y="1211260"/>
                  <a:pt x="3639184" y="1215111"/>
                  <a:pt x="3637361" y="1219538"/>
                </a:cubicBezTo>
                <a:cubicBezTo>
                  <a:pt x="3635538" y="1223966"/>
                  <a:pt x="3634626" y="1228710"/>
                  <a:pt x="3634626" y="1233770"/>
                </a:cubicBezTo>
                <a:cubicBezTo>
                  <a:pt x="3634626" y="1237788"/>
                  <a:pt x="3635240" y="1241509"/>
                  <a:pt x="3636468" y="1244932"/>
                </a:cubicBezTo>
                <a:cubicBezTo>
                  <a:pt x="3637696" y="1248355"/>
                  <a:pt x="3639500" y="1251574"/>
                  <a:pt x="3641881" y="1254587"/>
                </a:cubicBezTo>
                <a:cubicBezTo>
                  <a:pt x="3644263" y="1257601"/>
                  <a:pt x="3647165" y="1260392"/>
                  <a:pt x="3650588" y="1262959"/>
                </a:cubicBezTo>
                <a:cubicBezTo>
                  <a:pt x="3654011" y="1265526"/>
                  <a:pt x="3657955" y="1267963"/>
                  <a:pt x="3662420" y="1270270"/>
                </a:cubicBezTo>
                <a:cubicBezTo>
                  <a:pt x="3657285" y="1272800"/>
                  <a:pt x="3652672" y="1275461"/>
                  <a:pt x="3648579" y="1278251"/>
                </a:cubicBezTo>
                <a:cubicBezTo>
                  <a:pt x="3644486" y="1281042"/>
                  <a:pt x="3641044" y="1284037"/>
                  <a:pt x="3638254" y="1287237"/>
                </a:cubicBezTo>
                <a:cubicBezTo>
                  <a:pt x="3635463" y="1290436"/>
                  <a:pt x="3633324" y="1293934"/>
                  <a:pt x="3631836" y="1297729"/>
                </a:cubicBezTo>
                <a:cubicBezTo>
                  <a:pt x="3630347" y="1301524"/>
                  <a:pt x="3629603" y="1305691"/>
                  <a:pt x="3629603" y="1310231"/>
                </a:cubicBezTo>
                <a:cubicBezTo>
                  <a:pt x="3629603" y="1315960"/>
                  <a:pt x="3630682" y="1321058"/>
                  <a:pt x="3632840" y="1325523"/>
                </a:cubicBezTo>
                <a:cubicBezTo>
                  <a:pt x="3634998" y="1329987"/>
                  <a:pt x="3638124" y="1333745"/>
                  <a:pt x="3642216" y="1336796"/>
                </a:cubicBezTo>
                <a:cubicBezTo>
                  <a:pt x="3646309" y="1339847"/>
                  <a:pt x="3651295" y="1342154"/>
                  <a:pt x="3657174" y="1343717"/>
                </a:cubicBezTo>
                <a:cubicBezTo>
                  <a:pt x="3663052" y="1345280"/>
                  <a:pt x="3669712" y="1346061"/>
                  <a:pt x="3677154" y="1346061"/>
                </a:cubicBezTo>
                <a:cubicBezTo>
                  <a:pt x="3685116" y="1346061"/>
                  <a:pt x="3692185" y="1345205"/>
                  <a:pt x="3698362" y="1343494"/>
                </a:cubicBezTo>
                <a:cubicBezTo>
                  <a:pt x="3704538" y="1341782"/>
                  <a:pt x="3709729" y="1339252"/>
                  <a:pt x="3713933" y="1335903"/>
                </a:cubicBezTo>
                <a:cubicBezTo>
                  <a:pt x="3718137" y="1332555"/>
                  <a:pt x="3721356" y="1328443"/>
                  <a:pt x="3723588" y="1323569"/>
                </a:cubicBezTo>
                <a:cubicBezTo>
                  <a:pt x="3725821" y="1318695"/>
                  <a:pt x="3726937" y="1313133"/>
                  <a:pt x="3726937" y="1306882"/>
                </a:cubicBezTo>
                <a:cubicBezTo>
                  <a:pt x="3726937" y="1302640"/>
                  <a:pt x="3726211" y="1298752"/>
                  <a:pt x="3724760" y="1295218"/>
                </a:cubicBezTo>
                <a:cubicBezTo>
                  <a:pt x="3723309" y="1291683"/>
                  <a:pt x="3721188" y="1288334"/>
                  <a:pt x="3718398" y="1285172"/>
                </a:cubicBezTo>
                <a:cubicBezTo>
                  <a:pt x="3715607" y="1282009"/>
                  <a:pt x="3712147" y="1279051"/>
                  <a:pt x="3708017" y="1276298"/>
                </a:cubicBezTo>
                <a:cubicBezTo>
                  <a:pt x="3703887" y="1273544"/>
                  <a:pt x="3699180" y="1270866"/>
                  <a:pt x="3693897" y="1268261"/>
                </a:cubicBezTo>
                <a:cubicBezTo>
                  <a:pt x="3698362" y="1265880"/>
                  <a:pt x="3702324" y="1263331"/>
                  <a:pt x="3705785" y="1260615"/>
                </a:cubicBezTo>
                <a:cubicBezTo>
                  <a:pt x="3709245" y="1257899"/>
                  <a:pt x="3712166" y="1254978"/>
                  <a:pt x="3714547" y="1251853"/>
                </a:cubicBezTo>
                <a:cubicBezTo>
                  <a:pt x="3716928" y="1248727"/>
                  <a:pt x="3718733" y="1245416"/>
                  <a:pt x="3719960" y="1241918"/>
                </a:cubicBezTo>
                <a:cubicBezTo>
                  <a:pt x="3721188" y="1238421"/>
                  <a:pt x="3721802" y="1234775"/>
                  <a:pt x="3721802" y="1230980"/>
                </a:cubicBezTo>
                <a:cubicBezTo>
                  <a:pt x="3721802" y="1226292"/>
                  <a:pt x="3720984" y="1221901"/>
                  <a:pt x="3719347" y="1217808"/>
                </a:cubicBezTo>
                <a:cubicBezTo>
                  <a:pt x="3717709" y="1213715"/>
                  <a:pt x="3715161" y="1210162"/>
                  <a:pt x="3711700" y="1207148"/>
                </a:cubicBezTo>
                <a:cubicBezTo>
                  <a:pt x="3708240" y="1204135"/>
                  <a:pt x="3703850" y="1201754"/>
                  <a:pt x="3698529" y="1200005"/>
                </a:cubicBezTo>
                <a:cubicBezTo>
                  <a:pt x="3693209" y="1198256"/>
                  <a:pt x="3686902" y="1197382"/>
                  <a:pt x="3679609" y="1197382"/>
                </a:cubicBezTo>
                <a:close/>
                <a:moveTo>
                  <a:pt x="3057508" y="1175203"/>
                </a:moveTo>
                <a:cubicBezTo>
                  <a:pt x="3102757" y="1175203"/>
                  <a:pt x="3139439" y="1269715"/>
                  <a:pt x="3139439" y="1386304"/>
                </a:cubicBezTo>
                <a:cubicBezTo>
                  <a:pt x="3139439" y="1502893"/>
                  <a:pt x="3102757" y="1597407"/>
                  <a:pt x="3057508" y="1597407"/>
                </a:cubicBezTo>
                <a:cubicBezTo>
                  <a:pt x="3012259" y="1597407"/>
                  <a:pt x="2975577" y="1502893"/>
                  <a:pt x="2975577" y="1386304"/>
                </a:cubicBezTo>
                <a:cubicBezTo>
                  <a:pt x="2975577" y="1269715"/>
                  <a:pt x="3012259" y="1175203"/>
                  <a:pt x="3057508" y="1175203"/>
                </a:cubicBezTo>
                <a:close/>
                <a:moveTo>
                  <a:pt x="2538290" y="1168183"/>
                </a:moveTo>
                <a:cubicBezTo>
                  <a:pt x="2533899" y="1168183"/>
                  <a:pt x="2529714" y="1168629"/>
                  <a:pt x="2525732" y="1169522"/>
                </a:cubicBezTo>
                <a:cubicBezTo>
                  <a:pt x="2521751" y="1170415"/>
                  <a:pt x="2518105" y="1171513"/>
                  <a:pt x="2514794" y="1172815"/>
                </a:cubicBezTo>
                <a:cubicBezTo>
                  <a:pt x="2511482" y="1174117"/>
                  <a:pt x="2508729" y="1175438"/>
                  <a:pt x="2506534" y="1176777"/>
                </a:cubicBezTo>
                <a:cubicBezTo>
                  <a:pt x="2504338" y="1178117"/>
                  <a:pt x="2502794" y="1179177"/>
                  <a:pt x="2501901" y="1179959"/>
                </a:cubicBezTo>
                <a:cubicBezTo>
                  <a:pt x="2501008" y="1180740"/>
                  <a:pt x="2500413" y="1181391"/>
                  <a:pt x="2500115" y="1181912"/>
                </a:cubicBezTo>
                <a:cubicBezTo>
                  <a:pt x="2499818" y="1182433"/>
                  <a:pt x="2499576" y="1182991"/>
                  <a:pt x="2499390" y="1183586"/>
                </a:cubicBezTo>
                <a:cubicBezTo>
                  <a:pt x="2499204" y="1184182"/>
                  <a:pt x="2499074" y="1184889"/>
                  <a:pt x="2498999" y="1185707"/>
                </a:cubicBezTo>
                <a:cubicBezTo>
                  <a:pt x="2498925" y="1186526"/>
                  <a:pt x="2498888" y="1187493"/>
                  <a:pt x="2498888" y="1188609"/>
                </a:cubicBezTo>
                <a:cubicBezTo>
                  <a:pt x="2498888" y="1190172"/>
                  <a:pt x="2498964" y="1191511"/>
                  <a:pt x="2499118" y="1192628"/>
                </a:cubicBezTo>
                <a:cubicBezTo>
                  <a:pt x="2499271" y="1193744"/>
                  <a:pt x="2499482" y="1194637"/>
                  <a:pt x="2499751" y="1195307"/>
                </a:cubicBezTo>
                <a:cubicBezTo>
                  <a:pt x="2500019" y="1195976"/>
                  <a:pt x="2500365" y="1196460"/>
                  <a:pt x="2500788" y="1196758"/>
                </a:cubicBezTo>
                <a:cubicBezTo>
                  <a:pt x="2501210" y="1197055"/>
                  <a:pt x="2501690" y="1197204"/>
                  <a:pt x="2502227" y="1197204"/>
                </a:cubicBezTo>
                <a:cubicBezTo>
                  <a:pt x="2503150" y="1197204"/>
                  <a:pt x="2504551" y="1196572"/>
                  <a:pt x="2506432" y="1195307"/>
                </a:cubicBezTo>
                <a:cubicBezTo>
                  <a:pt x="2508312" y="1194042"/>
                  <a:pt x="2510654" y="1192665"/>
                  <a:pt x="2513457" y="1191177"/>
                </a:cubicBezTo>
                <a:cubicBezTo>
                  <a:pt x="2516259" y="1189688"/>
                  <a:pt x="2519523" y="1188312"/>
                  <a:pt x="2523247" y="1187047"/>
                </a:cubicBezTo>
                <a:cubicBezTo>
                  <a:pt x="2526971" y="1185782"/>
                  <a:pt x="2531175" y="1185149"/>
                  <a:pt x="2535859" y="1185149"/>
                </a:cubicBezTo>
                <a:cubicBezTo>
                  <a:pt x="2539851" y="1185149"/>
                  <a:pt x="2543383" y="1185782"/>
                  <a:pt x="2546455" y="1187047"/>
                </a:cubicBezTo>
                <a:cubicBezTo>
                  <a:pt x="2549526" y="1188312"/>
                  <a:pt x="2552079" y="1190023"/>
                  <a:pt x="2554114" y="1192181"/>
                </a:cubicBezTo>
                <a:cubicBezTo>
                  <a:pt x="2556149" y="1194339"/>
                  <a:pt x="2557703" y="1196851"/>
                  <a:pt x="2558778" y="1199716"/>
                </a:cubicBezTo>
                <a:cubicBezTo>
                  <a:pt x="2559853" y="1202580"/>
                  <a:pt x="2560391" y="1205613"/>
                  <a:pt x="2560391" y="1208813"/>
                </a:cubicBezTo>
                <a:cubicBezTo>
                  <a:pt x="2560391" y="1212012"/>
                  <a:pt x="2560046" y="1215436"/>
                  <a:pt x="2559356" y="1219082"/>
                </a:cubicBezTo>
                <a:cubicBezTo>
                  <a:pt x="2558666" y="1222728"/>
                  <a:pt x="2557228" y="1226784"/>
                  <a:pt x="2555043" y="1231249"/>
                </a:cubicBezTo>
                <a:cubicBezTo>
                  <a:pt x="2552857" y="1235713"/>
                  <a:pt x="2549752" y="1240662"/>
                  <a:pt x="2545726" y="1246094"/>
                </a:cubicBezTo>
                <a:cubicBezTo>
                  <a:pt x="2541700" y="1251526"/>
                  <a:pt x="2536351" y="1257666"/>
                  <a:pt x="2529679" y="1264512"/>
                </a:cubicBezTo>
                <a:lnTo>
                  <a:pt x="2500810" y="1294203"/>
                </a:lnTo>
                <a:cubicBezTo>
                  <a:pt x="2499890" y="1295170"/>
                  <a:pt x="2499142" y="1296082"/>
                  <a:pt x="2498567" y="1296938"/>
                </a:cubicBezTo>
                <a:cubicBezTo>
                  <a:pt x="2497991" y="1297793"/>
                  <a:pt x="2497512" y="1298649"/>
                  <a:pt x="2497129" y="1299505"/>
                </a:cubicBezTo>
                <a:cubicBezTo>
                  <a:pt x="2496746" y="1300361"/>
                  <a:pt x="2496496" y="1301347"/>
                  <a:pt x="2496381" y="1302463"/>
                </a:cubicBezTo>
                <a:cubicBezTo>
                  <a:pt x="2496266" y="1303579"/>
                  <a:pt x="2496209" y="1304881"/>
                  <a:pt x="2496209" y="1306370"/>
                </a:cubicBezTo>
                <a:cubicBezTo>
                  <a:pt x="2496209" y="1308007"/>
                  <a:pt x="2496339" y="1309383"/>
                  <a:pt x="2496599" y="1310500"/>
                </a:cubicBezTo>
                <a:cubicBezTo>
                  <a:pt x="2496860" y="1311616"/>
                  <a:pt x="2497269" y="1312472"/>
                  <a:pt x="2497827" y="1313067"/>
                </a:cubicBezTo>
                <a:cubicBezTo>
                  <a:pt x="2498385" y="1313662"/>
                  <a:pt x="2499055" y="1314090"/>
                  <a:pt x="2499836" y="1314350"/>
                </a:cubicBezTo>
                <a:cubicBezTo>
                  <a:pt x="2500618" y="1314611"/>
                  <a:pt x="2501529" y="1314741"/>
                  <a:pt x="2502571" y="1314741"/>
                </a:cubicBezTo>
                <a:lnTo>
                  <a:pt x="2582380" y="1314741"/>
                </a:lnTo>
                <a:cubicBezTo>
                  <a:pt x="2583050" y="1314741"/>
                  <a:pt x="2583664" y="1314574"/>
                  <a:pt x="2584222" y="1314239"/>
                </a:cubicBezTo>
                <a:cubicBezTo>
                  <a:pt x="2584780" y="1313904"/>
                  <a:pt x="2585226" y="1313383"/>
                  <a:pt x="2585561" y="1312676"/>
                </a:cubicBezTo>
                <a:cubicBezTo>
                  <a:pt x="2585896" y="1311969"/>
                  <a:pt x="2586157" y="1311095"/>
                  <a:pt x="2586343" y="1310053"/>
                </a:cubicBezTo>
                <a:cubicBezTo>
                  <a:pt x="2586529" y="1309011"/>
                  <a:pt x="2586622" y="1307821"/>
                  <a:pt x="2586622" y="1306481"/>
                </a:cubicBezTo>
                <a:cubicBezTo>
                  <a:pt x="2586622" y="1305142"/>
                  <a:pt x="2586529" y="1303970"/>
                  <a:pt x="2586343" y="1302965"/>
                </a:cubicBezTo>
                <a:cubicBezTo>
                  <a:pt x="2586157" y="1301961"/>
                  <a:pt x="2585859" y="1301123"/>
                  <a:pt x="2585450" y="1300454"/>
                </a:cubicBezTo>
                <a:cubicBezTo>
                  <a:pt x="2585040" y="1299784"/>
                  <a:pt x="2584557" y="1299282"/>
                  <a:pt x="2583999" y="1298947"/>
                </a:cubicBezTo>
                <a:cubicBezTo>
                  <a:pt x="2583441" y="1298612"/>
                  <a:pt x="2582864" y="1298444"/>
                  <a:pt x="2582269" y="1298444"/>
                </a:cubicBezTo>
                <a:lnTo>
                  <a:pt x="2519426" y="1298444"/>
                </a:lnTo>
                <a:lnTo>
                  <a:pt x="2542308" y="1274558"/>
                </a:lnTo>
                <a:cubicBezTo>
                  <a:pt x="2550568" y="1266074"/>
                  <a:pt x="2557191" y="1258577"/>
                  <a:pt x="2562177" y="1252066"/>
                </a:cubicBezTo>
                <a:cubicBezTo>
                  <a:pt x="2567162" y="1245555"/>
                  <a:pt x="2570976" y="1239639"/>
                  <a:pt x="2573618" y="1234318"/>
                </a:cubicBezTo>
                <a:cubicBezTo>
                  <a:pt x="2576260" y="1228998"/>
                  <a:pt x="2577990" y="1224049"/>
                  <a:pt x="2578808" y="1219473"/>
                </a:cubicBezTo>
                <a:cubicBezTo>
                  <a:pt x="2579627" y="1214896"/>
                  <a:pt x="2580036" y="1210301"/>
                  <a:pt x="2580036" y="1205687"/>
                </a:cubicBezTo>
                <a:cubicBezTo>
                  <a:pt x="2580036" y="1200553"/>
                  <a:pt x="2579180" y="1195716"/>
                  <a:pt x="2577469" y="1191177"/>
                </a:cubicBezTo>
                <a:cubicBezTo>
                  <a:pt x="2575757" y="1186637"/>
                  <a:pt x="2573171" y="1182656"/>
                  <a:pt x="2569711" y="1179233"/>
                </a:cubicBezTo>
                <a:cubicBezTo>
                  <a:pt x="2566251" y="1175810"/>
                  <a:pt x="2561898" y="1173113"/>
                  <a:pt x="2556651" y="1171141"/>
                </a:cubicBezTo>
                <a:cubicBezTo>
                  <a:pt x="2551405" y="1169169"/>
                  <a:pt x="2545285" y="1168183"/>
                  <a:pt x="2538290" y="1168183"/>
                </a:cubicBezTo>
                <a:close/>
                <a:moveTo>
                  <a:pt x="2424101" y="1168183"/>
                </a:moveTo>
                <a:cubicBezTo>
                  <a:pt x="2419339" y="1168183"/>
                  <a:pt x="2414893" y="1168629"/>
                  <a:pt x="2410763" y="1169522"/>
                </a:cubicBezTo>
                <a:cubicBezTo>
                  <a:pt x="2406633" y="1170415"/>
                  <a:pt x="2402986" y="1171513"/>
                  <a:pt x="2399824" y="1172815"/>
                </a:cubicBezTo>
                <a:cubicBezTo>
                  <a:pt x="2396661" y="1174117"/>
                  <a:pt x="2394001" y="1175438"/>
                  <a:pt x="2391843" y="1176777"/>
                </a:cubicBezTo>
                <a:cubicBezTo>
                  <a:pt x="2389685" y="1178117"/>
                  <a:pt x="2388252" y="1179140"/>
                  <a:pt x="2387546" y="1179847"/>
                </a:cubicBezTo>
                <a:cubicBezTo>
                  <a:pt x="2386839" y="1180554"/>
                  <a:pt x="2386336" y="1181168"/>
                  <a:pt x="2386039" y="1181689"/>
                </a:cubicBezTo>
                <a:cubicBezTo>
                  <a:pt x="2385741" y="1182210"/>
                  <a:pt x="2385481" y="1182786"/>
                  <a:pt x="2385257" y="1183419"/>
                </a:cubicBezTo>
                <a:cubicBezTo>
                  <a:pt x="2385034" y="1184051"/>
                  <a:pt x="2384885" y="1184796"/>
                  <a:pt x="2384811" y="1185651"/>
                </a:cubicBezTo>
                <a:cubicBezTo>
                  <a:pt x="2384736" y="1186507"/>
                  <a:pt x="2384699" y="1187493"/>
                  <a:pt x="2384699" y="1188609"/>
                </a:cubicBezTo>
                <a:cubicBezTo>
                  <a:pt x="2384699" y="1190246"/>
                  <a:pt x="2384755" y="1191567"/>
                  <a:pt x="2384867" y="1192572"/>
                </a:cubicBezTo>
                <a:cubicBezTo>
                  <a:pt x="2384978" y="1193576"/>
                  <a:pt x="2385164" y="1194358"/>
                  <a:pt x="2385425" y="1194916"/>
                </a:cubicBezTo>
                <a:cubicBezTo>
                  <a:pt x="2385685" y="1195474"/>
                  <a:pt x="2386020" y="1195846"/>
                  <a:pt x="2386429" y="1196032"/>
                </a:cubicBezTo>
                <a:cubicBezTo>
                  <a:pt x="2386839" y="1196218"/>
                  <a:pt x="2387304" y="1196311"/>
                  <a:pt x="2387825" y="1196311"/>
                </a:cubicBezTo>
                <a:cubicBezTo>
                  <a:pt x="2388569" y="1196311"/>
                  <a:pt x="2389871" y="1195660"/>
                  <a:pt x="2391731" y="1194358"/>
                </a:cubicBezTo>
                <a:cubicBezTo>
                  <a:pt x="2393592" y="1193055"/>
                  <a:pt x="2395936" y="1191660"/>
                  <a:pt x="2398763" y="1190172"/>
                </a:cubicBezTo>
                <a:cubicBezTo>
                  <a:pt x="2401591" y="1188684"/>
                  <a:pt x="2404810" y="1187288"/>
                  <a:pt x="2408419" y="1185986"/>
                </a:cubicBezTo>
                <a:cubicBezTo>
                  <a:pt x="2412028" y="1184684"/>
                  <a:pt x="2415990" y="1184033"/>
                  <a:pt x="2420306" y="1184033"/>
                </a:cubicBezTo>
                <a:cubicBezTo>
                  <a:pt x="2424250" y="1184033"/>
                  <a:pt x="2427729" y="1184609"/>
                  <a:pt x="2430743" y="1185763"/>
                </a:cubicBezTo>
                <a:cubicBezTo>
                  <a:pt x="2433757" y="1186916"/>
                  <a:pt x="2436231" y="1188498"/>
                  <a:pt x="2438166" y="1190507"/>
                </a:cubicBezTo>
                <a:cubicBezTo>
                  <a:pt x="2440100" y="1192516"/>
                  <a:pt x="2441552" y="1194879"/>
                  <a:pt x="2442519" y="1197595"/>
                </a:cubicBezTo>
                <a:cubicBezTo>
                  <a:pt x="2443486" y="1200311"/>
                  <a:pt x="2443970" y="1203157"/>
                  <a:pt x="2443970" y="1206134"/>
                </a:cubicBezTo>
                <a:cubicBezTo>
                  <a:pt x="2443970" y="1210227"/>
                  <a:pt x="2443244" y="1213929"/>
                  <a:pt x="2441793" y="1217240"/>
                </a:cubicBezTo>
                <a:cubicBezTo>
                  <a:pt x="2440342" y="1220552"/>
                  <a:pt x="2438259" y="1223398"/>
                  <a:pt x="2435543" y="1225779"/>
                </a:cubicBezTo>
                <a:cubicBezTo>
                  <a:pt x="2432826" y="1228160"/>
                  <a:pt x="2429515" y="1229984"/>
                  <a:pt x="2425608" y="1231249"/>
                </a:cubicBezTo>
                <a:cubicBezTo>
                  <a:pt x="2421702" y="1232514"/>
                  <a:pt x="2417293" y="1233146"/>
                  <a:pt x="2412381" y="1233146"/>
                </a:cubicBezTo>
                <a:lnTo>
                  <a:pt x="2399768" y="1233146"/>
                </a:lnTo>
                <a:cubicBezTo>
                  <a:pt x="2399098" y="1233146"/>
                  <a:pt x="2398503" y="1233276"/>
                  <a:pt x="2397982" y="1233537"/>
                </a:cubicBezTo>
                <a:cubicBezTo>
                  <a:pt x="2397461" y="1233797"/>
                  <a:pt x="2396996" y="1234207"/>
                  <a:pt x="2396587" y="1234765"/>
                </a:cubicBezTo>
                <a:cubicBezTo>
                  <a:pt x="2396178" y="1235323"/>
                  <a:pt x="2395861" y="1236067"/>
                  <a:pt x="2395638" y="1236997"/>
                </a:cubicBezTo>
                <a:cubicBezTo>
                  <a:pt x="2395415" y="1237927"/>
                  <a:pt x="2395303" y="1239099"/>
                  <a:pt x="2395303" y="1240513"/>
                </a:cubicBezTo>
                <a:cubicBezTo>
                  <a:pt x="2395303" y="1242076"/>
                  <a:pt x="2395438" y="1243341"/>
                  <a:pt x="2395707" y="1244308"/>
                </a:cubicBezTo>
                <a:cubicBezTo>
                  <a:pt x="2395976" y="1245276"/>
                  <a:pt x="2396322" y="1246057"/>
                  <a:pt x="2396745" y="1246652"/>
                </a:cubicBezTo>
                <a:cubicBezTo>
                  <a:pt x="2397167" y="1247248"/>
                  <a:pt x="2397667" y="1247675"/>
                  <a:pt x="2398243" y="1247936"/>
                </a:cubicBezTo>
                <a:cubicBezTo>
                  <a:pt x="2398819" y="1248196"/>
                  <a:pt x="2399415" y="1248327"/>
                  <a:pt x="2400030" y="1248327"/>
                </a:cubicBezTo>
                <a:lnTo>
                  <a:pt x="2414209" y="1248327"/>
                </a:lnTo>
                <a:cubicBezTo>
                  <a:pt x="2420127" y="1248327"/>
                  <a:pt x="2425411" y="1248959"/>
                  <a:pt x="2430061" y="1250224"/>
                </a:cubicBezTo>
                <a:cubicBezTo>
                  <a:pt x="2434711" y="1251489"/>
                  <a:pt x="2438630" y="1253312"/>
                  <a:pt x="2441820" y="1255694"/>
                </a:cubicBezTo>
                <a:cubicBezTo>
                  <a:pt x="2445009" y="1258075"/>
                  <a:pt x="2447430" y="1260903"/>
                  <a:pt x="2449082" y="1264177"/>
                </a:cubicBezTo>
                <a:cubicBezTo>
                  <a:pt x="2450734" y="1267451"/>
                  <a:pt x="2451560" y="1271134"/>
                  <a:pt x="2451560" y="1275227"/>
                </a:cubicBezTo>
                <a:cubicBezTo>
                  <a:pt x="2451560" y="1278948"/>
                  <a:pt x="2450911" y="1282390"/>
                  <a:pt x="2449614" y="1285552"/>
                </a:cubicBezTo>
                <a:cubicBezTo>
                  <a:pt x="2448316" y="1288715"/>
                  <a:pt x="2446370" y="1291450"/>
                  <a:pt x="2443774" y="1293756"/>
                </a:cubicBezTo>
                <a:cubicBezTo>
                  <a:pt x="2441178" y="1296063"/>
                  <a:pt x="2437972" y="1297849"/>
                  <a:pt x="2434155" y="1299114"/>
                </a:cubicBezTo>
                <a:cubicBezTo>
                  <a:pt x="2430339" y="1300379"/>
                  <a:pt x="2425911" y="1301012"/>
                  <a:pt x="2420873" y="1301012"/>
                </a:cubicBezTo>
                <a:cubicBezTo>
                  <a:pt x="2415682" y="1301012"/>
                  <a:pt x="2410968" y="1300416"/>
                  <a:pt x="2406731" y="1299226"/>
                </a:cubicBezTo>
                <a:cubicBezTo>
                  <a:pt x="2402495" y="1298035"/>
                  <a:pt x="2398793" y="1296752"/>
                  <a:pt x="2395624" y="1295375"/>
                </a:cubicBezTo>
                <a:cubicBezTo>
                  <a:pt x="2392456" y="1293998"/>
                  <a:pt x="2389860" y="1292715"/>
                  <a:pt x="2387838" y="1291524"/>
                </a:cubicBezTo>
                <a:cubicBezTo>
                  <a:pt x="2385815" y="1290333"/>
                  <a:pt x="2384460" y="1289738"/>
                  <a:pt x="2383773" y="1289738"/>
                </a:cubicBezTo>
                <a:cubicBezTo>
                  <a:pt x="2382780" y="1289738"/>
                  <a:pt x="2382017" y="1290259"/>
                  <a:pt x="2381482" y="1291301"/>
                </a:cubicBezTo>
                <a:cubicBezTo>
                  <a:pt x="2380948" y="1292342"/>
                  <a:pt x="2380681" y="1294203"/>
                  <a:pt x="2380681" y="1296882"/>
                </a:cubicBezTo>
                <a:cubicBezTo>
                  <a:pt x="2380681" y="1298444"/>
                  <a:pt x="2380737" y="1299765"/>
                  <a:pt x="2380848" y="1300844"/>
                </a:cubicBezTo>
                <a:cubicBezTo>
                  <a:pt x="2380960" y="1301923"/>
                  <a:pt x="2381127" y="1302835"/>
                  <a:pt x="2381351" y="1303579"/>
                </a:cubicBezTo>
                <a:cubicBezTo>
                  <a:pt x="2381574" y="1304323"/>
                  <a:pt x="2381834" y="1304956"/>
                  <a:pt x="2382132" y="1305477"/>
                </a:cubicBezTo>
                <a:cubicBezTo>
                  <a:pt x="2382430" y="1305997"/>
                  <a:pt x="2382857" y="1306518"/>
                  <a:pt x="2383416" y="1307039"/>
                </a:cubicBezTo>
                <a:cubicBezTo>
                  <a:pt x="2383974" y="1307560"/>
                  <a:pt x="2385332" y="1308397"/>
                  <a:pt x="2387490" y="1309551"/>
                </a:cubicBezTo>
                <a:cubicBezTo>
                  <a:pt x="2389648" y="1310704"/>
                  <a:pt x="2392364" y="1311820"/>
                  <a:pt x="2395638" y="1312899"/>
                </a:cubicBezTo>
                <a:cubicBezTo>
                  <a:pt x="2398912" y="1313978"/>
                  <a:pt x="2402652" y="1314909"/>
                  <a:pt x="2406856" y="1315690"/>
                </a:cubicBezTo>
                <a:cubicBezTo>
                  <a:pt x="2411060" y="1316471"/>
                  <a:pt x="2415581" y="1316862"/>
                  <a:pt x="2420418" y="1316862"/>
                </a:cubicBezTo>
                <a:cubicBezTo>
                  <a:pt x="2428380" y="1316862"/>
                  <a:pt x="2435524" y="1315839"/>
                  <a:pt x="2441849" y="1313792"/>
                </a:cubicBezTo>
                <a:cubicBezTo>
                  <a:pt x="2448174" y="1311746"/>
                  <a:pt x="2453495" y="1308825"/>
                  <a:pt x="2457811" y="1305030"/>
                </a:cubicBezTo>
                <a:cubicBezTo>
                  <a:pt x="2462127" y="1301235"/>
                  <a:pt x="2465438" y="1296677"/>
                  <a:pt x="2467745" y="1291357"/>
                </a:cubicBezTo>
                <a:cubicBezTo>
                  <a:pt x="2470052" y="1286036"/>
                  <a:pt x="2471206" y="1280064"/>
                  <a:pt x="2471206" y="1273441"/>
                </a:cubicBezTo>
                <a:cubicBezTo>
                  <a:pt x="2471206" y="1268902"/>
                  <a:pt x="2470368" y="1264642"/>
                  <a:pt x="2468694" y="1260661"/>
                </a:cubicBezTo>
                <a:cubicBezTo>
                  <a:pt x="2467020" y="1256680"/>
                  <a:pt x="2464694" y="1253201"/>
                  <a:pt x="2461718" y="1250224"/>
                </a:cubicBezTo>
                <a:cubicBezTo>
                  <a:pt x="2458741" y="1247248"/>
                  <a:pt x="2455188" y="1244773"/>
                  <a:pt x="2451058" y="1242801"/>
                </a:cubicBezTo>
                <a:cubicBezTo>
                  <a:pt x="2446928" y="1240829"/>
                  <a:pt x="2442370" y="1239583"/>
                  <a:pt x="2437384" y="1239062"/>
                </a:cubicBezTo>
                <a:lnTo>
                  <a:pt x="2437384" y="1238839"/>
                </a:lnTo>
                <a:cubicBezTo>
                  <a:pt x="2441775" y="1238020"/>
                  <a:pt x="2445644" y="1236551"/>
                  <a:pt x="2448993" y="1234430"/>
                </a:cubicBezTo>
                <a:cubicBezTo>
                  <a:pt x="2452342" y="1232309"/>
                  <a:pt x="2455169" y="1229742"/>
                  <a:pt x="2457476" y="1226728"/>
                </a:cubicBezTo>
                <a:cubicBezTo>
                  <a:pt x="2459783" y="1223714"/>
                  <a:pt x="2461532" y="1220254"/>
                  <a:pt x="2462722" y="1216347"/>
                </a:cubicBezTo>
                <a:cubicBezTo>
                  <a:pt x="2463913" y="1212440"/>
                  <a:pt x="2464508" y="1208217"/>
                  <a:pt x="2464508" y="1203678"/>
                </a:cubicBezTo>
                <a:cubicBezTo>
                  <a:pt x="2464508" y="1198395"/>
                  <a:pt x="2463671" y="1193576"/>
                  <a:pt x="2461997" y="1189223"/>
                </a:cubicBezTo>
                <a:cubicBezTo>
                  <a:pt x="2460322" y="1184870"/>
                  <a:pt x="2457792" y="1181131"/>
                  <a:pt x="2454407" y="1178005"/>
                </a:cubicBezTo>
                <a:cubicBezTo>
                  <a:pt x="2451021" y="1174880"/>
                  <a:pt x="2446798" y="1172461"/>
                  <a:pt x="2441738" y="1170750"/>
                </a:cubicBezTo>
                <a:cubicBezTo>
                  <a:pt x="2436677" y="1169038"/>
                  <a:pt x="2430799" y="1168183"/>
                  <a:pt x="2424101" y="1168183"/>
                </a:cubicBezTo>
                <a:close/>
                <a:moveTo>
                  <a:pt x="1444608" y="1097367"/>
                </a:moveTo>
                <a:cubicBezTo>
                  <a:pt x="1489857" y="1097367"/>
                  <a:pt x="1526539" y="1191880"/>
                  <a:pt x="1526539" y="1308468"/>
                </a:cubicBezTo>
                <a:cubicBezTo>
                  <a:pt x="1526539" y="1425057"/>
                  <a:pt x="1489857" y="1519571"/>
                  <a:pt x="1444608" y="1519571"/>
                </a:cubicBezTo>
                <a:cubicBezTo>
                  <a:pt x="1399359" y="1519571"/>
                  <a:pt x="1362677" y="1425057"/>
                  <a:pt x="1362677" y="1308468"/>
                </a:cubicBezTo>
                <a:cubicBezTo>
                  <a:pt x="1362677" y="1191880"/>
                  <a:pt x="1399359" y="1097367"/>
                  <a:pt x="1444608" y="1097367"/>
                </a:cubicBezTo>
                <a:close/>
                <a:moveTo>
                  <a:pt x="4055728" y="1066800"/>
                </a:moveTo>
                <a:cubicBezTo>
                  <a:pt x="4100977" y="1066800"/>
                  <a:pt x="4137659" y="1161314"/>
                  <a:pt x="4137659" y="1277902"/>
                </a:cubicBezTo>
                <a:cubicBezTo>
                  <a:pt x="4137659" y="1394491"/>
                  <a:pt x="4100977" y="1489005"/>
                  <a:pt x="4055728" y="1489005"/>
                </a:cubicBezTo>
                <a:cubicBezTo>
                  <a:pt x="4010479" y="1489005"/>
                  <a:pt x="3973797" y="1394491"/>
                  <a:pt x="3973797" y="1277902"/>
                </a:cubicBezTo>
                <a:cubicBezTo>
                  <a:pt x="3973797" y="1161314"/>
                  <a:pt x="4010479" y="1066800"/>
                  <a:pt x="4055728" y="1066800"/>
                </a:cubicBezTo>
                <a:close/>
                <a:moveTo>
                  <a:pt x="3423070" y="1063287"/>
                </a:moveTo>
                <a:lnTo>
                  <a:pt x="3423290" y="1063287"/>
                </a:lnTo>
                <a:lnTo>
                  <a:pt x="3423290" y="1142539"/>
                </a:lnTo>
                <a:lnTo>
                  <a:pt x="3376633" y="1142539"/>
                </a:lnTo>
                <a:close/>
                <a:moveTo>
                  <a:pt x="293989" y="1053368"/>
                </a:moveTo>
                <a:cubicBezTo>
                  <a:pt x="339237" y="1053368"/>
                  <a:pt x="375920" y="1147882"/>
                  <a:pt x="375920" y="1264470"/>
                </a:cubicBezTo>
                <a:cubicBezTo>
                  <a:pt x="375920" y="1381059"/>
                  <a:pt x="339237" y="1475573"/>
                  <a:pt x="293989" y="1475573"/>
                </a:cubicBezTo>
                <a:cubicBezTo>
                  <a:pt x="248739" y="1475573"/>
                  <a:pt x="212058" y="1381059"/>
                  <a:pt x="212058" y="1264470"/>
                </a:cubicBezTo>
                <a:cubicBezTo>
                  <a:pt x="212058" y="1147882"/>
                  <a:pt x="248739" y="1053368"/>
                  <a:pt x="293989" y="1053368"/>
                </a:cubicBezTo>
                <a:close/>
                <a:moveTo>
                  <a:pt x="3558986" y="1047102"/>
                </a:moveTo>
                <a:lnTo>
                  <a:pt x="3567505" y="1047102"/>
                </a:lnTo>
                <a:cubicBezTo>
                  <a:pt x="3568546" y="1047102"/>
                  <a:pt x="3569458" y="1047214"/>
                  <a:pt x="3570239" y="1047437"/>
                </a:cubicBezTo>
                <a:cubicBezTo>
                  <a:pt x="3571021" y="1047660"/>
                  <a:pt x="3571616" y="1048107"/>
                  <a:pt x="3572025" y="1048777"/>
                </a:cubicBezTo>
                <a:cubicBezTo>
                  <a:pt x="3572435" y="1049446"/>
                  <a:pt x="3572751" y="1050302"/>
                  <a:pt x="3572974" y="1051344"/>
                </a:cubicBezTo>
                <a:lnTo>
                  <a:pt x="3573072" y="1052521"/>
                </a:lnTo>
                <a:close/>
                <a:moveTo>
                  <a:pt x="3427922" y="1046433"/>
                </a:moveTo>
                <a:cubicBezTo>
                  <a:pt x="3425647" y="1046433"/>
                  <a:pt x="3423675" y="1046488"/>
                  <a:pt x="3422006" y="1046600"/>
                </a:cubicBezTo>
                <a:cubicBezTo>
                  <a:pt x="3420337" y="1046712"/>
                  <a:pt x="3418933" y="1046916"/>
                  <a:pt x="3417795" y="1047214"/>
                </a:cubicBezTo>
                <a:cubicBezTo>
                  <a:pt x="3416656" y="1047512"/>
                  <a:pt x="3415727" y="1047884"/>
                  <a:pt x="3415006" y="1048330"/>
                </a:cubicBezTo>
                <a:cubicBezTo>
                  <a:pt x="3414285" y="1048777"/>
                  <a:pt x="3413735" y="1049298"/>
                  <a:pt x="3413356" y="1049893"/>
                </a:cubicBezTo>
                <a:lnTo>
                  <a:pt x="3361871" y="1137627"/>
                </a:lnTo>
                <a:cubicBezTo>
                  <a:pt x="3361354" y="1138594"/>
                  <a:pt x="3360912" y="1139506"/>
                  <a:pt x="3360544" y="1140362"/>
                </a:cubicBezTo>
                <a:cubicBezTo>
                  <a:pt x="3360176" y="1141218"/>
                  <a:pt x="3359882" y="1142111"/>
                  <a:pt x="3359661" y="1143041"/>
                </a:cubicBezTo>
                <a:cubicBezTo>
                  <a:pt x="3359440" y="1143971"/>
                  <a:pt x="3359293" y="1144994"/>
                  <a:pt x="3359219" y="1146110"/>
                </a:cubicBezTo>
                <a:cubicBezTo>
                  <a:pt x="3359145" y="1147226"/>
                  <a:pt x="3359108" y="1148492"/>
                  <a:pt x="3359108" y="1149905"/>
                </a:cubicBezTo>
                <a:cubicBezTo>
                  <a:pt x="3359108" y="1151691"/>
                  <a:pt x="3359200" y="1153142"/>
                  <a:pt x="3359384" y="1154259"/>
                </a:cubicBezTo>
                <a:cubicBezTo>
                  <a:pt x="3359569" y="1155375"/>
                  <a:pt x="3359901" y="1156231"/>
                  <a:pt x="3360380" y="1156826"/>
                </a:cubicBezTo>
                <a:cubicBezTo>
                  <a:pt x="3360860" y="1157421"/>
                  <a:pt x="3361395" y="1157830"/>
                  <a:pt x="3361985" y="1158054"/>
                </a:cubicBezTo>
                <a:cubicBezTo>
                  <a:pt x="3362575" y="1158277"/>
                  <a:pt x="3363313" y="1158389"/>
                  <a:pt x="3364199" y="1158389"/>
                </a:cubicBezTo>
                <a:lnTo>
                  <a:pt x="3423290" y="1158389"/>
                </a:lnTo>
                <a:lnTo>
                  <a:pt x="3423290" y="1188750"/>
                </a:lnTo>
                <a:cubicBezTo>
                  <a:pt x="3423290" y="1189345"/>
                  <a:pt x="3423424" y="1189847"/>
                  <a:pt x="3423692" y="1190256"/>
                </a:cubicBezTo>
                <a:cubicBezTo>
                  <a:pt x="3423960" y="1190666"/>
                  <a:pt x="3424458" y="1191019"/>
                  <a:pt x="3425187" y="1191317"/>
                </a:cubicBezTo>
                <a:cubicBezTo>
                  <a:pt x="3425915" y="1191615"/>
                  <a:pt x="3426893" y="1191838"/>
                  <a:pt x="3428119" y="1191987"/>
                </a:cubicBezTo>
                <a:cubicBezTo>
                  <a:pt x="3429345" y="1192135"/>
                  <a:pt x="3430878" y="1192210"/>
                  <a:pt x="3432717" y="1192210"/>
                </a:cubicBezTo>
                <a:cubicBezTo>
                  <a:pt x="3434633" y="1192210"/>
                  <a:pt x="3436204" y="1192135"/>
                  <a:pt x="3437430" y="1191987"/>
                </a:cubicBezTo>
                <a:cubicBezTo>
                  <a:pt x="3438656" y="1191838"/>
                  <a:pt x="3439653" y="1191615"/>
                  <a:pt x="3440420" y="1191317"/>
                </a:cubicBezTo>
                <a:cubicBezTo>
                  <a:pt x="3441186" y="1191019"/>
                  <a:pt x="3441723" y="1190666"/>
                  <a:pt x="3442029" y="1190256"/>
                </a:cubicBezTo>
                <a:cubicBezTo>
                  <a:pt x="3442336" y="1189847"/>
                  <a:pt x="3442489" y="1189345"/>
                  <a:pt x="3442489" y="1188750"/>
                </a:cubicBezTo>
                <a:lnTo>
                  <a:pt x="3442489" y="1158389"/>
                </a:lnTo>
                <a:lnTo>
                  <a:pt x="3458786" y="1158389"/>
                </a:lnTo>
                <a:cubicBezTo>
                  <a:pt x="3460125" y="1158389"/>
                  <a:pt x="3461167" y="1157682"/>
                  <a:pt x="3461911" y="1156268"/>
                </a:cubicBezTo>
                <a:cubicBezTo>
                  <a:pt x="3462655" y="1154854"/>
                  <a:pt x="3463027" y="1152919"/>
                  <a:pt x="3463027" y="1150464"/>
                </a:cubicBezTo>
                <a:cubicBezTo>
                  <a:pt x="3463027" y="1147785"/>
                  <a:pt x="3462637" y="1145794"/>
                  <a:pt x="3461855" y="1144492"/>
                </a:cubicBezTo>
                <a:cubicBezTo>
                  <a:pt x="3461074" y="1143190"/>
                  <a:pt x="3460051" y="1142539"/>
                  <a:pt x="3458786" y="1142539"/>
                </a:cubicBezTo>
                <a:lnTo>
                  <a:pt x="3442489" y="1142539"/>
                </a:lnTo>
                <a:lnTo>
                  <a:pt x="3442489" y="1050339"/>
                </a:lnTo>
                <a:cubicBezTo>
                  <a:pt x="3442489" y="1049670"/>
                  <a:pt x="3442186" y="1049093"/>
                  <a:pt x="3441579" y="1048609"/>
                </a:cubicBezTo>
                <a:cubicBezTo>
                  <a:pt x="3440972" y="1048126"/>
                  <a:pt x="3440099" y="1047735"/>
                  <a:pt x="3438962" y="1047437"/>
                </a:cubicBezTo>
                <a:cubicBezTo>
                  <a:pt x="3437824" y="1047140"/>
                  <a:pt x="3436325" y="1046898"/>
                  <a:pt x="3434466" y="1046712"/>
                </a:cubicBezTo>
                <a:cubicBezTo>
                  <a:pt x="3432607" y="1046526"/>
                  <a:pt x="3430426" y="1046433"/>
                  <a:pt x="3427922" y="1046433"/>
                </a:cubicBezTo>
                <a:close/>
                <a:moveTo>
                  <a:pt x="2905108" y="1022802"/>
                </a:moveTo>
                <a:cubicBezTo>
                  <a:pt x="2950357" y="1022802"/>
                  <a:pt x="2987039" y="1117316"/>
                  <a:pt x="2987039" y="1233904"/>
                </a:cubicBezTo>
                <a:cubicBezTo>
                  <a:pt x="2987039" y="1350493"/>
                  <a:pt x="2950357" y="1445007"/>
                  <a:pt x="2905108" y="1445007"/>
                </a:cubicBezTo>
                <a:cubicBezTo>
                  <a:pt x="2859859" y="1445007"/>
                  <a:pt x="2823177" y="1350493"/>
                  <a:pt x="2823177" y="1233904"/>
                </a:cubicBezTo>
                <a:cubicBezTo>
                  <a:pt x="2823177" y="1117316"/>
                  <a:pt x="2859859" y="1022802"/>
                  <a:pt x="2905108" y="1022802"/>
                </a:cubicBezTo>
                <a:close/>
                <a:moveTo>
                  <a:pt x="2395489" y="1016899"/>
                </a:moveTo>
                <a:cubicBezTo>
                  <a:pt x="2394150" y="1016899"/>
                  <a:pt x="2393034" y="1016917"/>
                  <a:pt x="2392141" y="1016955"/>
                </a:cubicBezTo>
                <a:cubicBezTo>
                  <a:pt x="2391248" y="1016992"/>
                  <a:pt x="2390466" y="1017085"/>
                  <a:pt x="2389797" y="1017234"/>
                </a:cubicBezTo>
                <a:cubicBezTo>
                  <a:pt x="2389127" y="1017382"/>
                  <a:pt x="2388569" y="1017531"/>
                  <a:pt x="2388122" y="1017680"/>
                </a:cubicBezTo>
                <a:cubicBezTo>
                  <a:pt x="2387676" y="1017829"/>
                  <a:pt x="2387304" y="1018015"/>
                  <a:pt x="2387006" y="1018238"/>
                </a:cubicBezTo>
                <a:lnTo>
                  <a:pt x="2353743" y="1039558"/>
                </a:lnTo>
                <a:cubicBezTo>
                  <a:pt x="2353073" y="1040004"/>
                  <a:pt x="2352534" y="1040451"/>
                  <a:pt x="2352124" y="1040897"/>
                </a:cubicBezTo>
                <a:cubicBezTo>
                  <a:pt x="2351715" y="1041344"/>
                  <a:pt x="2351399" y="1041865"/>
                  <a:pt x="2351176" y="1042460"/>
                </a:cubicBezTo>
                <a:cubicBezTo>
                  <a:pt x="2350952" y="1043055"/>
                  <a:pt x="2350785" y="1043799"/>
                  <a:pt x="2350673" y="1044692"/>
                </a:cubicBezTo>
                <a:cubicBezTo>
                  <a:pt x="2350562" y="1045585"/>
                  <a:pt x="2350506" y="1046664"/>
                  <a:pt x="2350506" y="1047929"/>
                </a:cubicBezTo>
                <a:cubicBezTo>
                  <a:pt x="2350506" y="1049641"/>
                  <a:pt x="2350599" y="1051055"/>
                  <a:pt x="2350785" y="1052171"/>
                </a:cubicBezTo>
                <a:cubicBezTo>
                  <a:pt x="2350971" y="1053287"/>
                  <a:pt x="2351324" y="1054087"/>
                  <a:pt x="2351845" y="1054571"/>
                </a:cubicBezTo>
                <a:cubicBezTo>
                  <a:pt x="2352366" y="1055055"/>
                  <a:pt x="2353055" y="1055222"/>
                  <a:pt x="2353910" y="1055073"/>
                </a:cubicBezTo>
                <a:cubicBezTo>
                  <a:pt x="2354766" y="1054924"/>
                  <a:pt x="2355901" y="1054478"/>
                  <a:pt x="2357315" y="1053734"/>
                </a:cubicBezTo>
                <a:lnTo>
                  <a:pt x="2385220" y="1037102"/>
                </a:lnTo>
                <a:lnTo>
                  <a:pt x="2385220" y="1146937"/>
                </a:lnTo>
                <a:lnTo>
                  <a:pt x="2355082" y="1146937"/>
                </a:lnTo>
                <a:cubicBezTo>
                  <a:pt x="2354487" y="1146937"/>
                  <a:pt x="2353948" y="1147105"/>
                  <a:pt x="2353464" y="1147440"/>
                </a:cubicBezTo>
                <a:cubicBezTo>
                  <a:pt x="2352980" y="1147775"/>
                  <a:pt x="2352571" y="1148258"/>
                  <a:pt x="2352236" y="1148891"/>
                </a:cubicBezTo>
                <a:cubicBezTo>
                  <a:pt x="2351901" y="1149523"/>
                  <a:pt x="2351622" y="1150323"/>
                  <a:pt x="2351399" y="1151291"/>
                </a:cubicBezTo>
                <a:cubicBezTo>
                  <a:pt x="2351176" y="1152258"/>
                  <a:pt x="2351064" y="1153411"/>
                  <a:pt x="2351064" y="1154751"/>
                </a:cubicBezTo>
                <a:cubicBezTo>
                  <a:pt x="2351064" y="1156165"/>
                  <a:pt x="2351176" y="1157355"/>
                  <a:pt x="2351399" y="1158323"/>
                </a:cubicBezTo>
                <a:cubicBezTo>
                  <a:pt x="2351622" y="1159290"/>
                  <a:pt x="2351938" y="1160072"/>
                  <a:pt x="2352348" y="1160667"/>
                </a:cubicBezTo>
                <a:cubicBezTo>
                  <a:pt x="2352757" y="1161262"/>
                  <a:pt x="2353185" y="1161690"/>
                  <a:pt x="2353631" y="1161950"/>
                </a:cubicBezTo>
                <a:cubicBezTo>
                  <a:pt x="2354078" y="1162211"/>
                  <a:pt x="2354562" y="1162341"/>
                  <a:pt x="2355082" y="1162341"/>
                </a:cubicBezTo>
                <a:lnTo>
                  <a:pt x="2430538" y="1162341"/>
                </a:lnTo>
                <a:cubicBezTo>
                  <a:pt x="2431059" y="1162341"/>
                  <a:pt x="2431561" y="1162211"/>
                  <a:pt x="2432045" y="1161950"/>
                </a:cubicBezTo>
                <a:cubicBezTo>
                  <a:pt x="2432529" y="1161690"/>
                  <a:pt x="2432957" y="1161262"/>
                  <a:pt x="2433329" y="1160667"/>
                </a:cubicBezTo>
                <a:cubicBezTo>
                  <a:pt x="2433701" y="1160072"/>
                  <a:pt x="2433998" y="1159290"/>
                  <a:pt x="2434222" y="1158323"/>
                </a:cubicBezTo>
                <a:cubicBezTo>
                  <a:pt x="2434445" y="1157355"/>
                  <a:pt x="2434557" y="1156165"/>
                  <a:pt x="2434557" y="1154751"/>
                </a:cubicBezTo>
                <a:cubicBezTo>
                  <a:pt x="2434557" y="1153411"/>
                  <a:pt x="2434464" y="1152258"/>
                  <a:pt x="2434278" y="1151291"/>
                </a:cubicBezTo>
                <a:cubicBezTo>
                  <a:pt x="2434092" y="1150323"/>
                  <a:pt x="2433831" y="1149523"/>
                  <a:pt x="2433496" y="1148891"/>
                </a:cubicBezTo>
                <a:cubicBezTo>
                  <a:pt x="2433161" y="1148258"/>
                  <a:pt x="2432733" y="1147775"/>
                  <a:pt x="2432213" y="1147440"/>
                </a:cubicBezTo>
                <a:cubicBezTo>
                  <a:pt x="2431692" y="1147105"/>
                  <a:pt x="2431134" y="1146937"/>
                  <a:pt x="2430538" y="1146937"/>
                </a:cubicBezTo>
                <a:lnTo>
                  <a:pt x="2404419" y="1146937"/>
                </a:lnTo>
                <a:lnTo>
                  <a:pt x="2404419" y="1020024"/>
                </a:lnTo>
                <a:cubicBezTo>
                  <a:pt x="2404419" y="1019578"/>
                  <a:pt x="2404307" y="1019150"/>
                  <a:pt x="2404084" y="1018741"/>
                </a:cubicBezTo>
                <a:cubicBezTo>
                  <a:pt x="2403861" y="1018331"/>
                  <a:pt x="2403414" y="1017997"/>
                  <a:pt x="2402745" y="1017736"/>
                </a:cubicBezTo>
                <a:cubicBezTo>
                  <a:pt x="2402075" y="1017476"/>
                  <a:pt x="2401145" y="1017271"/>
                  <a:pt x="2399954" y="1017122"/>
                </a:cubicBezTo>
                <a:cubicBezTo>
                  <a:pt x="2398763" y="1016973"/>
                  <a:pt x="2397275" y="1016899"/>
                  <a:pt x="2395489" y="1016899"/>
                </a:cubicBezTo>
                <a:close/>
                <a:moveTo>
                  <a:pt x="2271701" y="1015783"/>
                </a:moveTo>
                <a:cubicBezTo>
                  <a:pt x="2266939" y="1015783"/>
                  <a:pt x="2262493" y="1016229"/>
                  <a:pt x="2258363" y="1017122"/>
                </a:cubicBezTo>
                <a:cubicBezTo>
                  <a:pt x="2254233" y="1018015"/>
                  <a:pt x="2250586" y="1019113"/>
                  <a:pt x="2247424" y="1020415"/>
                </a:cubicBezTo>
                <a:cubicBezTo>
                  <a:pt x="2244261" y="1021717"/>
                  <a:pt x="2241601" y="1023038"/>
                  <a:pt x="2239443" y="1024378"/>
                </a:cubicBezTo>
                <a:cubicBezTo>
                  <a:pt x="2237285" y="1025717"/>
                  <a:pt x="2235852" y="1026740"/>
                  <a:pt x="2235146" y="1027447"/>
                </a:cubicBezTo>
                <a:cubicBezTo>
                  <a:pt x="2234439" y="1028154"/>
                  <a:pt x="2233936" y="1028768"/>
                  <a:pt x="2233639" y="1029289"/>
                </a:cubicBezTo>
                <a:cubicBezTo>
                  <a:pt x="2233341" y="1029810"/>
                  <a:pt x="2233081" y="1030386"/>
                  <a:pt x="2232857" y="1031019"/>
                </a:cubicBezTo>
                <a:cubicBezTo>
                  <a:pt x="2232634" y="1031651"/>
                  <a:pt x="2232485" y="1032396"/>
                  <a:pt x="2232411" y="1033251"/>
                </a:cubicBezTo>
                <a:cubicBezTo>
                  <a:pt x="2232336" y="1034107"/>
                  <a:pt x="2232299" y="1035093"/>
                  <a:pt x="2232299" y="1036209"/>
                </a:cubicBezTo>
                <a:cubicBezTo>
                  <a:pt x="2232299" y="1037846"/>
                  <a:pt x="2232355" y="1039167"/>
                  <a:pt x="2232467" y="1040172"/>
                </a:cubicBezTo>
                <a:cubicBezTo>
                  <a:pt x="2232578" y="1041176"/>
                  <a:pt x="2232764" y="1041958"/>
                  <a:pt x="2233025" y="1042516"/>
                </a:cubicBezTo>
                <a:cubicBezTo>
                  <a:pt x="2233285" y="1043074"/>
                  <a:pt x="2233620" y="1043446"/>
                  <a:pt x="2234029" y="1043632"/>
                </a:cubicBezTo>
                <a:cubicBezTo>
                  <a:pt x="2234439" y="1043818"/>
                  <a:pt x="2234904" y="1043911"/>
                  <a:pt x="2235425" y="1043911"/>
                </a:cubicBezTo>
                <a:cubicBezTo>
                  <a:pt x="2236169" y="1043911"/>
                  <a:pt x="2237471" y="1043260"/>
                  <a:pt x="2239331" y="1041958"/>
                </a:cubicBezTo>
                <a:cubicBezTo>
                  <a:pt x="2241192" y="1040656"/>
                  <a:pt x="2243536" y="1039260"/>
                  <a:pt x="2246363" y="1037772"/>
                </a:cubicBezTo>
                <a:cubicBezTo>
                  <a:pt x="2249191" y="1036284"/>
                  <a:pt x="2252410" y="1034889"/>
                  <a:pt x="2256019" y="1033586"/>
                </a:cubicBezTo>
                <a:cubicBezTo>
                  <a:pt x="2259628" y="1032284"/>
                  <a:pt x="2263590" y="1031633"/>
                  <a:pt x="2267906" y="1031633"/>
                </a:cubicBezTo>
                <a:cubicBezTo>
                  <a:pt x="2271850" y="1031633"/>
                  <a:pt x="2275329" y="1032210"/>
                  <a:pt x="2278343" y="1033363"/>
                </a:cubicBezTo>
                <a:cubicBezTo>
                  <a:pt x="2281357" y="1034517"/>
                  <a:pt x="2283831" y="1036098"/>
                  <a:pt x="2285766" y="1038107"/>
                </a:cubicBezTo>
                <a:cubicBezTo>
                  <a:pt x="2287700" y="1040116"/>
                  <a:pt x="2289152" y="1042479"/>
                  <a:pt x="2290119" y="1045195"/>
                </a:cubicBezTo>
                <a:cubicBezTo>
                  <a:pt x="2291086" y="1047911"/>
                  <a:pt x="2291570" y="1050757"/>
                  <a:pt x="2291570" y="1053734"/>
                </a:cubicBezTo>
                <a:cubicBezTo>
                  <a:pt x="2291570" y="1057827"/>
                  <a:pt x="2290844" y="1061529"/>
                  <a:pt x="2289393" y="1064840"/>
                </a:cubicBezTo>
                <a:cubicBezTo>
                  <a:pt x="2287942" y="1068151"/>
                  <a:pt x="2285859" y="1070998"/>
                  <a:pt x="2283143" y="1073379"/>
                </a:cubicBezTo>
                <a:cubicBezTo>
                  <a:pt x="2280426" y="1075760"/>
                  <a:pt x="2277115" y="1077583"/>
                  <a:pt x="2273208" y="1078849"/>
                </a:cubicBezTo>
                <a:cubicBezTo>
                  <a:pt x="2269302" y="1080114"/>
                  <a:pt x="2264893" y="1080746"/>
                  <a:pt x="2259981" y="1080746"/>
                </a:cubicBezTo>
                <a:lnTo>
                  <a:pt x="2247368" y="1080746"/>
                </a:lnTo>
                <a:cubicBezTo>
                  <a:pt x="2246698" y="1080746"/>
                  <a:pt x="2246103" y="1080876"/>
                  <a:pt x="2245582" y="1081137"/>
                </a:cubicBezTo>
                <a:cubicBezTo>
                  <a:pt x="2245061" y="1081397"/>
                  <a:pt x="2244596" y="1081807"/>
                  <a:pt x="2244187" y="1082365"/>
                </a:cubicBezTo>
                <a:cubicBezTo>
                  <a:pt x="2243778" y="1082923"/>
                  <a:pt x="2243461" y="1083667"/>
                  <a:pt x="2243238" y="1084597"/>
                </a:cubicBezTo>
                <a:cubicBezTo>
                  <a:pt x="2243015" y="1085527"/>
                  <a:pt x="2242903" y="1086699"/>
                  <a:pt x="2242903" y="1088113"/>
                </a:cubicBezTo>
                <a:cubicBezTo>
                  <a:pt x="2242903" y="1089676"/>
                  <a:pt x="2243038" y="1090941"/>
                  <a:pt x="2243307" y="1091908"/>
                </a:cubicBezTo>
                <a:cubicBezTo>
                  <a:pt x="2243576" y="1092876"/>
                  <a:pt x="2243922" y="1093657"/>
                  <a:pt x="2244345" y="1094252"/>
                </a:cubicBezTo>
                <a:cubicBezTo>
                  <a:pt x="2244767" y="1094848"/>
                  <a:pt x="2245267" y="1095275"/>
                  <a:pt x="2245843" y="1095536"/>
                </a:cubicBezTo>
                <a:cubicBezTo>
                  <a:pt x="2246419" y="1095796"/>
                  <a:pt x="2247015" y="1095927"/>
                  <a:pt x="2247630" y="1095927"/>
                </a:cubicBezTo>
                <a:lnTo>
                  <a:pt x="2261809" y="1095927"/>
                </a:lnTo>
                <a:cubicBezTo>
                  <a:pt x="2267727" y="1095927"/>
                  <a:pt x="2273011" y="1096559"/>
                  <a:pt x="2277661" y="1097824"/>
                </a:cubicBezTo>
                <a:cubicBezTo>
                  <a:pt x="2282311" y="1099089"/>
                  <a:pt x="2286230" y="1100912"/>
                  <a:pt x="2289420" y="1103294"/>
                </a:cubicBezTo>
                <a:cubicBezTo>
                  <a:pt x="2292609" y="1105675"/>
                  <a:pt x="2295030" y="1108502"/>
                  <a:pt x="2296682" y="1111777"/>
                </a:cubicBezTo>
                <a:cubicBezTo>
                  <a:pt x="2298334" y="1115051"/>
                  <a:pt x="2299160" y="1118734"/>
                  <a:pt x="2299160" y="1122827"/>
                </a:cubicBezTo>
                <a:cubicBezTo>
                  <a:pt x="2299160" y="1126548"/>
                  <a:pt x="2298511" y="1129990"/>
                  <a:pt x="2297214" y="1133152"/>
                </a:cubicBezTo>
                <a:cubicBezTo>
                  <a:pt x="2295916" y="1136315"/>
                  <a:pt x="2293970" y="1139050"/>
                  <a:pt x="2291374" y="1141356"/>
                </a:cubicBezTo>
                <a:cubicBezTo>
                  <a:pt x="2288778" y="1143663"/>
                  <a:pt x="2285572" y="1145449"/>
                  <a:pt x="2281755" y="1146714"/>
                </a:cubicBezTo>
                <a:cubicBezTo>
                  <a:pt x="2277939" y="1147979"/>
                  <a:pt x="2273511" y="1148612"/>
                  <a:pt x="2268473" y="1148612"/>
                </a:cubicBezTo>
                <a:cubicBezTo>
                  <a:pt x="2263282" y="1148612"/>
                  <a:pt x="2258568" y="1148016"/>
                  <a:pt x="2254331" y="1146826"/>
                </a:cubicBezTo>
                <a:cubicBezTo>
                  <a:pt x="2250095" y="1145635"/>
                  <a:pt x="2246393" y="1144351"/>
                  <a:pt x="2243224" y="1142975"/>
                </a:cubicBezTo>
                <a:cubicBezTo>
                  <a:pt x="2240056" y="1141598"/>
                  <a:pt x="2237460" y="1140315"/>
                  <a:pt x="2235438" y="1139124"/>
                </a:cubicBezTo>
                <a:cubicBezTo>
                  <a:pt x="2233415" y="1137933"/>
                  <a:pt x="2232060" y="1137338"/>
                  <a:pt x="2231373" y="1137338"/>
                </a:cubicBezTo>
                <a:cubicBezTo>
                  <a:pt x="2230380" y="1137338"/>
                  <a:pt x="2229617" y="1137859"/>
                  <a:pt x="2229082" y="1138901"/>
                </a:cubicBezTo>
                <a:cubicBezTo>
                  <a:pt x="2228548" y="1139943"/>
                  <a:pt x="2228281" y="1141803"/>
                  <a:pt x="2228281" y="1144482"/>
                </a:cubicBezTo>
                <a:cubicBezTo>
                  <a:pt x="2228281" y="1146044"/>
                  <a:pt x="2228337" y="1147365"/>
                  <a:pt x="2228448" y="1148444"/>
                </a:cubicBezTo>
                <a:cubicBezTo>
                  <a:pt x="2228560" y="1149523"/>
                  <a:pt x="2228727" y="1150435"/>
                  <a:pt x="2228951" y="1151179"/>
                </a:cubicBezTo>
                <a:cubicBezTo>
                  <a:pt x="2229174" y="1151923"/>
                  <a:pt x="2229434" y="1152556"/>
                  <a:pt x="2229732" y="1153077"/>
                </a:cubicBezTo>
                <a:cubicBezTo>
                  <a:pt x="2230030" y="1153597"/>
                  <a:pt x="2230457" y="1154118"/>
                  <a:pt x="2231016" y="1154639"/>
                </a:cubicBezTo>
                <a:cubicBezTo>
                  <a:pt x="2231574" y="1155160"/>
                  <a:pt x="2232932" y="1155997"/>
                  <a:pt x="2235090" y="1157151"/>
                </a:cubicBezTo>
                <a:cubicBezTo>
                  <a:pt x="2237248" y="1158304"/>
                  <a:pt x="2239964" y="1159420"/>
                  <a:pt x="2243238" y="1160499"/>
                </a:cubicBezTo>
                <a:cubicBezTo>
                  <a:pt x="2246512" y="1161578"/>
                  <a:pt x="2250252" y="1162509"/>
                  <a:pt x="2254456" y="1163290"/>
                </a:cubicBezTo>
                <a:cubicBezTo>
                  <a:pt x="2258660" y="1164071"/>
                  <a:pt x="2263181" y="1164462"/>
                  <a:pt x="2268018" y="1164462"/>
                </a:cubicBezTo>
                <a:cubicBezTo>
                  <a:pt x="2275980" y="1164462"/>
                  <a:pt x="2283124" y="1163439"/>
                  <a:pt x="2289449" y="1161392"/>
                </a:cubicBezTo>
                <a:cubicBezTo>
                  <a:pt x="2295774" y="1159346"/>
                  <a:pt x="2301095" y="1156425"/>
                  <a:pt x="2305411" y="1152630"/>
                </a:cubicBezTo>
                <a:cubicBezTo>
                  <a:pt x="2309727" y="1148835"/>
                  <a:pt x="2313038" y="1144277"/>
                  <a:pt x="2315345" y="1138956"/>
                </a:cubicBezTo>
                <a:cubicBezTo>
                  <a:pt x="2317652" y="1133636"/>
                  <a:pt x="2318806" y="1127664"/>
                  <a:pt x="2318806" y="1121041"/>
                </a:cubicBezTo>
                <a:cubicBezTo>
                  <a:pt x="2318806" y="1116502"/>
                  <a:pt x="2317968" y="1112242"/>
                  <a:pt x="2316294" y="1108261"/>
                </a:cubicBezTo>
                <a:cubicBezTo>
                  <a:pt x="2314620" y="1104279"/>
                  <a:pt x="2312294" y="1100801"/>
                  <a:pt x="2309318" y="1097824"/>
                </a:cubicBezTo>
                <a:cubicBezTo>
                  <a:pt x="2306341" y="1094848"/>
                  <a:pt x="2302788" y="1092373"/>
                  <a:pt x="2298658" y="1090401"/>
                </a:cubicBezTo>
                <a:cubicBezTo>
                  <a:pt x="2294528" y="1088429"/>
                  <a:pt x="2289970" y="1087183"/>
                  <a:pt x="2284984" y="1086662"/>
                </a:cubicBezTo>
                <a:lnTo>
                  <a:pt x="2284984" y="1086439"/>
                </a:lnTo>
                <a:cubicBezTo>
                  <a:pt x="2289375" y="1085620"/>
                  <a:pt x="2293244" y="1084150"/>
                  <a:pt x="2296593" y="1082030"/>
                </a:cubicBezTo>
                <a:cubicBezTo>
                  <a:pt x="2299942" y="1079909"/>
                  <a:pt x="2302769" y="1077342"/>
                  <a:pt x="2305076" y="1074328"/>
                </a:cubicBezTo>
                <a:cubicBezTo>
                  <a:pt x="2307383" y="1071314"/>
                  <a:pt x="2309132" y="1067854"/>
                  <a:pt x="2310322" y="1063947"/>
                </a:cubicBezTo>
                <a:cubicBezTo>
                  <a:pt x="2311513" y="1060040"/>
                  <a:pt x="2312108" y="1055817"/>
                  <a:pt x="2312108" y="1051278"/>
                </a:cubicBezTo>
                <a:cubicBezTo>
                  <a:pt x="2312108" y="1045995"/>
                  <a:pt x="2311271" y="1041176"/>
                  <a:pt x="2309597" y="1036823"/>
                </a:cubicBezTo>
                <a:cubicBezTo>
                  <a:pt x="2307922" y="1032470"/>
                  <a:pt x="2305392" y="1028731"/>
                  <a:pt x="2302007" y="1025605"/>
                </a:cubicBezTo>
                <a:cubicBezTo>
                  <a:pt x="2298621" y="1022480"/>
                  <a:pt x="2294398" y="1020061"/>
                  <a:pt x="2289338" y="1018350"/>
                </a:cubicBezTo>
                <a:cubicBezTo>
                  <a:pt x="2284277" y="1016638"/>
                  <a:pt x="2278399" y="1015783"/>
                  <a:pt x="2271701" y="1015783"/>
                </a:cubicBezTo>
                <a:close/>
                <a:moveTo>
                  <a:pt x="3377042" y="965693"/>
                </a:moveTo>
                <a:cubicBezTo>
                  <a:pt x="3381953" y="965693"/>
                  <a:pt x="3386083" y="966363"/>
                  <a:pt x="3389432" y="967703"/>
                </a:cubicBezTo>
                <a:cubicBezTo>
                  <a:pt x="3392780" y="969042"/>
                  <a:pt x="3395459" y="970940"/>
                  <a:pt x="3397468" y="973395"/>
                </a:cubicBezTo>
                <a:cubicBezTo>
                  <a:pt x="3399478" y="975851"/>
                  <a:pt x="3400910" y="978846"/>
                  <a:pt x="3401766" y="982381"/>
                </a:cubicBezTo>
                <a:cubicBezTo>
                  <a:pt x="3402622" y="985915"/>
                  <a:pt x="3403050" y="989841"/>
                  <a:pt x="3403050" y="994157"/>
                </a:cubicBezTo>
                <a:cubicBezTo>
                  <a:pt x="3403050" y="998101"/>
                  <a:pt x="3402510" y="1001952"/>
                  <a:pt x="3401431" y="1005710"/>
                </a:cubicBezTo>
                <a:cubicBezTo>
                  <a:pt x="3400352" y="1009467"/>
                  <a:pt x="3398659" y="1012853"/>
                  <a:pt x="3396352" y="1015867"/>
                </a:cubicBezTo>
                <a:cubicBezTo>
                  <a:pt x="3394045" y="1018881"/>
                  <a:pt x="3391143" y="1021281"/>
                  <a:pt x="3387646" y="1023067"/>
                </a:cubicBezTo>
                <a:cubicBezTo>
                  <a:pt x="3384148" y="1024853"/>
                  <a:pt x="3380018" y="1025746"/>
                  <a:pt x="3375256" y="1025746"/>
                </a:cubicBezTo>
                <a:cubicBezTo>
                  <a:pt x="3370568" y="1025746"/>
                  <a:pt x="3366475" y="1024909"/>
                  <a:pt x="3362978" y="1023234"/>
                </a:cubicBezTo>
                <a:cubicBezTo>
                  <a:pt x="3359480" y="1021560"/>
                  <a:pt x="3356559" y="1018769"/>
                  <a:pt x="3354215" y="1014862"/>
                </a:cubicBezTo>
                <a:cubicBezTo>
                  <a:pt x="3351871" y="1010956"/>
                  <a:pt x="3350085" y="1005765"/>
                  <a:pt x="3348858" y="999291"/>
                </a:cubicBezTo>
                <a:cubicBezTo>
                  <a:pt x="3347630" y="992817"/>
                  <a:pt x="3347016" y="984781"/>
                  <a:pt x="3347016" y="975181"/>
                </a:cubicBezTo>
                <a:cubicBezTo>
                  <a:pt x="3348951" y="973842"/>
                  <a:pt x="3351090" y="972595"/>
                  <a:pt x="3353434" y="971442"/>
                </a:cubicBezTo>
                <a:cubicBezTo>
                  <a:pt x="3355778" y="970288"/>
                  <a:pt x="3358234" y="969284"/>
                  <a:pt x="3360801" y="968428"/>
                </a:cubicBezTo>
                <a:cubicBezTo>
                  <a:pt x="3363368" y="967572"/>
                  <a:pt x="3366029" y="966903"/>
                  <a:pt x="3368782" y="966419"/>
                </a:cubicBezTo>
                <a:cubicBezTo>
                  <a:pt x="3371535" y="965935"/>
                  <a:pt x="3374289" y="965693"/>
                  <a:pt x="3377042" y="965693"/>
                </a:cubicBezTo>
                <a:close/>
                <a:moveTo>
                  <a:pt x="1292208" y="944966"/>
                </a:moveTo>
                <a:cubicBezTo>
                  <a:pt x="1337457" y="944966"/>
                  <a:pt x="1374139" y="1039479"/>
                  <a:pt x="1374139" y="1156068"/>
                </a:cubicBezTo>
                <a:cubicBezTo>
                  <a:pt x="1374139" y="1272657"/>
                  <a:pt x="1337457" y="1367171"/>
                  <a:pt x="1292208" y="1367171"/>
                </a:cubicBezTo>
                <a:cubicBezTo>
                  <a:pt x="1246959" y="1367171"/>
                  <a:pt x="1210277" y="1272657"/>
                  <a:pt x="1210277" y="1156068"/>
                </a:cubicBezTo>
                <a:cubicBezTo>
                  <a:pt x="1210277" y="1039479"/>
                  <a:pt x="1246959" y="944966"/>
                  <a:pt x="1292208" y="944966"/>
                </a:cubicBezTo>
                <a:close/>
                <a:moveTo>
                  <a:pt x="3903328" y="914400"/>
                </a:moveTo>
                <a:cubicBezTo>
                  <a:pt x="3948577" y="914400"/>
                  <a:pt x="3985259" y="1008913"/>
                  <a:pt x="3985259" y="1125502"/>
                </a:cubicBezTo>
                <a:cubicBezTo>
                  <a:pt x="3985259" y="1242091"/>
                  <a:pt x="3948577" y="1336605"/>
                  <a:pt x="3903328" y="1336605"/>
                </a:cubicBezTo>
                <a:cubicBezTo>
                  <a:pt x="3858079" y="1336605"/>
                  <a:pt x="3821397" y="1242091"/>
                  <a:pt x="3821397" y="1125502"/>
                </a:cubicBezTo>
                <a:cubicBezTo>
                  <a:pt x="3821397" y="1008913"/>
                  <a:pt x="3858079" y="914400"/>
                  <a:pt x="3903328" y="914400"/>
                </a:cubicBezTo>
                <a:close/>
                <a:moveTo>
                  <a:pt x="3270670" y="910888"/>
                </a:moveTo>
                <a:lnTo>
                  <a:pt x="3270890" y="910888"/>
                </a:lnTo>
                <a:lnTo>
                  <a:pt x="3270890" y="990138"/>
                </a:lnTo>
                <a:lnTo>
                  <a:pt x="3224233" y="990138"/>
                </a:lnTo>
                <a:close/>
                <a:moveTo>
                  <a:pt x="3275522" y="894033"/>
                </a:moveTo>
                <a:cubicBezTo>
                  <a:pt x="3273247" y="894033"/>
                  <a:pt x="3271275" y="894089"/>
                  <a:pt x="3269606" y="894200"/>
                </a:cubicBezTo>
                <a:cubicBezTo>
                  <a:pt x="3267937" y="894312"/>
                  <a:pt x="3266533" y="894516"/>
                  <a:pt x="3265395" y="894814"/>
                </a:cubicBezTo>
                <a:cubicBezTo>
                  <a:pt x="3264256" y="895112"/>
                  <a:pt x="3263327" y="895484"/>
                  <a:pt x="3262606" y="895930"/>
                </a:cubicBezTo>
                <a:cubicBezTo>
                  <a:pt x="3261885" y="896377"/>
                  <a:pt x="3261335" y="896898"/>
                  <a:pt x="3260956" y="897493"/>
                </a:cubicBezTo>
                <a:lnTo>
                  <a:pt x="3209471" y="985227"/>
                </a:lnTo>
                <a:cubicBezTo>
                  <a:pt x="3208954" y="986195"/>
                  <a:pt x="3208512" y="987106"/>
                  <a:pt x="3208144" y="987962"/>
                </a:cubicBezTo>
                <a:cubicBezTo>
                  <a:pt x="3207776" y="988818"/>
                  <a:pt x="3207482" y="989711"/>
                  <a:pt x="3207261" y="990641"/>
                </a:cubicBezTo>
                <a:cubicBezTo>
                  <a:pt x="3207040" y="991571"/>
                  <a:pt x="3206893" y="992594"/>
                  <a:pt x="3206819" y="993710"/>
                </a:cubicBezTo>
                <a:cubicBezTo>
                  <a:pt x="3206745" y="994826"/>
                  <a:pt x="3206708" y="996092"/>
                  <a:pt x="3206708" y="997506"/>
                </a:cubicBezTo>
                <a:cubicBezTo>
                  <a:pt x="3206708" y="999291"/>
                  <a:pt x="3206800" y="1000742"/>
                  <a:pt x="3206984" y="1001859"/>
                </a:cubicBezTo>
                <a:cubicBezTo>
                  <a:pt x="3207169" y="1002975"/>
                  <a:pt x="3207501" y="1003831"/>
                  <a:pt x="3207980" y="1004426"/>
                </a:cubicBezTo>
                <a:cubicBezTo>
                  <a:pt x="3208460" y="1005021"/>
                  <a:pt x="3208995" y="1005431"/>
                  <a:pt x="3209585" y="1005654"/>
                </a:cubicBezTo>
                <a:cubicBezTo>
                  <a:pt x="3210175" y="1005877"/>
                  <a:pt x="3210913" y="1005989"/>
                  <a:pt x="3211799" y="1005989"/>
                </a:cubicBezTo>
                <a:lnTo>
                  <a:pt x="3270890" y="1005989"/>
                </a:lnTo>
                <a:lnTo>
                  <a:pt x="3270890" y="1036350"/>
                </a:lnTo>
                <a:cubicBezTo>
                  <a:pt x="3270890" y="1036945"/>
                  <a:pt x="3271024" y="1037447"/>
                  <a:pt x="3271292" y="1037857"/>
                </a:cubicBezTo>
                <a:cubicBezTo>
                  <a:pt x="3271560" y="1038266"/>
                  <a:pt x="3272058" y="1038619"/>
                  <a:pt x="3272787" y="1038917"/>
                </a:cubicBezTo>
                <a:cubicBezTo>
                  <a:pt x="3273515" y="1039214"/>
                  <a:pt x="3274493" y="1039438"/>
                  <a:pt x="3275719" y="1039587"/>
                </a:cubicBezTo>
                <a:cubicBezTo>
                  <a:pt x="3276945" y="1039735"/>
                  <a:pt x="3278478" y="1039810"/>
                  <a:pt x="3280317" y="1039810"/>
                </a:cubicBezTo>
                <a:cubicBezTo>
                  <a:pt x="3282233" y="1039810"/>
                  <a:pt x="3283804" y="1039735"/>
                  <a:pt x="3285030" y="1039587"/>
                </a:cubicBezTo>
                <a:cubicBezTo>
                  <a:pt x="3286256" y="1039438"/>
                  <a:pt x="3287253" y="1039214"/>
                  <a:pt x="3288020" y="1038917"/>
                </a:cubicBezTo>
                <a:cubicBezTo>
                  <a:pt x="3288786" y="1038619"/>
                  <a:pt x="3289323" y="1038266"/>
                  <a:pt x="3289629" y="1037857"/>
                </a:cubicBezTo>
                <a:cubicBezTo>
                  <a:pt x="3289936" y="1037447"/>
                  <a:pt x="3290089" y="1036945"/>
                  <a:pt x="3290089" y="1036350"/>
                </a:cubicBezTo>
                <a:lnTo>
                  <a:pt x="3290089" y="1005989"/>
                </a:lnTo>
                <a:lnTo>
                  <a:pt x="3306386" y="1005989"/>
                </a:lnTo>
                <a:cubicBezTo>
                  <a:pt x="3307725" y="1005989"/>
                  <a:pt x="3308767" y="1005282"/>
                  <a:pt x="3309511" y="1003868"/>
                </a:cubicBezTo>
                <a:cubicBezTo>
                  <a:pt x="3310255" y="1002454"/>
                  <a:pt x="3310627" y="1000519"/>
                  <a:pt x="3310627" y="998064"/>
                </a:cubicBezTo>
                <a:cubicBezTo>
                  <a:pt x="3310627" y="995385"/>
                  <a:pt x="3310237" y="993394"/>
                  <a:pt x="3309455" y="992092"/>
                </a:cubicBezTo>
                <a:cubicBezTo>
                  <a:pt x="3308674" y="990790"/>
                  <a:pt x="3307651" y="990138"/>
                  <a:pt x="3306386" y="990138"/>
                </a:cubicBezTo>
                <a:lnTo>
                  <a:pt x="3290089" y="990138"/>
                </a:lnTo>
                <a:lnTo>
                  <a:pt x="3290089" y="897940"/>
                </a:lnTo>
                <a:cubicBezTo>
                  <a:pt x="3290089" y="897270"/>
                  <a:pt x="3289786" y="896693"/>
                  <a:pt x="3289179" y="896209"/>
                </a:cubicBezTo>
                <a:cubicBezTo>
                  <a:pt x="3288572" y="895726"/>
                  <a:pt x="3287699" y="895335"/>
                  <a:pt x="3286562" y="895037"/>
                </a:cubicBezTo>
                <a:cubicBezTo>
                  <a:pt x="3285424" y="894740"/>
                  <a:pt x="3283925" y="894498"/>
                  <a:pt x="3282066" y="894312"/>
                </a:cubicBezTo>
                <a:cubicBezTo>
                  <a:pt x="3280207" y="894126"/>
                  <a:pt x="3278026" y="894033"/>
                  <a:pt x="3275522" y="894033"/>
                </a:cubicBezTo>
                <a:close/>
                <a:moveTo>
                  <a:pt x="3387646" y="892693"/>
                </a:moveTo>
                <a:cubicBezTo>
                  <a:pt x="3379460" y="892693"/>
                  <a:pt x="3372279" y="893809"/>
                  <a:pt x="3366103" y="896042"/>
                </a:cubicBezTo>
                <a:cubicBezTo>
                  <a:pt x="3359927" y="898274"/>
                  <a:pt x="3354625" y="901307"/>
                  <a:pt x="3350197" y="905139"/>
                </a:cubicBezTo>
                <a:cubicBezTo>
                  <a:pt x="3345769" y="908972"/>
                  <a:pt x="3342086" y="913473"/>
                  <a:pt x="3339146" y="918645"/>
                </a:cubicBezTo>
                <a:cubicBezTo>
                  <a:pt x="3336207" y="923817"/>
                  <a:pt x="3333882" y="929342"/>
                  <a:pt x="3332170" y="935221"/>
                </a:cubicBezTo>
                <a:cubicBezTo>
                  <a:pt x="3330459" y="941100"/>
                  <a:pt x="3329268" y="947201"/>
                  <a:pt x="3328598" y="953527"/>
                </a:cubicBezTo>
                <a:cubicBezTo>
                  <a:pt x="3327929" y="959852"/>
                  <a:pt x="3327594" y="966103"/>
                  <a:pt x="3327594" y="972279"/>
                </a:cubicBezTo>
                <a:cubicBezTo>
                  <a:pt x="3327594" y="979274"/>
                  <a:pt x="3327891" y="985823"/>
                  <a:pt x="3328487" y="991924"/>
                </a:cubicBezTo>
                <a:cubicBezTo>
                  <a:pt x="3329082" y="998026"/>
                  <a:pt x="3330068" y="1003645"/>
                  <a:pt x="3331445" y="1008779"/>
                </a:cubicBezTo>
                <a:cubicBezTo>
                  <a:pt x="3332821" y="1013914"/>
                  <a:pt x="3334644" y="1018490"/>
                  <a:pt x="3336914" y="1022509"/>
                </a:cubicBezTo>
                <a:cubicBezTo>
                  <a:pt x="3339184" y="1026527"/>
                  <a:pt x="3342030" y="1029913"/>
                  <a:pt x="3345453" y="1032666"/>
                </a:cubicBezTo>
                <a:cubicBezTo>
                  <a:pt x="3348876" y="1035419"/>
                  <a:pt x="3352894" y="1037540"/>
                  <a:pt x="3357508" y="1039029"/>
                </a:cubicBezTo>
                <a:cubicBezTo>
                  <a:pt x="3362122" y="1040517"/>
                  <a:pt x="3367442" y="1041261"/>
                  <a:pt x="3373470" y="1041261"/>
                </a:cubicBezTo>
                <a:cubicBezTo>
                  <a:pt x="3381879" y="1041261"/>
                  <a:pt x="3389171" y="1039903"/>
                  <a:pt x="3395348" y="1037187"/>
                </a:cubicBezTo>
                <a:cubicBezTo>
                  <a:pt x="3401524" y="1034471"/>
                  <a:pt x="3406621" y="1030861"/>
                  <a:pt x="3410640" y="1026359"/>
                </a:cubicBezTo>
                <a:cubicBezTo>
                  <a:pt x="3414658" y="1021858"/>
                  <a:pt x="3417635" y="1016648"/>
                  <a:pt x="3419569" y="1010732"/>
                </a:cubicBezTo>
                <a:cubicBezTo>
                  <a:pt x="3421504" y="1004817"/>
                  <a:pt x="3422472" y="998696"/>
                  <a:pt x="3422472" y="992371"/>
                </a:cubicBezTo>
                <a:cubicBezTo>
                  <a:pt x="3422472" y="986418"/>
                  <a:pt x="3421765" y="980892"/>
                  <a:pt x="3420351" y="975795"/>
                </a:cubicBezTo>
                <a:cubicBezTo>
                  <a:pt x="3418937" y="970698"/>
                  <a:pt x="3416574" y="966270"/>
                  <a:pt x="3413263" y="962512"/>
                </a:cubicBezTo>
                <a:cubicBezTo>
                  <a:pt x="3409951" y="958754"/>
                  <a:pt x="3405617" y="955815"/>
                  <a:pt x="3400259" y="953694"/>
                </a:cubicBezTo>
                <a:cubicBezTo>
                  <a:pt x="3394901" y="951573"/>
                  <a:pt x="3388316" y="950513"/>
                  <a:pt x="3380502" y="950513"/>
                </a:cubicBezTo>
                <a:cubicBezTo>
                  <a:pt x="3376856" y="950513"/>
                  <a:pt x="3373433" y="950792"/>
                  <a:pt x="3370233" y="951350"/>
                </a:cubicBezTo>
                <a:cubicBezTo>
                  <a:pt x="3367033" y="951908"/>
                  <a:pt x="3364001" y="952634"/>
                  <a:pt x="3361136" y="953527"/>
                </a:cubicBezTo>
                <a:cubicBezTo>
                  <a:pt x="3358271" y="954420"/>
                  <a:pt x="3355629" y="955424"/>
                  <a:pt x="3353211" y="956540"/>
                </a:cubicBezTo>
                <a:cubicBezTo>
                  <a:pt x="3350792" y="957657"/>
                  <a:pt x="3348616" y="958773"/>
                  <a:pt x="3346681" y="959889"/>
                </a:cubicBezTo>
                <a:cubicBezTo>
                  <a:pt x="3346904" y="953043"/>
                  <a:pt x="3347779" y="946476"/>
                  <a:pt x="3349304" y="940188"/>
                </a:cubicBezTo>
                <a:cubicBezTo>
                  <a:pt x="3350829" y="933900"/>
                  <a:pt x="3353174" y="928375"/>
                  <a:pt x="3356336" y="923612"/>
                </a:cubicBezTo>
                <a:cubicBezTo>
                  <a:pt x="3359499" y="918850"/>
                  <a:pt x="3363573" y="915055"/>
                  <a:pt x="3368559" y="912227"/>
                </a:cubicBezTo>
                <a:cubicBezTo>
                  <a:pt x="3373544" y="909399"/>
                  <a:pt x="3379498" y="907985"/>
                  <a:pt x="3386418" y="907985"/>
                </a:cubicBezTo>
                <a:cubicBezTo>
                  <a:pt x="3390213" y="907985"/>
                  <a:pt x="3393543" y="908246"/>
                  <a:pt x="3396408" y="908767"/>
                </a:cubicBezTo>
                <a:cubicBezTo>
                  <a:pt x="3399273" y="909288"/>
                  <a:pt x="3401710" y="909864"/>
                  <a:pt x="3403719" y="910497"/>
                </a:cubicBezTo>
                <a:cubicBezTo>
                  <a:pt x="3405728" y="911129"/>
                  <a:pt x="3407440" y="911706"/>
                  <a:pt x="3408854" y="912227"/>
                </a:cubicBezTo>
                <a:cubicBezTo>
                  <a:pt x="3410268" y="912748"/>
                  <a:pt x="3411384" y="913008"/>
                  <a:pt x="3412202" y="913008"/>
                </a:cubicBezTo>
                <a:cubicBezTo>
                  <a:pt x="3412872" y="913008"/>
                  <a:pt x="3413412" y="912859"/>
                  <a:pt x="3413821" y="912562"/>
                </a:cubicBezTo>
                <a:cubicBezTo>
                  <a:pt x="3414230" y="912264"/>
                  <a:pt x="3414565" y="911818"/>
                  <a:pt x="3414826" y="911222"/>
                </a:cubicBezTo>
                <a:cubicBezTo>
                  <a:pt x="3415086" y="910627"/>
                  <a:pt x="3415235" y="909846"/>
                  <a:pt x="3415272" y="908878"/>
                </a:cubicBezTo>
                <a:cubicBezTo>
                  <a:pt x="3415309" y="907911"/>
                  <a:pt x="3415328" y="906758"/>
                  <a:pt x="3415328" y="905418"/>
                </a:cubicBezTo>
                <a:cubicBezTo>
                  <a:pt x="3415328" y="904376"/>
                  <a:pt x="3415291" y="903502"/>
                  <a:pt x="3415216" y="902795"/>
                </a:cubicBezTo>
                <a:cubicBezTo>
                  <a:pt x="3415142" y="902088"/>
                  <a:pt x="3415030" y="901455"/>
                  <a:pt x="3414881" y="900897"/>
                </a:cubicBezTo>
                <a:cubicBezTo>
                  <a:pt x="3414733" y="900339"/>
                  <a:pt x="3414528" y="899818"/>
                  <a:pt x="3414267" y="899335"/>
                </a:cubicBezTo>
                <a:cubicBezTo>
                  <a:pt x="3414007" y="898851"/>
                  <a:pt x="3413616" y="898404"/>
                  <a:pt x="3413095" y="897995"/>
                </a:cubicBezTo>
                <a:cubicBezTo>
                  <a:pt x="3412575" y="897586"/>
                  <a:pt x="3411496" y="897047"/>
                  <a:pt x="3409858" y="896377"/>
                </a:cubicBezTo>
                <a:cubicBezTo>
                  <a:pt x="3408221" y="895707"/>
                  <a:pt x="3406212" y="895093"/>
                  <a:pt x="3403831" y="894535"/>
                </a:cubicBezTo>
                <a:cubicBezTo>
                  <a:pt x="3401450" y="893977"/>
                  <a:pt x="3398845" y="893530"/>
                  <a:pt x="3396017" y="893196"/>
                </a:cubicBezTo>
                <a:cubicBezTo>
                  <a:pt x="3393190" y="892861"/>
                  <a:pt x="3390399" y="892693"/>
                  <a:pt x="3387646" y="892693"/>
                </a:cubicBezTo>
                <a:close/>
                <a:moveTo>
                  <a:pt x="2236950" y="879121"/>
                </a:moveTo>
                <a:cubicBezTo>
                  <a:pt x="2240522" y="879121"/>
                  <a:pt x="2243740" y="879586"/>
                  <a:pt x="2246605" y="880517"/>
                </a:cubicBezTo>
                <a:cubicBezTo>
                  <a:pt x="2249470" y="881447"/>
                  <a:pt x="2252019" y="882935"/>
                  <a:pt x="2254251" y="884981"/>
                </a:cubicBezTo>
                <a:cubicBezTo>
                  <a:pt x="2256484" y="887028"/>
                  <a:pt x="2258400" y="889632"/>
                  <a:pt x="2260000" y="892795"/>
                </a:cubicBezTo>
                <a:cubicBezTo>
                  <a:pt x="2261600" y="895957"/>
                  <a:pt x="2262902" y="899734"/>
                  <a:pt x="2263907" y="904124"/>
                </a:cubicBezTo>
                <a:cubicBezTo>
                  <a:pt x="2264911" y="908515"/>
                  <a:pt x="2265674" y="913575"/>
                  <a:pt x="2266195" y="919305"/>
                </a:cubicBezTo>
                <a:cubicBezTo>
                  <a:pt x="2266716" y="925035"/>
                  <a:pt x="2266976" y="931509"/>
                  <a:pt x="2266976" y="938727"/>
                </a:cubicBezTo>
                <a:cubicBezTo>
                  <a:pt x="2266976" y="944085"/>
                  <a:pt x="2266809" y="949238"/>
                  <a:pt x="2266474" y="954186"/>
                </a:cubicBezTo>
                <a:cubicBezTo>
                  <a:pt x="2266139" y="959135"/>
                  <a:pt x="2265525" y="963730"/>
                  <a:pt x="2264632" y="967972"/>
                </a:cubicBezTo>
                <a:cubicBezTo>
                  <a:pt x="2263739" y="972213"/>
                  <a:pt x="2262549" y="976083"/>
                  <a:pt x="2261060" y="979580"/>
                </a:cubicBezTo>
                <a:cubicBezTo>
                  <a:pt x="2259572" y="983078"/>
                  <a:pt x="2257693" y="986073"/>
                  <a:pt x="2255423" y="988566"/>
                </a:cubicBezTo>
                <a:cubicBezTo>
                  <a:pt x="2253154" y="991059"/>
                  <a:pt x="2250438" y="992975"/>
                  <a:pt x="2247275" y="994314"/>
                </a:cubicBezTo>
                <a:cubicBezTo>
                  <a:pt x="2244112" y="995654"/>
                  <a:pt x="2240448" y="996323"/>
                  <a:pt x="2236280" y="996323"/>
                </a:cubicBezTo>
                <a:cubicBezTo>
                  <a:pt x="2230923" y="996323"/>
                  <a:pt x="2226365" y="995244"/>
                  <a:pt x="2222607" y="993086"/>
                </a:cubicBezTo>
                <a:cubicBezTo>
                  <a:pt x="2218849" y="990928"/>
                  <a:pt x="2215761" y="987468"/>
                  <a:pt x="2213342" y="982706"/>
                </a:cubicBezTo>
                <a:cubicBezTo>
                  <a:pt x="2210924" y="977943"/>
                  <a:pt x="2209156" y="971785"/>
                  <a:pt x="2208040" y="964232"/>
                </a:cubicBezTo>
                <a:cubicBezTo>
                  <a:pt x="2206924" y="956679"/>
                  <a:pt x="2206366" y="947508"/>
                  <a:pt x="2206366" y="936718"/>
                </a:cubicBezTo>
                <a:cubicBezTo>
                  <a:pt x="2206366" y="928681"/>
                  <a:pt x="2206775" y="921165"/>
                  <a:pt x="2207594" y="914170"/>
                </a:cubicBezTo>
                <a:cubicBezTo>
                  <a:pt x="2208412" y="907175"/>
                  <a:pt x="2209956" y="901073"/>
                  <a:pt x="2212226" y="895864"/>
                </a:cubicBezTo>
                <a:cubicBezTo>
                  <a:pt x="2214496" y="890655"/>
                  <a:pt x="2217602" y="886563"/>
                  <a:pt x="2221546" y="883586"/>
                </a:cubicBezTo>
                <a:cubicBezTo>
                  <a:pt x="2225490" y="880609"/>
                  <a:pt x="2230625" y="879121"/>
                  <a:pt x="2236950" y="879121"/>
                </a:cubicBezTo>
                <a:close/>
                <a:moveTo>
                  <a:pt x="2752708" y="870402"/>
                </a:moveTo>
                <a:cubicBezTo>
                  <a:pt x="2797957" y="870402"/>
                  <a:pt x="2834639" y="964916"/>
                  <a:pt x="2834639" y="1081505"/>
                </a:cubicBezTo>
                <a:cubicBezTo>
                  <a:pt x="2834639" y="1198094"/>
                  <a:pt x="2797957" y="1292607"/>
                  <a:pt x="2752708" y="1292607"/>
                </a:cubicBezTo>
                <a:cubicBezTo>
                  <a:pt x="2707459" y="1292607"/>
                  <a:pt x="2670777" y="1198094"/>
                  <a:pt x="2670777" y="1081505"/>
                </a:cubicBezTo>
                <a:cubicBezTo>
                  <a:pt x="2670777" y="964916"/>
                  <a:pt x="2707459" y="870402"/>
                  <a:pt x="2752708" y="870402"/>
                </a:cubicBezTo>
                <a:close/>
                <a:moveTo>
                  <a:pt x="2238066" y="863383"/>
                </a:moveTo>
                <a:cubicBezTo>
                  <a:pt x="2228541" y="863383"/>
                  <a:pt x="2220505" y="865187"/>
                  <a:pt x="2213956" y="868796"/>
                </a:cubicBezTo>
                <a:cubicBezTo>
                  <a:pt x="2207408" y="872405"/>
                  <a:pt x="2202124" y="877503"/>
                  <a:pt x="2198106" y="884088"/>
                </a:cubicBezTo>
                <a:cubicBezTo>
                  <a:pt x="2194088" y="890674"/>
                  <a:pt x="2191185" y="898562"/>
                  <a:pt x="2189399" y="907752"/>
                </a:cubicBezTo>
                <a:cubicBezTo>
                  <a:pt x="2187614" y="916942"/>
                  <a:pt x="2186721" y="927044"/>
                  <a:pt x="2186721" y="938057"/>
                </a:cubicBezTo>
                <a:cubicBezTo>
                  <a:pt x="2186721" y="949963"/>
                  <a:pt x="2187521" y="960512"/>
                  <a:pt x="2189120" y="969702"/>
                </a:cubicBezTo>
                <a:cubicBezTo>
                  <a:pt x="2190720" y="978892"/>
                  <a:pt x="2193418" y="986631"/>
                  <a:pt x="2197213" y="992919"/>
                </a:cubicBezTo>
                <a:cubicBezTo>
                  <a:pt x="2201008" y="999207"/>
                  <a:pt x="2206012" y="1003969"/>
                  <a:pt x="2212226" y="1007206"/>
                </a:cubicBezTo>
                <a:cubicBezTo>
                  <a:pt x="2218440" y="1010443"/>
                  <a:pt x="2226086" y="1012062"/>
                  <a:pt x="2235164" y="1012062"/>
                </a:cubicBezTo>
                <a:cubicBezTo>
                  <a:pt x="2244764" y="1012062"/>
                  <a:pt x="2252837" y="1010257"/>
                  <a:pt x="2259386" y="1006648"/>
                </a:cubicBezTo>
                <a:cubicBezTo>
                  <a:pt x="2265934" y="1003039"/>
                  <a:pt x="2271236" y="997942"/>
                  <a:pt x="2275292" y="991356"/>
                </a:cubicBezTo>
                <a:cubicBezTo>
                  <a:pt x="2279347" y="984771"/>
                  <a:pt x="2282250" y="976901"/>
                  <a:pt x="2283998" y="967748"/>
                </a:cubicBezTo>
                <a:cubicBezTo>
                  <a:pt x="2285747" y="958595"/>
                  <a:pt x="2286621" y="948475"/>
                  <a:pt x="2286621" y="937388"/>
                </a:cubicBezTo>
                <a:cubicBezTo>
                  <a:pt x="2286621" y="925481"/>
                  <a:pt x="2285821" y="914933"/>
                  <a:pt x="2284222" y="905743"/>
                </a:cubicBezTo>
                <a:cubicBezTo>
                  <a:pt x="2282622" y="896553"/>
                  <a:pt x="2279924" y="888814"/>
                  <a:pt x="2276129" y="882526"/>
                </a:cubicBezTo>
                <a:cubicBezTo>
                  <a:pt x="2272334" y="876238"/>
                  <a:pt x="2267330" y="871475"/>
                  <a:pt x="2261116" y="868238"/>
                </a:cubicBezTo>
                <a:cubicBezTo>
                  <a:pt x="2254902" y="865001"/>
                  <a:pt x="2247219" y="863383"/>
                  <a:pt x="2238066" y="863383"/>
                </a:cubicBezTo>
                <a:close/>
                <a:moveTo>
                  <a:pt x="2119301" y="863383"/>
                </a:moveTo>
                <a:cubicBezTo>
                  <a:pt x="2114539" y="863383"/>
                  <a:pt x="2110093" y="863829"/>
                  <a:pt x="2105963" y="864722"/>
                </a:cubicBezTo>
                <a:cubicBezTo>
                  <a:pt x="2101833" y="865615"/>
                  <a:pt x="2098186" y="866713"/>
                  <a:pt x="2095024" y="868015"/>
                </a:cubicBezTo>
                <a:cubicBezTo>
                  <a:pt x="2091861" y="869317"/>
                  <a:pt x="2089201" y="870638"/>
                  <a:pt x="2087043" y="871977"/>
                </a:cubicBezTo>
                <a:cubicBezTo>
                  <a:pt x="2084885" y="873317"/>
                  <a:pt x="2083452" y="874340"/>
                  <a:pt x="2082746" y="875047"/>
                </a:cubicBezTo>
                <a:cubicBezTo>
                  <a:pt x="2082039" y="875754"/>
                  <a:pt x="2081536" y="876368"/>
                  <a:pt x="2081239" y="876889"/>
                </a:cubicBezTo>
                <a:cubicBezTo>
                  <a:pt x="2080941" y="877410"/>
                  <a:pt x="2080681" y="877986"/>
                  <a:pt x="2080457" y="878619"/>
                </a:cubicBezTo>
                <a:cubicBezTo>
                  <a:pt x="2080234" y="879251"/>
                  <a:pt x="2080085" y="879996"/>
                  <a:pt x="2080011" y="880851"/>
                </a:cubicBezTo>
                <a:cubicBezTo>
                  <a:pt x="2079936" y="881707"/>
                  <a:pt x="2079899" y="882693"/>
                  <a:pt x="2079899" y="883809"/>
                </a:cubicBezTo>
                <a:cubicBezTo>
                  <a:pt x="2079899" y="885446"/>
                  <a:pt x="2079955" y="886767"/>
                  <a:pt x="2080067" y="887772"/>
                </a:cubicBezTo>
                <a:cubicBezTo>
                  <a:pt x="2080178" y="888776"/>
                  <a:pt x="2080364" y="889558"/>
                  <a:pt x="2080625" y="890116"/>
                </a:cubicBezTo>
                <a:cubicBezTo>
                  <a:pt x="2080885" y="890674"/>
                  <a:pt x="2081220" y="891046"/>
                  <a:pt x="2081629" y="891232"/>
                </a:cubicBezTo>
                <a:cubicBezTo>
                  <a:pt x="2082039" y="891418"/>
                  <a:pt x="2082504" y="891511"/>
                  <a:pt x="2083025" y="891511"/>
                </a:cubicBezTo>
                <a:cubicBezTo>
                  <a:pt x="2083769" y="891511"/>
                  <a:pt x="2085071" y="890860"/>
                  <a:pt x="2086931" y="889558"/>
                </a:cubicBezTo>
                <a:cubicBezTo>
                  <a:pt x="2088792" y="888255"/>
                  <a:pt x="2091136" y="886860"/>
                  <a:pt x="2093963" y="885372"/>
                </a:cubicBezTo>
                <a:cubicBezTo>
                  <a:pt x="2096791" y="883884"/>
                  <a:pt x="2100010" y="882488"/>
                  <a:pt x="2103619" y="881186"/>
                </a:cubicBezTo>
                <a:cubicBezTo>
                  <a:pt x="2107228" y="879884"/>
                  <a:pt x="2111190" y="879233"/>
                  <a:pt x="2115506" y="879233"/>
                </a:cubicBezTo>
                <a:cubicBezTo>
                  <a:pt x="2119450" y="879233"/>
                  <a:pt x="2122929" y="879809"/>
                  <a:pt x="2125943" y="880963"/>
                </a:cubicBezTo>
                <a:cubicBezTo>
                  <a:pt x="2128957" y="882116"/>
                  <a:pt x="2131431" y="883698"/>
                  <a:pt x="2133366" y="885707"/>
                </a:cubicBezTo>
                <a:cubicBezTo>
                  <a:pt x="2135300" y="887716"/>
                  <a:pt x="2136752" y="890079"/>
                  <a:pt x="2137719" y="892795"/>
                </a:cubicBezTo>
                <a:cubicBezTo>
                  <a:pt x="2138686" y="895511"/>
                  <a:pt x="2139170" y="898357"/>
                  <a:pt x="2139170" y="901334"/>
                </a:cubicBezTo>
                <a:cubicBezTo>
                  <a:pt x="2139170" y="905427"/>
                  <a:pt x="2138444" y="909129"/>
                  <a:pt x="2136993" y="912440"/>
                </a:cubicBezTo>
                <a:cubicBezTo>
                  <a:pt x="2135542" y="915752"/>
                  <a:pt x="2133459" y="918598"/>
                  <a:pt x="2130743" y="920979"/>
                </a:cubicBezTo>
                <a:cubicBezTo>
                  <a:pt x="2128026" y="923360"/>
                  <a:pt x="2124715" y="925183"/>
                  <a:pt x="2120808" y="926448"/>
                </a:cubicBezTo>
                <a:cubicBezTo>
                  <a:pt x="2116902" y="927714"/>
                  <a:pt x="2112493" y="928346"/>
                  <a:pt x="2107581" y="928346"/>
                </a:cubicBezTo>
                <a:lnTo>
                  <a:pt x="2094968" y="928346"/>
                </a:lnTo>
                <a:cubicBezTo>
                  <a:pt x="2094298" y="928346"/>
                  <a:pt x="2093703" y="928476"/>
                  <a:pt x="2093182" y="928737"/>
                </a:cubicBezTo>
                <a:cubicBezTo>
                  <a:pt x="2092661" y="928997"/>
                  <a:pt x="2092196" y="929406"/>
                  <a:pt x="2091787" y="929965"/>
                </a:cubicBezTo>
                <a:cubicBezTo>
                  <a:pt x="2091378" y="930523"/>
                  <a:pt x="2091061" y="931267"/>
                  <a:pt x="2090838" y="932197"/>
                </a:cubicBezTo>
                <a:cubicBezTo>
                  <a:pt x="2090615" y="933127"/>
                  <a:pt x="2090503" y="934299"/>
                  <a:pt x="2090503" y="935713"/>
                </a:cubicBezTo>
                <a:cubicBezTo>
                  <a:pt x="2090503" y="937276"/>
                  <a:pt x="2090638" y="938541"/>
                  <a:pt x="2090907" y="939508"/>
                </a:cubicBezTo>
                <a:cubicBezTo>
                  <a:pt x="2091176" y="940476"/>
                  <a:pt x="2091522" y="941257"/>
                  <a:pt x="2091945" y="941852"/>
                </a:cubicBezTo>
                <a:cubicBezTo>
                  <a:pt x="2092367" y="942448"/>
                  <a:pt x="2092867" y="942875"/>
                  <a:pt x="2093443" y="943136"/>
                </a:cubicBezTo>
                <a:cubicBezTo>
                  <a:pt x="2094019" y="943396"/>
                  <a:pt x="2094615" y="943527"/>
                  <a:pt x="2095230" y="943527"/>
                </a:cubicBezTo>
                <a:lnTo>
                  <a:pt x="2109409" y="943527"/>
                </a:lnTo>
                <a:cubicBezTo>
                  <a:pt x="2115327" y="943527"/>
                  <a:pt x="2120611" y="944159"/>
                  <a:pt x="2125261" y="945424"/>
                </a:cubicBezTo>
                <a:cubicBezTo>
                  <a:pt x="2129911" y="946689"/>
                  <a:pt x="2133830" y="948512"/>
                  <a:pt x="2137020" y="950894"/>
                </a:cubicBezTo>
                <a:cubicBezTo>
                  <a:pt x="2140209" y="953275"/>
                  <a:pt x="2142630" y="956103"/>
                  <a:pt x="2144282" y="959377"/>
                </a:cubicBezTo>
                <a:cubicBezTo>
                  <a:pt x="2145934" y="962651"/>
                  <a:pt x="2146760" y="966335"/>
                  <a:pt x="2146760" y="970427"/>
                </a:cubicBezTo>
                <a:cubicBezTo>
                  <a:pt x="2146760" y="974148"/>
                  <a:pt x="2146111" y="977590"/>
                  <a:pt x="2144814" y="980752"/>
                </a:cubicBezTo>
                <a:cubicBezTo>
                  <a:pt x="2143516" y="983915"/>
                  <a:pt x="2141570" y="986649"/>
                  <a:pt x="2138974" y="988956"/>
                </a:cubicBezTo>
                <a:cubicBezTo>
                  <a:pt x="2136378" y="991263"/>
                  <a:pt x="2133172" y="993049"/>
                  <a:pt x="2129355" y="994314"/>
                </a:cubicBezTo>
                <a:cubicBezTo>
                  <a:pt x="2125539" y="995579"/>
                  <a:pt x="2121111" y="996212"/>
                  <a:pt x="2116073" y="996212"/>
                </a:cubicBezTo>
                <a:cubicBezTo>
                  <a:pt x="2110882" y="996212"/>
                  <a:pt x="2106168" y="995616"/>
                  <a:pt x="2101931" y="994426"/>
                </a:cubicBezTo>
                <a:cubicBezTo>
                  <a:pt x="2097695" y="993235"/>
                  <a:pt x="2093993" y="991952"/>
                  <a:pt x="2090824" y="990575"/>
                </a:cubicBezTo>
                <a:cubicBezTo>
                  <a:pt x="2087656" y="989198"/>
                  <a:pt x="2085060" y="987915"/>
                  <a:pt x="2083038" y="986724"/>
                </a:cubicBezTo>
                <a:cubicBezTo>
                  <a:pt x="2081015" y="985533"/>
                  <a:pt x="2079660" y="984938"/>
                  <a:pt x="2078973" y="984938"/>
                </a:cubicBezTo>
                <a:cubicBezTo>
                  <a:pt x="2077980" y="984938"/>
                  <a:pt x="2077217" y="985459"/>
                  <a:pt x="2076682" y="986501"/>
                </a:cubicBezTo>
                <a:cubicBezTo>
                  <a:pt x="2076148" y="987542"/>
                  <a:pt x="2075881" y="989403"/>
                  <a:pt x="2075881" y="992082"/>
                </a:cubicBezTo>
                <a:cubicBezTo>
                  <a:pt x="2075881" y="993644"/>
                  <a:pt x="2075937" y="994965"/>
                  <a:pt x="2076048" y="996044"/>
                </a:cubicBezTo>
                <a:cubicBezTo>
                  <a:pt x="2076160" y="997123"/>
                  <a:pt x="2076327" y="998035"/>
                  <a:pt x="2076551" y="998779"/>
                </a:cubicBezTo>
                <a:cubicBezTo>
                  <a:pt x="2076774" y="999523"/>
                  <a:pt x="2077034" y="1000156"/>
                  <a:pt x="2077332" y="1000677"/>
                </a:cubicBezTo>
                <a:cubicBezTo>
                  <a:pt x="2077630" y="1001198"/>
                  <a:pt x="2078057" y="1001718"/>
                  <a:pt x="2078616" y="1002239"/>
                </a:cubicBezTo>
                <a:cubicBezTo>
                  <a:pt x="2079174" y="1002760"/>
                  <a:pt x="2080532" y="1003597"/>
                  <a:pt x="2082690" y="1004751"/>
                </a:cubicBezTo>
                <a:cubicBezTo>
                  <a:pt x="2084848" y="1005904"/>
                  <a:pt x="2087564" y="1007020"/>
                  <a:pt x="2090838" y="1008099"/>
                </a:cubicBezTo>
                <a:cubicBezTo>
                  <a:pt x="2094112" y="1009178"/>
                  <a:pt x="2097852" y="1010109"/>
                  <a:pt x="2102056" y="1010890"/>
                </a:cubicBezTo>
                <a:cubicBezTo>
                  <a:pt x="2106260" y="1011671"/>
                  <a:pt x="2110781" y="1012062"/>
                  <a:pt x="2115618" y="1012062"/>
                </a:cubicBezTo>
                <a:cubicBezTo>
                  <a:pt x="2123580" y="1012062"/>
                  <a:pt x="2130724" y="1011039"/>
                  <a:pt x="2137049" y="1008992"/>
                </a:cubicBezTo>
                <a:cubicBezTo>
                  <a:pt x="2143374" y="1006946"/>
                  <a:pt x="2148695" y="1004025"/>
                  <a:pt x="2153011" y="1000230"/>
                </a:cubicBezTo>
                <a:cubicBezTo>
                  <a:pt x="2157327" y="996435"/>
                  <a:pt x="2160638" y="991877"/>
                  <a:pt x="2162945" y="986556"/>
                </a:cubicBezTo>
                <a:cubicBezTo>
                  <a:pt x="2165252" y="981236"/>
                  <a:pt x="2166406" y="975264"/>
                  <a:pt x="2166406" y="968641"/>
                </a:cubicBezTo>
                <a:cubicBezTo>
                  <a:pt x="2166406" y="964102"/>
                  <a:pt x="2165568" y="959842"/>
                  <a:pt x="2163894" y="955861"/>
                </a:cubicBezTo>
                <a:cubicBezTo>
                  <a:pt x="2162220" y="951880"/>
                  <a:pt x="2159894" y="948401"/>
                  <a:pt x="2156918" y="945424"/>
                </a:cubicBezTo>
                <a:cubicBezTo>
                  <a:pt x="2153941" y="942448"/>
                  <a:pt x="2150388" y="939973"/>
                  <a:pt x="2146258" y="938001"/>
                </a:cubicBezTo>
                <a:cubicBezTo>
                  <a:pt x="2142128" y="936029"/>
                  <a:pt x="2137570" y="934783"/>
                  <a:pt x="2132584" y="934262"/>
                </a:cubicBezTo>
                <a:lnTo>
                  <a:pt x="2132584" y="934039"/>
                </a:lnTo>
                <a:cubicBezTo>
                  <a:pt x="2136975" y="933220"/>
                  <a:pt x="2140844" y="931751"/>
                  <a:pt x="2144193" y="929630"/>
                </a:cubicBezTo>
                <a:cubicBezTo>
                  <a:pt x="2147542" y="927509"/>
                  <a:pt x="2150369" y="924942"/>
                  <a:pt x="2152676" y="921928"/>
                </a:cubicBezTo>
                <a:cubicBezTo>
                  <a:pt x="2154983" y="918914"/>
                  <a:pt x="2156732" y="915454"/>
                  <a:pt x="2157922" y="911547"/>
                </a:cubicBezTo>
                <a:cubicBezTo>
                  <a:pt x="2159113" y="907640"/>
                  <a:pt x="2159708" y="903417"/>
                  <a:pt x="2159708" y="898878"/>
                </a:cubicBezTo>
                <a:cubicBezTo>
                  <a:pt x="2159708" y="893595"/>
                  <a:pt x="2158871" y="888776"/>
                  <a:pt x="2157197" y="884423"/>
                </a:cubicBezTo>
                <a:cubicBezTo>
                  <a:pt x="2155522" y="880070"/>
                  <a:pt x="2152992" y="876331"/>
                  <a:pt x="2149607" y="873205"/>
                </a:cubicBezTo>
                <a:cubicBezTo>
                  <a:pt x="2146221" y="870080"/>
                  <a:pt x="2141998" y="867661"/>
                  <a:pt x="2136938" y="865950"/>
                </a:cubicBezTo>
                <a:cubicBezTo>
                  <a:pt x="2131877" y="864238"/>
                  <a:pt x="2125999" y="863383"/>
                  <a:pt x="2119301" y="863383"/>
                </a:cubicBezTo>
                <a:close/>
                <a:moveTo>
                  <a:pt x="1139808" y="792566"/>
                </a:moveTo>
                <a:cubicBezTo>
                  <a:pt x="1185057" y="792566"/>
                  <a:pt x="1221739" y="887079"/>
                  <a:pt x="1221739" y="1003668"/>
                </a:cubicBezTo>
                <a:cubicBezTo>
                  <a:pt x="1221739" y="1120257"/>
                  <a:pt x="1185057" y="1214772"/>
                  <a:pt x="1139808" y="1214772"/>
                </a:cubicBezTo>
                <a:cubicBezTo>
                  <a:pt x="1094559" y="1214772"/>
                  <a:pt x="1057877" y="1120257"/>
                  <a:pt x="1057877" y="1003668"/>
                </a:cubicBezTo>
                <a:cubicBezTo>
                  <a:pt x="1057877" y="887079"/>
                  <a:pt x="1094559" y="792566"/>
                  <a:pt x="1139808" y="792566"/>
                </a:cubicBezTo>
                <a:close/>
                <a:moveTo>
                  <a:pt x="3750928" y="762000"/>
                </a:moveTo>
                <a:cubicBezTo>
                  <a:pt x="3796177" y="762000"/>
                  <a:pt x="3832859" y="856513"/>
                  <a:pt x="3832859" y="973103"/>
                </a:cubicBezTo>
                <a:cubicBezTo>
                  <a:pt x="3832859" y="1089691"/>
                  <a:pt x="3796177" y="1184206"/>
                  <a:pt x="3750928" y="1184206"/>
                </a:cubicBezTo>
                <a:cubicBezTo>
                  <a:pt x="3705679" y="1184206"/>
                  <a:pt x="3668997" y="1089691"/>
                  <a:pt x="3668997" y="973103"/>
                </a:cubicBezTo>
                <a:cubicBezTo>
                  <a:pt x="3668997" y="856513"/>
                  <a:pt x="3705679" y="762000"/>
                  <a:pt x="3750928" y="762000"/>
                </a:cubicBezTo>
                <a:close/>
                <a:moveTo>
                  <a:pt x="3118270" y="758487"/>
                </a:moveTo>
                <a:lnTo>
                  <a:pt x="3118490" y="758487"/>
                </a:lnTo>
                <a:lnTo>
                  <a:pt x="3118490" y="837739"/>
                </a:lnTo>
                <a:lnTo>
                  <a:pt x="3071833" y="837739"/>
                </a:lnTo>
                <a:close/>
                <a:moveTo>
                  <a:pt x="3188588" y="742302"/>
                </a:moveTo>
                <a:cubicBezTo>
                  <a:pt x="3186430" y="742302"/>
                  <a:pt x="3184775" y="742898"/>
                  <a:pt x="3183621" y="744088"/>
                </a:cubicBezTo>
                <a:cubicBezTo>
                  <a:pt x="3182468" y="745279"/>
                  <a:pt x="3181891" y="747102"/>
                  <a:pt x="3181891" y="749558"/>
                </a:cubicBezTo>
                <a:lnTo>
                  <a:pt x="3181891" y="808382"/>
                </a:lnTo>
                <a:cubicBezTo>
                  <a:pt x="3181891" y="811135"/>
                  <a:pt x="3182337" y="812996"/>
                  <a:pt x="3183230" y="813963"/>
                </a:cubicBezTo>
                <a:cubicBezTo>
                  <a:pt x="3184123" y="814930"/>
                  <a:pt x="3185612" y="815414"/>
                  <a:pt x="3187695" y="815414"/>
                </a:cubicBezTo>
                <a:cubicBezTo>
                  <a:pt x="3190523" y="815414"/>
                  <a:pt x="3193574" y="815191"/>
                  <a:pt x="3196848" y="814744"/>
                </a:cubicBezTo>
                <a:cubicBezTo>
                  <a:pt x="3200122" y="814298"/>
                  <a:pt x="3204029" y="814075"/>
                  <a:pt x="3208568" y="814075"/>
                </a:cubicBezTo>
                <a:cubicBezTo>
                  <a:pt x="3214968" y="814075"/>
                  <a:pt x="3220475" y="814652"/>
                  <a:pt x="3225088" y="815805"/>
                </a:cubicBezTo>
                <a:cubicBezTo>
                  <a:pt x="3229702" y="816958"/>
                  <a:pt x="3233516" y="818707"/>
                  <a:pt x="3236529" y="821051"/>
                </a:cubicBezTo>
                <a:cubicBezTo>
                  <a:pt x="3239543" y="823395"/>
                  <a:pt x="3241776" y="826335"/>
                  <a:pt x="3243227" y="829869"/>
                </a:cubicBezTo>
                <a:cubicBezTo>
                  <a:pt x="3244678" y="833404"/>
                  <a:pt x="3245403" y="837478"/>
                  <a:pt x="3245403" y="842092"/>
                </a:cubicBezTo>
                <a:cubicBezTo>
                  <a:pt x="3245403" y="847599"/>
                  <a:pt x="3244548" y="852268"/>
                  <a:pt x="3242836" y="856100"/>
                </a:cubicBezTo>
                <a:cubicBezTo>
                  <a:pt x="3241125" y="859932"/>
                  <a:pt x="3238762" y="863114"/>
                  <a:pt x="3235748" y="865644"/>
                </a:cubicBezTo>
                <a:cubicBezTo>
                  <a:pt x="3232734" y="868174"/>
                  <a:pt x="3229144" y="870034"/>
                  <a:pt x="3224977" y="871225"/>
                </a:cubicBezTo>
                <a:cubicBezTo>
                  <a:pt x="3220810" y="872415"/>
                  <a:pt x="3216233" y="873011"/>
                  <a:pt x="3211247" y="873011"/>
                </a:cubicBezTo>
                <a:cubicBezTo>
                  <a:pt x="3205890" y="873011"/>
                  <a:pt x="3201257" y="872527"/>
                  <a:pt x="3197350" y="871560"/>
                </a:cubicBezTo>
                <a:cubicBezTo>
                  <a:pt x="3193444" y="870592"/>
                  <a:pt x="3190170" y="869569"/>
                  <a:pt x="3187528" y="868490"/>
                </a:cubicBezTo>
                <a:cubicBezTo>
                  <a:pt x="3184886" y="867411"/>
                  <a:pt x="3182784" y="866407"/>
                  <a:pt x="3181221" y="865476"/>
                </a:cubicBezTo>
                <a:cubicBezTo>
                  <a:pt x="3179659" y="864546"/>
                  <a:pt x="3178505" y="864081"/>
                  <a:pt x="3177761" y="864081"/>
                </a:cubicBezTo>
                <a:cubicBezTo>
                  <a:pt x="3177240" y="864081"/>
                  <a:pt x="3176775" y="864230"/>
                  <a:pt x="3176366" y="864527"/>
                </a:cubicBezTo>
                <a:cubicBezTo>
                  <a:pt x="3175956" y="864825"/>
                  <a:pt x="3175603" y="865290"/>
                  <a:pt x="3175305" y="865923"/>
                </a:cubicBezTo>
                <a:cubicBezTo>
                  <a:pt x="3175008" y="866555"/>
                  <a:pt x="3174803" y="867374"/>
                  <a:pt x="3174691" y="868378"/>
                </a:cubicBezTo>
                <a:cubicBezTo>
                  <a:pt x="3174580" y="869383"/>
                  <a:pt x="3174524" y="870518"/>
                  <a:pt x="3174524" y="871783"/>
                </a:cubicBezTo>
                <a:cubicBezTo>
                  <a:pt x="3174524" y="873122"/>
                  <a:pt x="3174561" y="874276"/>
                  <a:pt x="3174636" y="875243"/>
                </a:cubicBezTo>
                <a:cubicBezTo>
                  <a:pt x="3174710" y="876210"/>
                  <a:pt x="3174840" y="877010"/>
                  <a:pt x="3175026" y="877643"/>
                </a:cubicBezTo>
                <a:cubicBezTo>
                  <a:pt x="3175212" y="878275"/>
                  <a:pt x="3175417" y="878815"/>
                  <a:pt x="3175640" y="879261"/>
                </a:cubicBezTo>
                <a:cubicBezTo>
                  <a:pt x="3175863" y="879708"/>
                  <a:pt x="3176254" y="880192"/>
                  <a:pt x="3176812" y="880713"/>
                </a:cubicBezTo>
                <a:cubicBezTo>
                  <a:pt x="3177370" y="881233"/>
                  <a:pt x="3178654" y="881940"/>
                  <a:pt x="3180663" y="882833"/>
                </a:cubicBezTo>
                <a:cubicBezTo>
                  <a:pt x="3182672" y="883727"/>
                  <a:pt x="3185240" y="884638"/>
                  <a:pt x="3188365" y="885568"/>
                </a:cubicBezTo>
                <a:cubicBezTo>
                  <a:pt x="3191490" y="886498"/>
                  <a:pt x="3195062" y="887280"/>
                  <a:pt x="3199081" y="887912"/>
                </a:cubicBezTo>
                <a:cubicBezTo>
                  <a:pt x="3203099" y="888545"/>
                  <a:pt x="3207341" y="888861"/>
                  <a:pt x="3211805" y="888861"/>
                </a:cubicBezTo>
                <a:cubicBezTo>
                  <a:pt x="3219842" y="888861"/>
                  <a:pt x="3227153" y="887782"/>
                  <a:pt x="3233739" y="885624"/>
                </a:cubicBezTo>
                <a:cubicBezTo>
                  <a:pt x="3240325" y="883466"/>
                  <a:pt x="3245999" y="880322"/>
                  <a:pt x="3250761" y="876192"/>
                </a:cubicBezTo>
                <a:cubicBezTo>
                  <a:pt x="3255524" y="872062"/>
                  <a:pt x="3259207" y="866983"/>
                  <a:pt x="3261812" y="860956"/>
                </a:cubicBezTo>
                <a:cubicBezTo>
                  <a:pt x="3264416" y="854928"/>
                  <a:pt x="3265718" y="848045"/>
                  <a:pt x="3265718" y="840306"/>
                </a:cubicBezTo>
                <a:cubicBezTo>
                  <a:pt x="3265718" y="834055"/>
                  <a:pt x="3264697" y="828362"/>
                  <a:pt x="3262654" y="823228"/>
                </a:cubicBezTo>
                <a:cubicBezTo>
                  <a:pt x="3260611" y="818093"/>
                  <a:pt x="3257600" y="813721"/>
                  <a:pt x="3253621" y="810112"/>
                </a:cubicBezTo>
                <a:cubicBezTo>
                  <a:pt x="3249643" y="806503"/>
                  <a:pt x="3244678" y="803713"/>
                  <a:pt x="3238727" y="801741"/>
                </a:cubicBezTo>
                <a:cubicBezTo>
                  <a:pt x="3232776" y="799769"/>
                  <a:pt x="3225823" y="798783"/>
                  <a:pt x="3217866" y="798783"/>
                </a:cubicBezTo>
                <a:cubicBezTo>
                  <a:pt x="3214424" y="798783"/>
                  <a:pt x="3211395" y="798820"/>
                  <a:pt x="3208779" y="798894"/>
                </a:cubicBezTo>
                <a:cubicBezTo>
                  <a:pt x="3206162" y="798969"/>
                  <a:pt x="3203599" y="799192"/>
                  <a:pt x="3201090" y="799564"/>
                </a:cubicBezTo>
                <a:lnTo>
                  <a:pt x="3201090" y="759046"/>
                </a:lnTo>
                <a:lnTo>
                  <a:pt x="3252727" y="759046"/>
                </a:lnTo>
                <a:cubicBezTo>
                  <a:pt x="3254009" y="759046"/>
                  <a:pt x="3255007" y="758302"/>
                  <a:pt x="3255720" y="756813"/>
                </a:cubicBezTo>
                <a:cubicBezTo>
                  <a:pt x="3256432" y="755325"/>
                  <a:pt x="3256789" y="753241"/>
                  <a:pt x="3256789" y="750562"/>
                </a:cubicBezTo>
                <a:cubicBezTo>
                  <a:pt x="3256789" y="749148"/>
                  <a:pt x="3256696" y="747921"/>
                  <a:pt x="3256510" y="746879"/>
                </a:cubicBezTo>
                <a:cubicBezTo>
                  <a:pt x="3256324" y="745837"/>
                  <a:pt x="3256045" y="744981"/>
                  <a:pt x="3255673" y="744312"/>
                </a:cubicBezTo>
                <a:cubicBezTo>
                  <a:pt x="3255300" y="743642"/>
                  <a:pt x="3254835" y="743140"/>
                  <a:pt x="3254277" y="742805"/>
                </a:cubicBezTo>
                <a:cubicBezTo>
                  <a:pt x="3253719" y="742470"/>
                  <a:pt x="3253142" y="742302"/>
                  <a:pt x="3252547" y="742302"/>
                </a:cubicBezTo>
                <a:close/>
                <a:moveTo>
                  <a:pt x="3123122" y="741633"/>
                </a:moveTo>
                <a:cubicBezTo>
                  <a:pt x="3120847" y="741633"/>
                  <a:pt x="3118875" y="741688"/>
                  <a:pt x="3117206" y="741800"/>
                </a:cubicBezTo>
                <a:cubicBezTo>
                  <a:pt x="3115537" y="741912"/>
                  <a:pt x="3114133" y="742116"/>
                  <a:pt x="3112995" y="742414"/>
                </a:cubicBezTo>
                <a:cubicBezTo>
                  <a:pt x="3111856" y="742712"/>
                  <a:pt x="3110927" y="743084"/>
                  <a:pt x="3110206" y="743530"/>
                </a:cubicBezTo>
                <a:cubicBezTo>
                  <a:pt x="3109485" y="743977"/>
                  <a:pt x="3108935" y="744498"/>
                  <a:pt x="3108556" y="745093"/>
                </a:cubicBezTo>
                <a:lnTo>
                  <a:pt x="3057071" y="832827"/>
                </a:lnTo>
                <a:cubicBezTo>
                  <a:pt x="3056554" y="833794"/>
                  <a:pt x="3056112" y="834706"/>
                  <a:pt x="3055744" y="835562"/>
                </a:cubicBezTo>
                <a:cubicBezTo>
                  <a:pt x="3055376" y="836418"/>
                  <a:pt x="3055082" y="837311"/>
                  <a:pt x="3054861" y="838241"/>
                </a:cubicBezTo>
                <a:cubicBezTo>
                  <a:pt x="3054640" y="839171"/>
                  <a:pt x="3054493" y="840194"/>
                  <a:pt x="3054419" y="841310"/>
                </a:cubicBezTo>
                <a:cubicBezTo>
                  <a:pt x="3054345" y="842426"/>
                  <a:pt x="3054308" y="843692"/>
                  <a:pt x="3054308" y="845105"/>
                </a:cubicBezTo>
                <a:cubicBezTo>
                  <a:pt x="3054308" y="846891"/>
                  <a:pt x="3054400" y="848343"/>
                  <a:pt x="3054584" y="849459"/>
                </a:cubicBezTo>
                <a:cubicBezTo>
                  <a:pt x="3054769" y="850575"/>
                  <a:pt x="3055101" y="851431"/>
                  <a:pt x="3055580" y="852026"/>
                </a:cubicBezTo>
                <a:cubicBezTo>
                  <a:pt x="3056060" y="852621"/>
                  <a:pt x="3056595" y="853030"/>
                  <a:pt x="3057185" y="853254"/>
                </a:cubicBezTo>
                <a:cubicBezTo>
                  <a:pt x="3057775" y="853477"/>
                  <a:pt x="3058513" y="853589"/>
                  <a:pt x="3059399" y="853589"/>
                </a:cubicBezTo>
                <a:lnTo>
                  <a:pt x="3118490" y="853589"/>
                </a:lnTo>
                <a:lnTo>
                  <a:pt x="3118490" y="883950"/>
                </a:lnTo>
                <a:cubicBezTo>
                  <a:pt x="3118490" y="884545"/>
                  <a:pt x="3118624" y="885047"/>
                  <a:pt x="3118892" y="885456"/>
                </a:cubicBezTo>
                <a:cubicBezTo>
                  <a:pt x="3119160" y="885866"/>
                  <a:pt x="3119658" y="886219"/>
                  <a:pt x="3120387" y="886517"/>
                </a:cubicBezTo>
                <a:cubicBezTo>
                  <a:pt x="3121115" y="886814"/>
                  <a:pt x="3122093" y="887038"/>
                  <a:pt x="3123319" y="887187"/>
                </a:cubicBezTo>
                <a:cubicBezTo>
                  <a:pt x="3124545" y="887335"/>
                  <a:pt x="3126078" y="887410"/>
                  <a:pt x="3127917" y="887410"/>
                </a:cubicBezTo>
                <a:cubicBezTo>
                  <a:pt x="3129833" y="887410"/>
                  <a:pt x="3131404" y="887335"/>
                  <a:pt x="3132630" y="887187"/>
                </a:cubicBezTo>
                <a:cubicBezTo>
                  <a:pt x="3133856" y="887038"/>
                  <a:pt x="3134853" y="886814"/>
                  <a:pt x="3135620" y="886517"/>
                </a:cubicBezTo>
                <a:cubicBezTo>
                  <a:pt x="3136386" y="886219"/>
                  <a:pt x="3136923" y="885866"/>
                  <a:pt x="3137229" y="885456"/>
                </a:cubicBezTo>
                <a:cubicBezTo>
                  <a:pt x="3137536" y="885047"/>
                  <a:pt x="3137689" y="884545"/>
                  <a:pt x="3137689" y="883950"/>
                </a:cubicBezTo>
                <a:lnTo>
                  <a:pt x="3137689" y="853589"/>
                </a:lnTo>
                <a:lnTo>
                  <a:pt x="3153986" y="853589"/>
                </a:lnTo>
                <a:cubicBezTo>
                  <a:pt x="3155325" y="853589"/>
                  <a:pt x="3156367" y="852882"/>
                  <a:pt x="3157111" y="851468"/>
                </a:cubicBezTo>
                <a:cubicBezTo>
                  <a:pt x="3157855" y="850054"/>
                  <a:pt x="3158227" y="848119"/>
                  <a:pt x="3158227" y="845664"/>
                </a:cubicBezTo>
                <a:cubicBezTo>
                  <a:pt x="3158227" y="842985"/>
                  <a:pt x="3157837" y="840994"/>
                  <a:pt x="3157055" y="839692"/>
                </a:cubicBezTo>
                <a:cubicBezTo>
                  <a:pt x="3156274" y="838390"/>
                  <a:pt x="3155251" y="837739"/>
                  <a:pt x="3153986" y="837739"/>
                </a:cubicBezTo>
                <a:lnTo>
                  <a:pt x="3137689" y="837739"/>
                </a:lnTo>
                <a:lnTo>
                  <a:pt x="3137689" y="745539"/>
                </a:lnTo>
                <a:cubicBezTo>
                  <a:pt x="3137689" y="744870"/>
                  <a:pt x="3137386" y="744293"/>
                  <a:pt x="3136779" y="743809"/>
                </a:cubicBezTo>
                <a:cubicBezTo>
                  <a:pt x="3136172" y="743326"/>
                  <a:pt x="3135299" y="742935"/>
                  <a:pt x="3134162" y="742637"/>
                </a:cubicBezTo>
                <a:cubicBezTo>
                  <a:pt x="3133024" y="742340"/>
                  <a:pt x="3131525" y="742098"/>
                  <a:pt x="3129666" y="741912"/>
                </a:cubicBezTo>
                <a:cubicBezTo>
                  <a:pt x="3127807" y="741726"/>
                  <a:pt x="3125626" y="741633"/>
                  <a:pt x="3123122" y="741633"/>
                </a:cubicBezTo>
                <a:close/>
                <a:moveTo>
                  <a:pt x="2082094" y="726275"/>
                </a:moveTo>
                <a:cubicBezTo>
                  <a:pt x="2086782" y="726275"/>
                  <a:pt x="2090912" y="727168"/>
                  <a:pt x="2094484" y="728954"/>
                </a:cubicBezTo>
                <a:cubicBezTo>
                  <a:pt x="2098056" y="730740"/>
                  <a:pt x="2101070" y="733642"/>
                  <a:pt x="2103526" y="737660"/>
                </a:cubicBezTo>
                <a:cubicBezTo>
                  <a:pt x="2105981" y="741678"/>
                  <a:pt x="2107842" y="746943"/>
                  <a:pt x="2109107" y="753455"/>
                </a:cubicBezTo>
                <a:cubicBezTo>
                  <a:pt x="2110372" y="759966"/>
                  <a:pt x="2111004" y="767984"/>
                  <a:pt x="2111004" y="777509"/>
                </a:cubicBezTo>
                <a:cubicBezTo>
                  <a:pt x="2107209" y="780262"/>
                  <a:pt x="2102707" y="782476"/>
                  <a:pt x="2097498" y="784151"/>
                </a:cubicBezTo>
                <a:cubicBezTo>
                  <a:pt x="2092289" y="785825"/>
                  <a:pt x="2086894" y="786662"/>
                  <a:pt x="2081313" y="786662"/>
                </a:cubicBezTo>
                <a:cubicBezTo>
                  <a:pt x="2076402" y="786662"/>
                  <a:pt x="2072272" y="785974"/>
                  <a:pt x="2068923" y="784597"/>
                </a:cubicBezTo>
                <a:cubicBezTo>
                  <a:pt x="2065574" y="783220"/>
                  <a:pt x="2062858" y="781267"/>
                  <a:pt x="2060775" y="778737"/>
                </a:cubicBezTo>
                <a:cubicBezTo>
                  <a:pt x="2058691" y="776207"/>
                  <a:pt x="2057184" y="773118"/>
                  <a:pt x="2056254" y="769472"/>
                </a:cubicBezTo>
                <a:cubicBezTo>
                  <a:pt x="2055324" y="765826"/>
                  <a:pt x="2054859" y="761808"/>
                  <a:pt x="2054859" y="757417"/>
                </a:cubicBezTo>
                <a:cubicBezTo>
                  <a:pt x="2054859" y="753473"/>
                  <a:pt x="2055380" y="749641"/>
                  <a:pt x="2056422" y="745920"/>
                </a:cubicBezTo>
                <a:cubicBezTo>
                  <a:pt x="2057463" y="742200"/>
                  <a:pt x="2059082" y="738869"/>
                  <a:pt x="2061277" y="735930"/>
                </a:cubicBezTo>
                <a:cubicBezTo>
                  <a:pt x="2063472" y="732991"/>
                  <a:pt x="2066281" y="730647"/>
                  <a:pt x="2069704" y="728898"/>
                </a:cubicBezTo>
                <a:cubicBezTo>
                  <a:pt x="2073128" y="727150"/>
                  <a:pt x="2077258" y="726275"/>
                  <a:pt x="2082094" y="726275"/>
                </a:cubicBezTo>
                <a:close/>
                <a:moveTo>
                  <a:pt x="2600308" y="718002"/>
                </a:moveTo>
                <a:cubicBezTo>
                  <a:pt x="2645557" y="718002"/>
                  <a:pt x="2682239" y="812515"/>
                  <a:pt x="2682239" y="929105"/>
                </a:cubicBezTo>
                <a:cubicBezTo>
                  <a:pt x="2682239" y="1045693"/>
                  <a:pt x="2645557" y="1140207"/>
                  <a:pt x="2600308" y="1140207"/>
                </a:cubicBezTo>
                <a:cubicBezTo>
                  <a:pt x="2555059" y="1140207"/>
                  <a:pt x="2518377" y="1045693"/>
                  <a:pt x="2518377" y="929105"/>
                </a:cubicBezTo>
                <a:cubicBezTo>
                  <a:pt x="2518377" y="812515"/>
                  <a:pt x="2555059" y="718002"/>
                  <a:pt x="2600308" y="718002"/>
                </a:cubicBezTo>
                <a:close/>
                <a:moveTo>
                  <a:pt x="2083880" y="710983"/>
                </a:moveTo>
                <a:cubicBezTo>
                  <a:pt x="2075397" y="710983"/>
                  <a:pt x="2068105" y="712285"/>
                  <a:pt x="2062003" y="714889"/>
                </a:cubicBezTo>
                <a:cubicBezTo>
                  <a:pt x="2055901" y="717494"/>
                  <a:pt x="2050878" y="720991"/>
                  <a:pt x="2046934" y="725382"/>
                </a:cubicBezTo>
                <a:cubicBezTo>
                  <a:pt x="2042990" y="729772"/>
                  <a:pt x="2040088" y="734851"/>
                  <a:pt x="2038227" y="740618"/>
                </a:cubicBezTo>
                <a:cubicBezTo>
                  <a:pt x="2036367" y="746385"/>
                  <a:pt x="2035437" y="752468"/>
                  <a:pt x="2035437" y="758868"/>
                </a:cubicBezTo>
                <a:cubicBezTo>
                  <a:pt x="2035437" y="765045"/>
                  <a:pt x="2036162" y="770737"/>
                  <a:pt x="2037613" y="775946"/>
                </a:cubicBezTo>
                <a:cubicBezTo>
                  <a:pt x="2039064" y="781155"/>
                  <a:pt x="2041446" y="785657"/>
                  <a:pt x="2044757" y="789453"/>
                </a:cubicBezTo>
                <a:cubicBezTo>
                  <a:pt x="2048069" y="793247"/>
                  <a:pt x="2052459" y="796243"/>
                  <a:pt x="2057928" y="798438"/>
                </a:cubicBezTo>
                <a:cubicBezTo>
                  <a:pt x="2063398" y="800633"/>
                  <a:pt x="2070151" y="801731"/>
                  <a:pt x="2078188" y="801731"/>
                </a:cubicBezTo>
                <a:cubicBezTo>
                  <a:pt x="2085331" y="801731"/>
                  <a:pt x="2091657" y="800838"/>
                  <a:pt x="2097163" y="799052"/>
                </a:cubicBezTo>
                <a:cubicBezTo>
                  <a:pt x="2102670" y="797266"/>
                  <a:pt x="2107395" y="795220"/>
                  <a:pt x="2111339" y="792913"/>
                </a:cubicBezTo>
                <a:cubicBezTo>
                  <a:pt x="2111190" y="799759"/>
                  <a:pt x="2110297" y="806270"/>
                  <a:pt x="2108660" y="812447"/>
                </a:cubicBezTo>
                <a:cubicBezTo>
                  <a:pt x="2107023" y="818623"/>
                  <a:pt x="2104567" y="824055"/>
                  <a:pt x="2101293" y="828743"/>
                </a:cubicBezTo>
                <a:cubicBezTo>
                  <a:pt x="2098019" y="833431"/>
                  <a:pt x="2093796" y="837170"/>
                  <a:pt x="2088624" y="839961"/>
                </a:cubicBezTo>
                <a:cubicBezTo>
                  <a:pt x="2083452" y="842752"/>
                  <a:pt x="2077258" y="844147"/>
                  <a:pt x="2070039" y="844147"/>
                </a:cubicBezTo>
                <a:cubicBezTo>
                  <a:pt x="2066244" y="844147"/>
                  <a:pt x="2062821" y="843868"/>
                  <a:pt x="2059770" y="843310"/>
                </a:cubicBezTo>
                <a:cubicBezTo>
                  <a:pt x="2056719" y="842752"/>
                  <a:pt x="2054059" y="842138"/>
                  <a:pt x="2051789" y="841468"/>
                </a:cubicBezTo>
                <a:cubicBezTo>
                  <a:pt x="2049520" y="840798"/>
                  <a:pt x="2047641" y="840184"/>
                  <a:pt x="2046152" y="839626"/>
                </a:cubicBezTo>
                <a:cubicBezTo>
                  <a:pt x="2044664" y="839068"/>
                  <a:pt x="2043511" y="838789"/>
                  <a:pt x="2042692" y="838789"/>
                </a:cubicBezTo>
                <a:cubicBezTo>
                  <a:pt x="2042097" y="838789"/>
                  <a:pt x="2041595" y="838882"/>
                  <a:pt x="2041185" y="839068"/>
                </a:cubicBezTo>
                <a:cubicBezTo>
                  <a:pt x="2040776" y="839254"/>
                  <a:pt x="2040460" y="839608"/>
                  <a:pt x="2040237" y="840128"/>
                </a:cubicBezTo>
                <a:cubicBezTo>
                  <a:pt x="2040013" y="840649"/>
                  <a:pt x="2039846" y="841393"/>
                  <a:pt x="2039734" y="842361"/>
                </a:cubicBezTo>
                <a:cubicBezTo>
                  <a:pt x="2039623" y="843328"/>
                  <a:pt x="2039567" y="844630"/>
                  <a:pt x="2039567" y="846267"/>
                </a:cubicBezTo>
                <a:cubicBezTo>
                  <a:pt x="2039567" y="848202"/>
                  <a:pt x="2039734" y="849747"/>
                  <a:pt x="2040069" y="850900"/>
                </a:cubicBezTo>
                <a:cubicBezTo>
                  <a:pt x="2040404" y="852053"/>
                  <a:pt x="2040943" y="852965"/>
                  <a:pt x="2041688" y="853635"/>
                </a:cubicBezTo>
                <a:cubicBezTo>
                  <a:pt x="2042432" y="854304"/>
                  <a:pt x="2043622" y="854974"/>
                  <a:pt x="2045259" y="855644"/>
                </a:cubicBezTo>
                <a:cubicBezTo>
                  <a:pt x="2046897" y="856313"/>
                  <a:pt x="2048924" y="856946"/>
                  <a:pt x="2051343" y="857541"/>
                </a:cubicBezTo>
                <a:cubicBezTo>
                  <a:pt x="2053761" y="858137"/>
                  <a:pt x="2056477" y="858639"/>
                  <a:pt x="2059491" y="859049"/>
                </a:cubicBezTo>
                <a:cubicBezTo>
                  <a:pt x="2062505" y="859457"/>
                  <a:pt x="2065612" y="859662"/>
                  <a:pt x="2068812" y="859662"/>
                </a:cubicBezTo>
                <a:cubicBezTo>
                  <a:pt x="2077146" y="859662"/>
                  <a:pt x="2084457" y="858565"/>
                  <a:pt x="2090745" y="856369"/>
                </a:cubicBezTo>
                <a:cubicBezTo>
                  <a:pt x="2097033" y="854174"/>
                  <a:pt x="2102465" y="851142"/>
                  <a:pt x="2107042" y="847272"/>
                </a:cubicBezTo>
                <a:cubicBezTo>
                  <a:pt x="2111618" y="843403"/>
                  <a:pt x="2115413" y="838882"/>
                  <a:pt x="2118427" y="833710"/>
                </a:cubicBezTo>
                <a:cubicBezTo>
                  <a:pt x="2121441" y="828538"/>
                  <a:pt x="2123841" y="822995"/>
                  <a:pt x="2125627" y="817079"/>
                </a:cubicBezTo>
                <a:cubicBezTo>
                  <a:pt x="2127413" y="811163"/>
                  <a:pt x="2128678" y="805005"/>
                  <a:pt x="2129422" y="798605"/>
                </a:cubicBezTo>
                <a:cubicBezTo>
                  <a:pt x="2130166" y="792206"/>
                  <a:pt x="2130538" y="785880"/>
                  <a:pt x="2130538" y="779630"/>
                </a:cubicBezTo>
                <a:cubicBezTo>
                  <a:pt x="2130538" y="773007"/>
                  <a:pt x="2130222" y="766700"/>
                  <a:pt x="2129589" y="760710"/>
                </a:cubicBezTo>
                <a:cubicBezTo>
                  <a:pt x="2128957" y="754720"/>
                  <a:pt x="2127915" y="749157"/>
                  <a:pt x="2126464" y="744022"/>
                </a:cubicBezTo>
                <a:cubicBezTo>
                  <a:pt x="2125013" y="738888"/>
                  <a:pt x="2123097" y="734293"/>
                  <a:pt x="2120715" y="730237"/>
                </a:cubicBezTo>
                <a:cubicBezTo>
                  <a:pt x="2118334" y="726182"/>
                  <a:pt x="2115432" y="722722"/>
                  <a:pt x="2112009" y="719857"/>
                </a:cubicBezTo>
                <a:cubicBezTo>
                  <a:pt x="2108586" y="716992"/>
                  <a:pt x="2104549" y="714796"/>
                  <a:pt x="2099898" y="713271"/>
                </a:cubicBezTo>
                <a:cubicBezTo>
                  <a:pt x="2095247" y="711745"/>
                  <a:pt x="2089908" y="710983"/>
                  <a:pt x="2083880" y="710983"/>
                </a:cubicBezTo>
                <a:close/>
                <a:moveTo>
                  <a:pt x="1966790" y="710983"/>
                </a:moveTo>
                <a:cubicBezTo>
                  <a:pt x="1962399" y="710983"/>
                  <a:pt x="1958214" y="711429"/>
                  <a:pt x="1954232" y="712322"/>
                </a:cubicBezTo>
                <a:cubicBezTo>
                  <a:pt x="1950251" y="713215"/>
                  <a:pt x="1946605" y="714313"/>
                  <a:pt x="1943294" y="715615"/>
                </a:cubicBezTo>
                <a:cubicBezTo>
                  <a:pt x="1939982" y="716917"/>
                  <a:pt x="1937229" y="718238"/>
                  <a:pt x="1935034" y="719578"/>
                </a:cubicBezTo>
                <a:cubicBezTo>
                  <a:pt x="1932838" y="720917"/>
                  <a:pt x="1931294" y="721977"/>
                  <a:pt x="1930401" y="722759"/>
                </a:cubicBezTo>
                <a:cubicBezTo>
                  <a:pt x="1929508" y="723540"/>
                  <a:pt x="1928913" y="724191"/>
                  <a:pt x="1928615" y="724712"/>
                </a:cubicBezTo>
                <a:cubicBezTo>
                  <a:pt x="1928318" y="725233"/>
                  <a:pt x="1928076" y="725791"/>
                  <a:pt x="1927890" y="726386"/>
                </a:cubicBezTo>
                <a:cubicBezTo>
                  <a:pt x="1927704" y="726982"/>
                  <a:pt x="1927574" y="727689"/>
                  <a:pt x="1927499" y="728507"/>
                </a:cubicBezTo>
                <a:cubicBezTo>
                  <a:pt x="1927425" y="729326"/>
                  <a:pt x="1927388" y="730293"/>
                  <a:pt x="1927388" y="731409"/>
                </a:cubicBezTo>
                <a:cubicBezTo>
                  <a:pt x="1927388" y="732972"/>
                  <a:pt x="1927464" y="734311"/>
                  <a:pt x="1927618" y="735428"/>
                </a:cubicBezTo>
                <a:cubicBezTo>
                  <a:pt x="1927771" y="736544"/>
                  <a:pt x="1927982" y="737437"/>
                  <a:pt x="1928251" y="738107"/>
                </a:cubicBezTo>
                <a:cubicBezTo>
                  <a:pt x="1928519" y="738776"/>
                  <a:pt x="1928865" y="739260"/>
                  <a:pt x="1929288" y="739558"/>
                </a:cubicBezTo>
                <a:cubicBezTo>
                  <a:pt x="1929710" y="739855"/>
                  <a:pt x="1930190" y="740004"/>
                  <a:pt x="1930727" y="740004"/>
                </a:cubicBezTo>
                <a:cubicBezTo>
                  <a:pt x="1931650" y="740004"/>
                  <a:pt x="1933051" y="739372"/>
                  <a:pt x="1934932" y="738107"/>
                </a:cubicBezTo>
                <a:cubicBezTo>
                  <a:pt x="1936812" y="736841"/>
                  <a:pt x="1939154" y="735465"/>
                  <a:pt x="1941957" y="733977"/>
                </a:cubicBezTo>
                <a:cubicBezTo>
                  <a:pt x="1944759" y="732488"/>
                  <a:pt x="1948023" y="731112"/>
                  <a:pt x="1951747" y="729847"/>
                </a:cubicBezTo>
                <a:cubicBezTo>
                  <a:pt x="1955471" y="728582"/>
                  <a:pt x="1959675" y="727949"/>
                  <a:pt x="1964359" y="727949"/>
                </a:cubicBezTo>
                <a:cubicBezTo>
                  <a:pt x="1968351" y="727949"/>
                  <a:pt x="1971883" y="728582"/>
                  <a:pt x="1974955" y="729847"/>
                </a:cubicBezTo>
                <a:cubicBezTo>
                  <a:pt x="1978026" y="731112"/>
                  <a:pt x="1980579" y="732823"/>
                  <a:pt x="1982614" y="734981"/>
                </a:cubicBezTo>
                <a:cubicBezTo>
                  <a:pt x="1984649" y="737139"/>
                  <a:pt x="1986203" y="739651"/>
                  <a:pt x="1987278" y="742516"/>
                </a:cubicBezTo>
                <a:cubicBezTo>
                  <a:pt x="1988353" y="745381"/>
                  <a:pt x="1988891" y="748413"/>
                  <a:pt x="1988891" y="751613"/>
                </a:cubicBezTo>
                <a:cubicBezTo>
                  <a:pt x="1988891" y="754813"/>
                  <a:pt x="1988546" y="758236"/>
                  <a:pt x="1987856" y="761882"/>
                </a:cubicBezTo>
                <a:cubicBezTo>
                  <a:pt x="1987166" y="765528"/>
                  <a:pt x="1985728" y="769584"/>
                  <a:pt x="1983543" y="774048"/>
                </a:cubicBezTo>
                <a:cubicBezTo>
                  <a:pt x="1981357" y="778514"/>
                  <a:pt x="1978252" y="783462"/>
                  <a:pt x="1974226" y="788894"/>
                </a:cubicBezTo>
                <a:cubicBezTo>
                  <a:pt x="1970200" y="794327"/>
                  <a:pt x="1964851" y="800466"/>
                  <a:pt x="1958179" y="807312"/>
                </a:cubicBezTo>
                <a:lnTo>
                  <a:pt x="1929310" y="837003"/>
                </a:lnTo>
                <a:cubicBezTo>
                  <a:pt x="1928390" y="837970"/>
                  <a:pt x="1927642" y="838882"/>
                  <a:pt x="1927067" y="839738"/>
                </a:cubicBezTo>
                <a:cubicBezTo>
                  <a:pt x="1926491" y="840593"/>
                  <a:pt x="1926012" y="841449"/>
                  <a:pt x="1925629" y="842305"/>
                </a:cubicBezTo>
                <a:cubicBezTo>
                  <a:pt x="1925246" y="843161"/>
                  <a:pt x="1924996" y="844147"/>
                  <a:pt x="1924881" y="845263"/>
                </a:cubicBezTo>
                <a:cubicBezTo>
                  <a:pt x="1924766" y="846379"/>
                  <a:pt x="1924709" y="847681"/>
                  <a:pt x="1924709" y="849170"/>
                </a:cubicBezTo>
                <a:cubicBezTo>
                  <a:pt x="1924709" y="850807"/>
                  <a:pt x="1924839" y="852183"/>
                  <a:pt x="1925099" y="853300"/>
                </a:cubicBezTo>
                <a:cubicBezTo>
                  <a:pt x="1925360" y="854416"/>
                  <a:pt x="1925769" y="855272"/>
                  <a:pt x="1926327" y="855867"/>
                </a:cubicBezTo>
                <a:cubicBezTo>
                  <a:pt x="1926885" y="856463"/>
                  <a:pt x="1927555" y="856890"/>
                  <a:pt x="1928336" y="857150"/>
                </a:cubicBezTo>
                <a:cubicBezTo>
                  <a:pt x="1929118" y="857411"/>
                  <a:pt x="1930029" y="857541"/>
                  <a:pt x="1931071" y="857541"/>
                </a:cubicBezTo>
                <a:lnTo>
                  <a:pt x="2010880" y="857541"/>
                </a:lnTo>
                <a:cubicBezTo>
                  <a:pt x="2011550" y="857541"/>
                  <a:pt x="2012164" y="857374"/>
                  <a:pt x="2012722" y="857039"/>
                </a:cubicBezTo>
                <a:cubicBezTo>
                  <a:pt x="2013280" y="856704"/>
                  <a:pt x="2013726" y="856183"/>
                  <a:pt x="2014061" y="855476"/>
                </a:cubicBezTo>
                <a:cubicBezTo>
                  <a:pt x="2014396" y="854769"/>
                  <a:pt x="2014657" y="853895"/>
                  <a:pt x="2014843" y="852853"/>
                </a:cubicBezTo>
                <a:cubicBezTo>
                  <a:pt x="2015029" y="851811"/>
                  <a:pt x="2015122" y="850621"/>
                  <a:pt x="2015122" y="849282"/>
                </a:cubicBezTo>
                <a:cubicBezTo>
                  <a:pt x="2015122" y="847942"/>
                  <a:pt x="2015029" y="846770"/>
                  <a:pt x="2014843" y="845765"/>
                </a:cubicBezTo>
                <a:cubicBezTo>
                  <a:pt x="2014657" y="844761"/>
                  <a:pt x="2014359" y="843923"/>
                  <a:pt x="2013950" y="843254"/>
                </a:cubicBezTo>
                <a:cubicBezTo>
                  <a:pt x="2013540" y="842584"/>
                  <a:pt x="2013057" y="842082"/>
                  <a:pt x="2012499" y="841747"/>
                </a:cubicBezTo>
                <a:cubicBezTo>
                  <a:pt x="2011941" y="841412"/>
                  <a:pt x="2011364" y="841245"/>
                  <a:pt x="2010769" y="841245"/>
                </a:cubicBezTo>
                <a:lnTo>
                  <a:pt x="1947926" y="841245"/>
                </a:lnTo>
                <a:lnTo>
                  <a:pt x="1970808" y="817358"/>
                </a:lnTo>
                <a:cubicBezTo>
                  <a:pt x="1979068" y="808874"/>
                  <a:pt x="1985691" y="801377"/>
                  <a:pt x="1990677" y="794866"/>
                </a:cubicBezTo>
                <a:cubicBezTo>
                  <a:pt x="1995662" y="788355"/>
                  <a:pt x="1999476" y="782439"/>
                  <a:pt x="2002118" y="777118"/>
                </a:cubicBezTo>
                <a:cubicBezTo>
                  <a:pt x="2004760" y="771798"/>
                  <a:pt x="2006490" y="766849"/>
                  <a:pt x="2007308" y="762273"/>
                </a:cubicBezTo>
                <a:cubicBezTo>
                  <a:pt x="2008127" y="757696"/>
                  <a:pt x="2008536" y="753101"/>
                  <a:pt x="2008536" y="748487"/>
                </a:cubicBezTo>
                <a:cubicBezTo>
                  <a:pt x="2008536" y="743353"/>
                  <a:pt x="2007680" y="738516"/>
                  <a:pt x="2005969" y="733977"/>
                </a:cubicBezTo>
                <a:cubicBezTo>
                  <a:pt x="2004257" y="729437"/>
                  <a:pt x="2001671" y="725456"/>
                  <a:pt x="1998211" y="722033"/>
                </a:cubicBezTo>
                <a:cubicBezTo>
                  <a:pt x="1994751" y="718610"/>
                  <a:pt x="1990398" y="715913"/>
                  <a:pt x="1985151" y="713941"/>
                </a:cubicBezTo>
                <a:cubicBezTo>
                  <a:pt x="1979905" y="711969"/>
                  <a:pt x="1973785" y="710983"/>
                  <a:pt x="1966790" y="710983"/>
                </a:cubicBezTo>
                <a:close/>
                <a:moveTo>
                  <a:pt x="2017801" y="683007"/>
                </a:moveTo>
                <a:cubicBezTo>
                  <a:pt x="2110961" y="683007"/>
                  <a:pt x="2186483" y="726094"/>
                  <a:pt x="2186483" y="779244"/>
                </a:cubicBezTo>
                <a:cubicBezTo>
                  <a:pt x="2186483" y="792532"/>
                  <a:pt x="2181763" y="805191"/>
                  <a:pt x="2173227" y="816705"/>
                </a:cubicBezTo>
                <a:lnTo>
                  <a:pt x="2148120" y="837951"/>
                </a:lnTo>
                <a:lnTo>
                  <a:pt x="2170201" y="835407"/>
                </a:lnTo>
                <a:cubicBezTo>
                  <a:pt x="2263361" y="835407"/>
                  <a:pt x="2338883" y="878494"/>
                  <a:pt x="2338883" y="931644"/>
                </a:cubicBezTo>
                <a:cubicBezTo>
                  <a:pt x="2338883" y="944932"/>
                  <a:pt x="2334163" y="957591"/>
                  <a:pt x="2325627" y="969104"/>
                </a:cubicBezTo>
                <a:lnTo>
                  <a:pt x="2300520" y="990350"/>
                </a:lnTo>
                <a:lnTo>
                  <a:pt x="2322601" y="987808"/>
                </a:lnTo>
                <a:cubicBezTo>
                  <a:pt x="2415761" y="987808"/>
                  <a:pt x="2491283" y="1030894"/>
                  <a:pt x="2491283" y="1084044"/>
                </a:cubicBezTo>
                <a:cubicBezTo>
                  <a:pt x="2491283" y="1097332"/>
                  <a:pt x="2486563" y="1109991"/>
                  <a:pt x="2478027" y="1121504"/>
                </a:cubicBezTo>
                <a:lnTo>
                  <a:pt x="2452920" y="1142750"/>
                </a:lnTo>
                <a:lnTo>
                  <a:pt x="2475001" y="1140207"/>
                </a:lnTo>
                <a:cubicBezTo>
                  <a:pt x="2568161" y="1140207"/>
                  <a:pt x="2643683" y="1183295"/>
                  <a:pt x="2643683" y="1236444"/>
                </a:cubicBezTo>
                <a:cubicBezTo>
                  <a:pt x="2643683" y="1249732"/>
                  <a:pt x="2638963" y="1262391"/>
                  <a:pt x="2630427" y="1273904"/>
                </a:cubicBezTo>
                <a:lnTo>
                  <a:pt x="2605320" y="1295150"/>
                </a:lnTo>
                <a:lnTo>
                  <a:pt x="2627401" y="1292607"/>
                </a:lnTo>
                <a:cubicBezTo>
                  <a:pt x="2720561" y="1292607"/>
                  <a:pt x="2796083" y="1335694"/>
                  <a:pt x="2796083" y="1388844"/>
                </a:cubicBezTo>
                <a:cubicBezTo>
                  <a:pt x="2796083" y="1402132"/>
                  <a:pt x="2791363" y="1414791"/>
                  <a:pt x="2782827" y="1426304"/>
                </a:cubicBezTo>
                <a:lnTo>
                  <a:pt x="2757720" y="1447550"/>
                </a:lnTo>
                <a:lnTo>
                  <a:pt x="2779801" y="1445007"/>
                </a:lnTo>
                <a:cubicBezTo>
                  <a:pt x="2872961" y="1445007"/>
                  <a:pt x="2948483" y="1488094"/>
                  <a:pt x="2948483" y="1541244"/>
                </a:cubicBezTo>
                <a:cubicBezTo>
                  <a:pt x="2948483" y="1554532"/>
                  <a:pt x="2943763" y="1567191"/>
                  <a:pt x="2935227" y="1578704"/>
                </a:cubicBezTo>
                <a:lnTo>
                  <a:pt x="2910120" y="1599950"/>
                </a:lnTo>
                <a:lnTo>
                  <a:pt x="2932201" y="1597407"/>
                </a:lnTo>
                <a:cubicBezTo>
                  <a:pt x="3025361" y="1597407"/>
                  <a:pt x="3100883" y="1640494"/>
                  <a:pt x="3100883" y="1693644"/>
                </a:cubicBezTo>
                <a:cubicBezTo>
                  <a:pt x="3100883" y="1706932"/>
                  <a:pt x="3096163" y="1719591"/>
                  <a:pt x="3087627" y="1731104"/>
                </a:cubicBezTo>
                <a:lnTo>
                  <a:pt x="3062520" y="1752350"/>
                </a:lnTo>
                <a:lnTo>
                  <a:pt x="3084601" y="1749807"/>
                </a:lnTo>
                <a:cubicBezTo>
                  <a:pt x="3177761" y="1749807"/>
                  <a:pt x="3253283" y="1792894"/>
                  <a:pt x="3253283" y="1846044"/>
                </a:cubicBezTo>
                <a:cubicBezTo>
                  <a:pt x="3253283" y="1859332"/>
                  <a:pt x="3248563" y="1871991"/>
                  <a:pt x="3240027" y="1883505"/>
                </a:cubicBezTo>
                <a:lnTo>
                  <a:pt x="3214920" y="1904750"/>
                </a:lnTo>
                <a:lnTo>
                  <a:pt x="3237001" y="1902207"/>
                </a:lnTo>
                <a:cubicBezTo>
                  <a:pt x="3330161" y="1902207"/>
                  <a:pt x="3405683" y="1945294"/>
                  <a:pt x="3405683" y="1998444"/>
                </a:cubicBezTo>
                <a:cubicBezTo>
                  <a:pt x="3405683" y="2011732"/>
                  <a:pt x="3400963" y="2024391"/>
                  <a:pt x="3392427" y="2035904"/>
                </a:cubicBezTo>
                <a:lnTo>
                  <a:pt x="3367320" y="2057150"/>
                </a:lnTo>
                <a:lnTo>
                  <a:pt x="3389401" y="2054607"/>
                </a:lnTo>
                <a:cubicBezTo>
                  <a:pt x="3482561" y="2054607"/>
                  <a:pt x="3558083" y="2097694"/>
                  <a:pt x="3558083" y="2150844"/>
                </a:cubicBezTo>
                <a:cubicBezTo>
                  <a:pt x="3558083" y="2164132"/>
                  <a:pt x="3553363" y="2176791"/>
                  <a:pt x="3544827" y="2188304"/>
                </a:cubicBezTo>
                <a:lnTo>
                  <a:pt x="3519720" y="2209550"/>
                </a:lnTo>
                <a:lnTo>
                  <a:pt x="3541801" y="2207007"/>
                </a:lnTo>
                <a:cubicBezTo>
                  <a:pt x="3634961" y="2207007"/>
                  <a:pt x="3710483" y="2250094"/>
                  <a:pt x="3710483" y="2303244"/>
                </a:cubicBezTo>
                <a:cubicBezTo>
                  <a:pt x="3710483" y="2316532"/>
                  <a:pt x="3705763" y="2329191"/>
                  <a:pt x="3697227" y="2340705"/>
                </a:cubicBezTo>
                <a:lnTo>
                  <a:pt x="3672120" y="2361950"/>
                </a:lnTo>
                <a:lnTo>
                  <a:pt x="3694201" y="2359407"/>
                </a:lnTo>
                <a:cubicBezTo>
                  <a:pt x="3787361" y="2359407"/>
                  <a:pt x="3862883" y="2402494"/>
                  <a:pt x="3862883" y="2455644"/>
                </a:cubicBezTo>
                <a:cubicBezTo>
                  <a:pt x="3862883" y="2468932"/>
                  <a:pt x="3858163" y="2481591"/>
                  <a:pt x="3849627" y="2493104"/>
                </a:cubicBezTo>
                <a:lnTo>
                  <a:pt x="3824520" y="2514350"/>
                </a:lnTo>
                <a:lnTo>
                  <a:pt x="3846601" y="2511807"/>
                </a:lnTo>
                <a:cubicBezTo>
                  <a:pt x="3939761" y="2511807"/>
                  <a:pt x="4015283" y="2554894"/>
                  <a:pt x="4015283" y="2608044"/>
                </a:cubicBezTo>
                <a:cubicBezTo>
                  <a:pt x="4015283" y="2621332"/>
                  <a:pt x="4010563" y="2633991"/>
                  <a:pt x="4002027" y="2645505"/>
                </a:cubicBezTo>
                <a:lnTo>
                  <a:pt x="3976920" y="2666750"/>
                </a:lnTo>
                <a:lnTo>
                  <a:pt x="3999001" y="2664207"/>
                </a:lnTo>
                <a:cubicBezTo>
                  <a:pt x="4092162" y="2664207"/>
                  <a:pt x="4167683" y="2707294"/>
                  <a:pt x="4167683" y="2760444"/>
                </a:cubicBezTo>
                <a:cubicBezTo>
                  <a:pt x="4167683" y="2787020"/>
                  <a:pt x="4148803" y="2811079"/>
                  <a:pt x="4118278" y="2828495"/>
                </a:cubicBezTo>
                <a:lnTo>
                  <a:pt x="4103109" y="2834330"/>
                </a:lnTo>
                <a:lnTo>
                  <a:pt x="4103358" y="2833493"/>
                </a:lnTo>
                <a:cubicBezTo>
                  <a:pt x="4103544" y="2832451"/>
                  <a:pt x="4103637" y="2831261"/>
                  <a:pt x="4103637" y="2829921"/>
                </a:cubicBezTo>
                <a:cubicBezTo>
                  <a:pt x="4103637" y="2828582"/>
                  <a:pt x="4103544" y="2827410"/>
                  <a:pt x="4103358" y="2826405"/>
                </a:cubicBezTo>
                <a:cubicBezTo>
                  <a:pt x="4103172" y="2825401"/>
                  <a:pt x="4102874" y="2824563"/>
                  <a:pt x="4102465" y="2823894"/>
                </a:cubicBezTo>
                <a:cubicBezTo>
                  <a:pt x="4102056" y="2823224"/>
                  <a:pt x="4101572" y="2822722"/>
                  <a:pt x="4101014" y="2822387"/>
                </a:cubicBezTo>
                <a:cubicBezTo>
                  <a:pt x="4100456" y="2822052"/>
                  <a:pt x="4099879" y="2821884"/>
                  <a:pt x="4099284" y="2821884"/>
                </a:cubicBezTo>
                <a:lnTo>
                  <a:pt x="4036441" y="2821884"/>
                </a:lnTo>
                <a:lnTo>
                  <a:pt x="4059324" y="2797998"/>
                </a:lnTo>
                <a:cubicBezTo>
                  <a:pt x="4067584" y="2789514"/>
                  <a:pt x="4074206" y="2782017"/>
                  <a:pt x="4079192" y="2775506"/>
                </a:cubicBezTo>
                <a:cubicBezTo>
                  <a:pt x="4084178" y="2768995"/>
                  <a:pt x="4087992" y="2763079"/>
                  <a:pt x="4090633" y="2757758"/>
                </a:cubicBezTo>
                <a:cubicBezTo>
                  <a:pt x="4093275" y="2752438"/>
                  <a:pt x="4095005" y="2747489"/>
                  <a:pt x="4095824" y="2742913"/>
                </a:cubicBezTo>
                <a:cubicBezTo>
                  <a:pt x="4096642" y="2738336"/>
                  <a:pt x="4097051" y="2733741"/>
                  <a:pt x="4097051" y="2729127"/>
                </a:cubicBezTo>
                <a:cubicBezTo>
                  <a:pt x="4097051" y="2723993"/>
                  <a:pt x="4096196" y="2719156"/>
                  <a:pt x="4094484" y="2714617"/>
                </a:cubicBezTo>
                <a:cubicBezTo>
                  <a:pt x="4092773" y="2710077"/>
                  <a:pt x="4090187" y="2706096"/>
                  <a:pt x="4086727" y="2702673"/>
                </a:cubicBezTo>
                <a:cubicBezTo>
                  <a:pt x="4083266" y="2699250"/>
                  <a:pt x="4078913" y="2696553"/>
                  <a:pt x="4073667" y="2694581"/>
                </a:cubicBezTo>
                <a:cubicBezTo>
                  <a:pt x="4068421" y="2692609"/>
                  <a:pt x="4062300" y="2691623"/>
                  <a:pt x="4055305" y="2691623"/>
                </a:cubicBezTo>
                <a:cubicBezTo>
                  <a:pt x="4050915" y="2691623"/>
                  <a:pt x="4046729" y="2692069"/>
                  <a:pt x="4042748" y="2692962"/>
                </a:cubicBezTo>
                <a:cubicBezTo>
                  <a:pt x="4038767" y="2693855"/>
                  <a:pt x="4035120" y="2694953"/>
                  <a:pt x="4031809" y="2696255"/>
                </a:cubicBezTo>
                <a:cubicBezTo>
                  <a:pt x="4028498" y="2697557"/>
                  <a:pt x="4025744" y="2698878"/>
                  <a:pt x="4023549" y="2700217"/>
                </a:cubicBezTo>
                <a:cubicBezTo>
                  <a:pt x="4021354" y="2701557"/>
                  <a:pt x="4019810" y="2702617"/>
                  <a:pt x="4018917" y="2703399"/>
                </a:cubicBezTo>
                <a:cubicBezTo>
                  <a:pt x="4018024" y="2704180"/>
                  <a:pt x="4017428" y="2704831"/>
                  <a:pt x="4017131" y="2705352"/>
                </a:cubicBezTo>
                <a:cubicBezTo>
                  <a:pt x="4016833" y="2705873"/>
                  <a:pt x="4016591" y="2706431"/>
                  <a:pt x="4016405" y="2707026"/>
                </a:cubicBezTo>
                <a:cubicBezTo>
                  <a:pt x="4016219" y="2707622"/>
                  <a:pt x="4016089" y="2708329"/>
                  <a:pt x="4016015" y="2709147"/>
                </a:cubicBezTo>
                <a:cubicBezTo>
                  <a:pt x="4015940" y="2709966"/>
                  <a:pt x="4015903" y="2710933"/>
                  <a:pt x="4015903" y="2712049"/>
                </a:cubicBezTo>
                <a:cubicBezTo>
                  <a:pt x="4015903" y="2713612"/>
                  <a:pt x="4015980" y="2714951"/>
                  <a:pt x="4016133" y="2716068"/>
                </a:cubicBezTo>
                <a:cubicBezTo>
                  <a:pt x="4016287" y="2717184"/>
                  <a:pt x="4016498" y="2718077"/>
                  <a:pt x="4016766" y="2718747"/>
                </a:cubicBezTo>
                <a:cubicBezTo>
                  <a:pt x="4017035" y="2719416"/>
                  <a:pt x="4017380" y="2719900"/>
                  <a:pt x="4017803" y="2720198"/>
                </a:cubicBezTo>
                <a:cubicBezTo>
                  <a:pt x="4018226" y="2720495"/>
                  <a:pt x="4018706" y="2720644"/>
                  <a:pt x="4019243" y="2720644"/>
                </a:cubicBezTo>
                <a:cubicBezTo>
                  <a:pt x="4020165" y="2720644"/>
                  <a:pt x="4021566" y="2720012"/>
                  <a:pt x="4023447" y="2718747"/>
                </a:cubicBezTo>
                <a:cubicBezTo>
                  <a:pt x="4025328" y="2717482"/>
                  <a:pt x="4027669" y="2716105"/>
                  <a:pt x="4030472" y="2714617"/>
                </a:cubicBezTo>
                <a:cubicBezTo>
                  <a:pt x="4033275" y="2713128"/>
                  <a:pt x="4036538" y="2711752"/>
                  <a:pt x="4040263" y="2710487"/>
                </a:cubicBezTo>
                <a:cubicBezTo>
                  <a:pt x="4043987" y="2709222"/>
                  <a:pt x="4048191" y="2708589"/>
                  <a:pt x="4052874" y="2708589"/>
                </a:cubicBezTo>
                <a:cubicBezTo>
                  <a:pt x="4056867" y="2708589"/>
                  <a:pt x="4060399" y="2709222"/>
                  <a:pt x="4063470" y="2710487"/>
                </a:cubicBezTo>
                <a:cubicBezTo>
                  <a:pt x="4066541" y="2711752"/>
                  <a:pt x="4069094" y="2713463"/>
                  <a:pt x="4071129" y="2715621"/>
                </a:cubicBezTo>
                <a:cubicBezTo>
                  <a:pt x="4073164" y="2717779"/>
                  <a:pt x="4074719" y="2720291"/>
                  <a:pt x="4075794" y="2723156"/>
                </a:cubicBezTo>
                <a:cubicBezTo>
                  <a:pt x="4076869" y="2726021"/>
                  <a:pt x="4077406" y="2729053"/>
                  <a:pt x="4077406" y="2732253"/>
                </a:cubicBezTo>
                <a:cubicBezTo>
                  <a:pt x="4077406" y="2735453"/>
                  <a:pt x="4077061" y="2738876"/>
                  <a:pt x="4076371" y="2742522"/>
                </a:cubicBezTo>
                <a:cubicBezTo>
                  <a:pt x="4075681" y="2746168"/>
                  <a:pt x="4074243" y="2750224"/>
                  <a:pt x="4072058" y="2754689"/>
                </a:cubicBezTo>
                <a:cubicBezTo>
                  <a:pt x="4069873" y="2759153"/>
                  <a:pt x="4066767" y="2764102"/>
                  <a:pt x="4062741" y="2769534"/>
                </a:cubicBezTo>
                <a:cubicBezTo>
                  <a:pt x="4058715" y="2774966"/>
                  <a:pt x="4053366" y="2781106"/>
                  <a:pt x="4046695" y="2787952"/>
                </a:cubicBezTo>
                <a:lnTo>
                  <a:pt x="4017825" y="2817643"/>
                </a:lnTo>
                <a:cubicBezTo>
                  <a:pt x="4016905" y="2818610"/>
                  <a:pt x="4016158" y="2819522"/>
                  <a:pt x="4015582" y="2820378"/>
                </a:cubicBezTo>
                <a:cubicBezTo>
                  <a:pt x="4015006" y="2821233"/>
                  <a:pt x="4014527" y="2822089"/>
                  <a:pt x="4014144" y="2822945"/>
                </a:cubicBezTo>
                <a:cubicBezTo>
                  <a:pt x="4013761" y="2823801"/>
                  <a:pt x="4013512" y="2824787"/>
                  <a:pt x="4013397" y="2825903"/>
                </a:cubicBezTo>
                <a:cubicBezTo>
                  <a:pt x="4013282" y="2827019"/>
                  <a:pt x="4013224" y="2828321"/>
                  <a:pt x="4013224" y="2829810"/>
                </a:cubicBezTo>
                <a:cubicBezTo>
                  <a:pt x="4013224" y="2831447"/>
                  <a:pt x="4013354" y="2832823"/>
                  <a:pt x="4013615" y="2833940"/>
                </a:cubicBezTo>
                <a:cubicBezTo>
                  <a:pt x="4013875" y="2835056"/>
                  <a:pt x="4014284" y="2835912"/>
                  <a:pt x="4014843" y="2836507"/>
                </a:cubicBezTo>
                <a:cubicBezTo>
                  <a:pt x="4015401" y="2837102"/>
                  <a:pt x="4016070" y="2837530"/>
                  <a:pt x="4016852" y="2837790"/>
                </a:cubicBezTo>
                <a:cubicBezTo>
                  <a:pt x="4017633" y="2838051"/>
                  <a:pt x="4018545" y="2838181"/>
                  <a:pt x="4019586" y="2838181"/>
                </a:cubicBezTo>
                <a:lnTo>
                  <a:pt x="4093096" y="2838181"/>
                </a:lnTo>
                <a:lnTo>
                  <a:pt x="4064660" y="2849119"/>
                </a:lnTo>
                <a:cubicBezTo>
                  <a:pt x="4044479" y="2853989"/>
                  <a:pt x="4022291" y="2856682"/>
                  <a:pt x="3999001" y="2856682"/>
                </a:cubicBezTo>
                <a:cubicBezTo>
                  <a:pt x="3905841" y="2856682"/>
                  <a:pt x="3830319" y="2813595"/>
                  <a:pt x="3830319" y="2760444"/>
                </a:cubicBezTo>
                <a:cubicBezTo>
                  <a:pt x="3830319" y="2747157"/>
                  <a:pt x="3835039" y="2734498"/>
                  <a:pt x="3843575" y="2722984"/>
                </a:cubicBezTo>
                <a:lnTo>
                  <a:pt x="3868682" y="2701739"/>
                </a:lnTo>
                <a:lnTo>
                  <a:pt x="3846601" y="2704282"/>
                </a:lnTo>
                <a:cubicBezTo>
                  <a:pt x="3753441" y="2704282"/>
                  <a:pt x="3677919" y="2661195"/>
                  <a:pt x="3677919" y="2608044"/>
                </a:cubicBezTo>
                <a:cubicBezTo>
                  <a:pt x="3677919" y="2594757"/>
                  <a:pt x="3682639" y="2582098"/>
                  <a:pt x="3691175" y="2570584"/>
                </a:cubicBezTo>
                <a:lnTo>
                  <a:pt x="3716282" y="2549339"/>
                </a:lnTo>
                <a:lnTo>
                  <a:pt x="3694201" y="2551882"/>
                </a:lnTo>
                <a:cubicBezTo>
                  <a:pt x="3601041" y="2551882"/>
                  <a:pt x="3525519" y="2508795"/>
                  <a:pt x="3525519" y="2455644"/>
                </a:cubicBezTo>
                <a:cubicBezTo>
                  <a:pt x="3525519" y="2442357"/>
                  <a:pt x="3530239" y="2429698"/>
                  <a:pt x="3538775" y="2418184"/>
                </a:cubicBezTo>
                <a:lnTo>
                  <a:pt x="3563882" y="2396939"/>
                </a:lnTo>
                <a:lnTo>
                  <a:pt x="3541801" y="2399482"/>
                </a:lnTo>
                <a:cubicBezTo>
                  <a:pt x="3448641" y="2399482"/>
                  <a:pt x="3373119" y="2356395"/>
                  <a:pt x="3373119" y="2303244"/>
                </a:cubicBezTo>
                <a:cubicBezTo>
                  <a:pt x="3373119" y="2289957"/>
                  <a:pt x="3377839" y="2277298"/>
                  <a:pt x="3386375" y="2265784"/>
                </a:cubicBezTo>
                <a:lnTo>
                  <a:pt x="3411482" y="2244539"/>
                </a:lnTo>
                <a:lnTo>
                  <a:pt x="3389401" y="2247082"/>
                </a:lnTo>
                <a:cubicBezTo>
                  <a:pt x="3296241" y="2247082"/>
                  <a:pt x="3220719" y="2203995"/>
                  <a:pt x="3220719" y="2150844"/>
                </a:cubicBezTo>
                <a:cubicBezTo>
                  <a:pt x="3220719" y="2137557"/>
                  <a:pt x="3225439" y="2124898"/>
                  <a:pt x="3233975" y="2113384"/>
                </a:cubicBezTo>
                <a:lnTo>
                  <a:pt x="3259082" y="2092139"/>
                </a:lnTo>
                <a:lnTo>
                  <a:pt x="3237001" y="2094682"/>
                </a:lnTo>
                <a:cubicBezTo>
                  <a:pt x="3143841" y="2094682"/>
                  <a:pt x="3068319" y="2051595"/>
                  <a:pt x="3068319" y="1998444"/>
                </a:cubicBezTo>
                <a:cubicBezTo>
                  <a:pt x="3068319" y="1985157"/>
                  <a:pt x="3073039" y="1972498"/>
                  <a:pt x="3081575" y="1960984"/>
                </a:cubicBezTo>
                <a:lnTo>
                  <a:pt x="3106682" y="1939739"/>
                </a:lnTo>
                <a:lnTo>
                  <a:pt x="3084601" y="1942282"/>
                </a:lnTo>
                <a:cubicBezTo>
                  <a:pt x="2991441" y="1942282"/>
                  <a:pt x="2915919" y="1899195"/>
                  <a:pt x="2915919" y="1846044"/>
                </a:cubicBezTo>
                <a:cubicBezTo>
                  <a:pt x="2915919" y="1832757"/>
                  <a:pt x="2920639" y="1820098"/>
                  <a:pt x="2929175" y="1808584"/>
                </a:cubicBezTo>
                <a:lnTo>
                  <a:pt x="2954282" y="1787339"/>
                </a:lnTo>
                <a:lnTo>
                  <a:pt x="2932201" y="1789882"/>
                </a:lnTo>
                <a:cubicBezTo>
                  <a:pt x="2839041" y="1789882"/>
                  <a:pt x="2763519" y="1746795"/>
                  <a:pt x="2763519" y="1693644"/>
                </a:cubicBezTo>
                <a:cubicBezTo>
                  <a:pt x="2763519" y="1680357"/>
                  <a:pt x="2768239" y="1667698"/>
                  <a:pt x="2776775" y="1656184"/>
                </a:cubicBezTo>
                <a:lnTo>
                  <a:pt x="2801882" y="1634939"/>
                </a:lnTo>
                <a:lnTo>
                  <a:pt x="2779801" y="1637482"/>
                </a:lnTo>
                <a:cubicBezTo>
                  <a:pt x="2686641" y="1637482"/>
                  <a:pt x="2611119" y="1594395"/>
                  <a:pt x="2611119" y="1541244"/>
                </a:cubicBezTo>
                <a:cubicBezTo>
                  <a:pt x="2611119" y="1527957"/>
                  <a:pt x="2615839" y="1515298"/>
                  <a:pt x="2624375" y="1503784"/>
                </a:cubicBezTo>
                <a:lnTo>
                  <a:pt x="2649482" y="1482539"/>
                </a:lnTo>
                <a:lnTo>
                  <a:pt x="2627401" y="1485082"/>
                </a:lnTo>
                <a:cubicBezTo>
                  <a:pt x="2534241" y="1485082"/>
                  <a:pt x="2458719" y="1441995"/>
                  <a:pt x="2458719" y="1388844"/>
                </a:cubicBezTo>
                <a:cubicBezTo>
                  <a:pt x="2458719" y="1375557"/>
                  <a:pt x="2463439" y="1362898"/>
                  <a:pt x="2471975" y="1351384"/>
                </a:cubicBezTo>
                <a:lnTo>
                  <a:pt x="2497082" y="1330139"/>
                </a:lnTo>
                <a:lnTo>
                  <a:pt x="2475001" y="1332682"/>
                </a:lnTo>
                <a:cubicBezTo>
                  <a:pt x="2381841" y="1332682"/>
                  <a:pt x="2306319" y="1289595"/>
                  <a:pt x="2306319" y="1236444"/>
                </a:cubicBezTo>
                <a:cubicBezTo>
                  <a:pt x="2306319" y="1223157"/>
                  <a:pt x="2311039" y="1210499"/>
                  <a:pt x="2319575" y="1198985"/>
                </a:cubicBezTo>
                <a:lnTo>
                  <a:pt x="2344682" y="1177739"/>
                </a:lnTo>
                <a:lnTo>
                  <a:pt x="2322601" y="1180283"/>
                </a:lnTo>
                <a:cubicBezTo>
                  <a:pt x="2229441" y="1180283"/>
                  <a:pt x="2153919" y="1137195"/>
                  <a:pt x="2153919" y="1084044"/>
                </a:cubicBezTo>
                <a:cubicBezTo>
                  <a:pt x="2153919" y="1070758"/>
                  <a:pt x="2158639" y="1058099"/>
                  <a:pt x="2167175" y="1046585"/>
                </a:cubicBezTo>
                <a:lnTo>
                  <a:pt x="2192282" y="1025339"/>
                </a:lnTo>
                <a:lnTo>
                  <a:pt x="2170201" y="1027882"/>
                </a:lnTo>
                <a:cubicBezTo>
                  <a:pt x="2077041" y="1027882"/>
                  <a:pt x="2001519" y="984796"/>
                  <a:pt x="2001519" y="931644"/>
                </a:cubicBezTo>
                <a:cubicBezTo>
                  <a:pt x="2001519" y="918357"/>
                  <a:pt x="2006239" y="905698"/>
                  <a:pt x="2014775" y="894184"/>
                </a:cubicBezTo>
                <a:lnTo>
                  <a:pt x="2039882" y="872939"/>
                </a:lnTo>
                <a:lnTo>
                  <a:pt x="2017801" y="875482"/>
                </a:lnTo>
                <a:cubicBezTo>
                  <a:pt x="1924641" y="875482"/>
                  <a:pt x="1849119" y="832395"/>
                  <a:pt x="1849119" y="779244"/>
                </a:cubicBezTo>
                <a:cubicBezTo>
                  <a:pt x="1849119" y="726094"/>
                  <a:pt x="1924641" y="683007"/>
                  <a:pt x="2017801" y="683007"/>
                </a:cubicBezTo>
                <a:close/>
                <a:moveTo>
                  <a:pt x="3598528" y="609601"/>
                </a:moveTo>
                <a:cubicBezTo>
                  <a:pt x="3643777" y="609601"/>
                  <a:pt x="3680459" y="704113"/>
                  <a:pt x="3680459" y="820702"/>
                </a:cubicBezTo>
                <a:cubicBezTo>
                  <a:pt x="3680459" y="937291"/>
                  <a:pt x="3643777" y="1031806"/>
                  <a:pt x="3598528" y="1031806"/>
                </a:cubicBezTo>
                <a:cubicBezTo>
                  <a:pt x="3553279" y="1031806"/>
                  <a:pt x="3516597" y="937291"/>
                  <a:pt x="3516597" y="820702"/>
                </a:cubicBezTo>
                <a:cubicBezTo>
                  <a:pt x="3516597" y="704113"/>
                  <a:pt x="3553279" y="609601"/>
                  <a:pt x="3598528" y="609601"/>
                </a:cubicBezTo>
                <a:close/>
                <a:moveTo>
                  <a:pt x="3076519" y="595648"/>
                </a:moveTo>
                <a:lnTo>
                  <a:pt x="3076739" y="595648"/>
                </a:lnTo>
                <a:lnTo>
                  <a:pt x="3076739" y="674899"/>
                </a:lnTo>
                <a:lnTo>
                  <a:pt x="3030082" y="674899"/>
                </a:lnTo>
                <a:close/>
                <a:moveTo>
                  <a:pt x="2962219" y="595648"/>
                </a:moveTo>
                <a:lnTo>
                  <a:pt x="2962439" y="595648"/>
                </a:lnTo>
                <a:lnTo>
                  <a:pt x="2962439" y="674899"/>
                </a:lnTo>
                <a:lnTo>
                  <a:pt x="2915782" y="674899"/>
                </a:lnTo>
                <a:close/>
                <a:moveTo>
                  <a:pt x="3081371" y="578793"/>
                </a:moveTo>
                <a:cubicBezTo>
                  <a:pt x="3083875" y="578793"/>
                  <a:pt x="3086056" y="578886"/>
                  <a:pt x="3087915" y="579072"/>
                </a:cubicBezTo>
                <a:cubicBezTo>
                  <a:pt x="3089774" y="579258"/>
                  <a:pt x="3091273" y="579500"/>
                  <a:pt x="3092411" y="579798"/>
                </a:cubicBezTo>
                <a:cubicBezTo>
                  <a:pt x="3093548" y="580095"/>
                  <a:pt x="3094421" y="580486"/>
                  <a:pt x="3095028" y="580970"/>
                </a:cubicBezTo>
                <a:cubicBezTo>
                  <a:pt x="3095635" y="581453"/>
                  <a:pt x="3095938" y="582030"/>
                  <a:pt x="3095938" y="582700"/>
                </a:cubicBezTo>
                <a:lnTo>
                  <a:pt x="3095938" y="587653"/>
                </a:lnTo>
                <a:lnTo>
                  <a:pt x="3081680" y="582168"/>
                </a:lnTo>
                <a:lnTo>
                  <a:pt x="3068543" y="580655"/>
                </a:lnTo>
                <a:lnTo>
                  <a:pt x="3071244" y="579574"/>
                </a:lnTo>
                <a:cubicBezTo>
                  <a:pt x="3072382" y="579277"/>
                  <a:pt x="3073786" y="579072"/>
                  <a:pt x="3075455" y="578961"/>
                </a:cubicBezTo>
                <a:cubicBezTo>
                  <a:pt x="3077124" y="578849"/>
                  <a:pt x="3079096" y="578793"/>
                  <a:pt x="3081371" y="578793"/>
                </a:cubicBezTo>
                <a:close/>
                <a:moveTo>
                  <a:pt x="2967071" y="578793"/>
                </a:moveTo>
                <a:cubicBezTo>
                  <a:pt x="2964796" y="578793"/>
                  <a:pt x="2962824" y="578849"/>
                  <a:pt x="2961155" y="578961"/>
                </a:cubicBezTo>
                <a:cubicBezTo>
                  <a:pt x="2959486" y="579072"/>
                  <a:pt x="2958082" y="579277"/>
                  <a:pt x="2956944" y="579574"/>
                </a:cubicBezTo>
                <a:cubicBezTo>
                  <a:pt x="2955805" y="579872"/>
                  <a:pt x="2954876" y="580244"/>
                  <a:pt x="2954155" y="580691"/>
                </a:cubicBezTo>
                <a:cubicBezTo>
                  <a:pt x="2953434" y="581137"/>
                  <a:pt x="2952884" y="581658"/>
                  <a:pt x="2952505" y="582253"/>
                </a:cubicBezTo>
                <a:lnTo>
                  <a:pt x="2901020" y="669987"/>
                </a:lnTo>
                <a:cubicBezTo>
                  <a:pt x="2900503" y="670955"/>
                  <a:pt x="2900061" y="671866"/>
                  <a:pt x="2899693" y="672722"/>
                </a:cubicBezTo>
                <a:cubicBezTo>
                  <a:pt x="2899325" y="673578"/>
                  <a:pt x="2899031" y="674471"/>
                  <a:pt x="2898810" y="675401"/>
                </a:cubicBezTo>
                <a:cubicBezTo>
                  <a:pt x="2898589" y="676331"/>
                  <a:pt x="2898442" y="677354"/>
                  <a:pt x="2898368" y="678471"/>
                </a:cubicBezTo>
                <a:cubicBezTo>
                  <a:pt x="2898294" y="679587"/>
                  <a:pt x="2898257" y="680852"/>
                  <a:pt x="2898257" y="682266"/>
                </a:cubicBezTo>
                <a:cubicBezTo>
                  <a:pt x="2898257" y="684051"/>
                  <a:pt x="2898349" y="685503"/>
                  <a:pt x="2898533" y="686619"/>
                </a:cubicBezTo>
                <a:cubicBezTo>
                  <a:pt x="2898718" y="687735"/>
                  <a:pt x="2899050" y="688591"/>
                  <a:pt x="2899529" y="689186"/>
                </a:cubicBezTo>
                <a:cubicBezTo>
                  <a:pt x="2900009" y="689782"/>
                  <a:pt x="2900544" y="690191"/>
                  <a:pt x="2901134" y="690414"/>
                </a:cubicBezTo>
                <a:cubicBezTo>
                  <a:pt x="2901724" y="690637"/>
                  <a:pt x="2902462" y="690749"/>
                  <a:pt x="2903348" y="690749"/>
                </a:cubicBezTo>
                <a:lnTo>
                  <a:pt x="2962439" y="690749"/>
                </a:lnTo>
                <a:lnTo>
                  <a:pt x="2962439" y="721110"/>
                </a:lnTo>
                <a:cubicBezTo>
                  <a:pt x="2962439" y="721705"/>
                  <a:pt x="2962573" y="722207"/>
                  <a:pt x="2962841" y="722617"/>
                </a:cubicBezTo>
                <a:cubicBezTo>
                  <a:pt x="2963109" y="723026"/>
                  <a:pt x="2963607" y="723379"/>
                  <a:pt x="2964336" y="723677"/>
                </a:cubicBezTo>
                <a:cubicBezTo>
                  <a:pt x="2965064" y="723975"/>
                  <a:pt x="2966042" y="724198"/>
                  <a:pt x="2967268" y="724347"/>
                </a:cubicBezTo>
                <a:cubicBezTo>
                  <a:pt x="2968494" y="724496"/>
                  <a:pt x="2970027" y="724570"/>
                  <a:pt x="2971866" y="724570"/>
                </a:cubicBezTo>
                <a:cubicBezTo>
                  <a:pt x="2973782" y="724570"/>
                  <a:pt x="2975353" y="724496"/>
                  <a:pt x="2976579" y="724347"/>
                </a:cubicBezTo>
                <a:cubicBezTo>
                  <a:pt x="2977805" y="724198"/>
                  <a:pt x="2978802" y="723975"/>
                  <a:pt x="2979569" y="723677"/>
                </a:cubicBezTo>
                <a:cubicBezTo>
                  <a:pt x="2980335" y="723379"/>
                  <a:pt x="2980872" y="723026"/>
                  <a:pt x="2981178" y="722617"/>
                </a:cubicBezTo>
                <a:cubicBezTo>
                  <a:pt x="2981485" y="722207"/>
                  <a:pt x="2981638" y="721705"/>
                  <a:pt x="2981638" y="721110"/>
                </a:cubicBezTo>
                <a:lnTo>
                  <a:pt x="2981638" y="690749"/>
                </a:lnTo>
                <a:lnTo>
                  <a:pt x="2997935" y="690749"/>
                </a:lnTo>
                <a:cubicBezTo>
                  <a:pt x="2999274" y="690749"/>
                  <a:pt x="3000316" y="690042"/>
                  <a:pt x="3001060" y="688628"/>
                </a:cubicBezTo>
                <a:cubicBezTo>
                  <a:pt x="3001804" y="687214"/>
                  <a:pt x="3002176" y="685279"/>
                  <a:pt x="3002176" y="682824"/>
                </a:cubicBezTo>
                <a:cubicBezTo>
                  <a:pt x="3002176" y="680145"/>
                  <a:pt x="3001786" y="678155"/>
                  <a:pt x="3001004" y="676852"/>
                </a:cubicBezTo>
                <a:cubicBezTo>
                  <a:pt x="3000223" y="675550"/>
                  <a:pt x="2999200" y="674899"/>
                  <a:pt x="2997935" y="674899"/>
                </a:cubicBezTo>
                <a:lnTo>
                  <a:pt x="2981638" y="674899"/>
                </a:lnTo>
                <a:lnTo>
                  <a:pt x="2981638" y="582700"/>
                </a:lnTo>
                <a:cubicBezTo>
                  <a:pt x="2981638" y="582030"/>
                  <a:pt x="2981335" y="581453"/>
                  <a:pt x="2980728" y="580970"/>
                </a:cubicBezTo>
                <a:cubicBezTo>
                  <a:pt x="2980121" y="580486"/>
                  <a:pt x="2979248" y="580095"/>
                  <a:pt x="2978111" y="579798"/>
                </a:cubicBezTo>
                <a:cubicBezTo>
                  <a:pt x="2976973" y="579500"/>
                  <a:pt x="2975474" y="579258"/>
                  <a:pt x="2973615" y="579072"/>
                </a:cubicBezTo>
                <a:cubicBezTo>
                  <a:pt x="2971756" y="578886"/>
                  <a:pt x="2969575" y="578793"/>
                  <a:pt x="2967071" y="578793"/>
                </a:cubicBezTo>
                <a:close/>
                <a:moveTo>
                  <a:pt x="2447908" y="565602"/>
                </a:moveTo>
                <a:cubicBezTo>
                  <a:pt x="2493157" y="565602"/>
                  <a:pt x="2529839" y="660116"/>
                  <a:pt x="2529839" y="776704"/>
                </a:cubicBezTo>
                <a:cubicBezTo>
                  <a:pt x="2529839" y="893294"/>
                  <a:pt x="2493157" y="987808"/>
                  <a:pt x="2447908" y="987808"/>
                </a:cubicBezTo>
                <a:cubicBezTo>
                  <a:pt x="2402659" y="987808"/>
                  <a:pt x="2365977" y="893294"/>
                  <a:pt x="2365977" y="776704"/>
                </a:cubicBezTo>
                <a:cubicBezTo>
                  <a:pt x="2365977" y="660116"/>
                  <a:pt x="2402659" y="565602"/>
                  <a:pt x="2447908" y="565602"/>
                </a:cubicBezTo>
                <a:close/>
                <a:moveTo>
                  <a:pt x="3446128" y="457200"/>
                </a:moveTo>
                <a:cubicBezTo>
                  <a:pt x="3491377" y="457200"/>
                  <a:pt x="3528059" y="551713"/>
                  <a:pt x="3528059" y="668302"/>
                </a:cubicBezTo>
                <a:cubicBezTo>
                  <a:pt x="3528059" y="784891"/>
                  <a:pt x="3491377" y="879405"/>
                  <a:pt x="3446128" y="879405"/>
                </a:cubicBezTo>
                <a:cubicBezTo>
                  <a:pt x="3400879" y="879405"/>
                  <a:pt x="3364197" y="784891"/>
                  <a:pt x="3364197" y="668302"/>
                </a:cubicBezTo>
                <a:cubicBezTo>
                  <a:pt x="3364197" y="551713"/>
                  <a:pt x="3400879" y="457200"/>
                  <a:pt x="3446128" y="457200"/>
                </a:cubicBezTo>
                <a:close/>
                <a:moveTo>
                  <a:pt x="2924119" y="443247"/>
                </a:moveTo>
                <a:lnTo>
                  <a:pt x="2924339" y="443247"/>
                </a:lnTo>
                <a:lnTo>
                  <a:pt x="2924339" y="522498"/>
                </a:lnTo>
                <a:lnTo>
                  <a:pt x="2877682" y="522498"/>
                </a:lnTo>
                <a:close/>
                <a:moveTo>
                  <a:pt x="2809819" y="443247"/>
                </a:moveTo>
                <a:lnTo>
                  <a:pt x="2810039" y="443247"/>
                </a:lnTo>
                <a:lnTo>
                  <a:pt x="2810039" y="522498"/>
                </a:lnTo>
                <a:lnTo>
                  <a:pt x="2763381" y="522498"/>
                </a:lnTo>
                <a:close/>
                <a:moveTo>
                  <a:pt x="2928971" y="426393"/>
                </a:moveTo>
                <a:cubicBezTo>
                  <a:pt x="2931475" y="426393"/>
                  <a:pt x="2933656" y="426486"/>
                  <a:pt x="2935515" y="426672"/>
                </a:cubicBezTo>
                <a:cubicBezTo>
                  <a:pt x="2937374" y="426858"/>
                  <a:pt x="2938873" y="427100"/>
                  <a:pt x="2940011" y="427397"/>
                </a:cubicBezTo>
                <a:cubicBezTo>
                  <a:pt x="2941148" y="427695"/>
                  <a:pt x="2942021" y="428085"/>
                  <a:pt x="2942628" y="428569"/>
                </a:cubicBezTo>
                <a:cubicBezTo>
                  <a:pt x="2943235" y="429053"/>
                  <a:pt x="2943538" y="429630"/>
                  <a:pt x="2943538" y="430299"/>
                </a:cubicBezTo>
                <a:lnTo>
                  <a:pt x="2943538" y="435253"/>
                </a:lnTo>
                <a:lnTo>
                  <a:pt x="2929280" y="429768"/>
                </a:lnTo>
                <a:lnTo>
                  <a:pt x="2916143" y="428255"/>
                </a:lnTo>
                <a:lnTo>
                  <a:pt x="2918844" y="427174"/>
                </a:lnTo>
                <a:cubicBezTo>
                  <a:pt x="2919982" y="426876"/>
                  <a:pt x="2921386" y="426672"/>
                  <a:pt x="2923055" y="426560"/>
                </a:cubicBezTo>
                <a:cubicBezTo>
                  <a:pt x="2924724" y="426448"/>
                  <a:pt x="2926696" y="426393"/>
                  <a:pt x="2928971" y="426393"/>
                </a:cubicBezTo>
                <a:close/>
                <a:moveTo>
                  <a:pt x="2814671" y="426393"/>
                </a:moveTo>
                <a:cubicBezTo>
                  <a:pt x="2817175" y="426393"/>
                  <a:pt x="2819356" y="426486"/>
                  <a:pt x="2821215" y="426672"/>
                </a:cubicBezTo>
                <a:lnTo>
                  <a:pt x="2822728" y="426916"/>
                </a:lnTo>
                <a:lnTo>
                  <a:pt x="2800503" y="429476"/>
                </a:lnTo>
                <a:lnTo>
                  <a:pt x="2801755" y="428290"/>
                </a:lnTo>
                <a:cubicBezTo>
                  <a:pt x="2802476" y="427844"/>
                  <a:pt x="2803405" y="427472"/>
                  <a:pt x="2804544" y="427174"/>
                </a:cubicBezTo>
                <a:cubicBezTo>
                  <a:pt x="2805682" y="426876"/>
                  <a:pt x="2807086" y="426672"/>
                  <a:pt x="2808755" y="426560"/>
                </a:cubicBezTo>
                <a:cubicBezTo>
                  <a:pt x="2810424" y="426448"/>
                  <a:pt x="2812396" y="426393"/>
                  <a:pt x="2814671" y="426393"/>
                </a:cubicBezTo>
                <a:close/>
                <a:moveTo>
                  <a:pt x="2863621" y="422205"/>
                </a:moveTo>
                <a:lnTo>
                  <a:pt x="2916143" y="428255"/>
                </a:lnTo>
                <a:lnTo>
                  <a:pt x="2916055" y="428290"/>
                </a:lnTo>
                <a:cubicBezTo>
                  <a:pt x="2915334" y="428737"/>
                  <a:pt x="2914784" y="429257"/>
                  <a:pt x="2914405" y="429853"/>
                </a:cubicBezTo>
                <a:lnTo>
                  <a:pt x="2862920" y="517587"/>
                </a:lnTo>
                <a:cubicBezTo>
                  <a:pt x="2862403" y="518554"/>
                  <a:pt x="2861961" y="519466"/>
                  <a:pt x="2861593" y="520322"/>
                </a:cubicBezTo>
                <a:cubicBezTo>
                  <a:pt x="2861225" y="521178"/>
                  <a:pt x="2860931" y="522071"/>
                  <a:pt x="2860710" y="523001"/>
                </a:cubicBezTo>
                <a:cubicBezTo>
                  <a:pt x="2860489" y="523931"/>
                  <a:pt x="2860342" y="524954"/>
                  <a:pt x="2860268" y="526070"/>
                </a:cubicBezTo>
                <a:cubicBezTo>
                  <a:pt x="2860194" y="527186"/>
                  <a:pt x="2860157" y="528452"/>
                  <a:pt x="2860157" y="529866"/>
                </a:cubicBezTo>
                <a:cubicBezTo>
                  <a:pt x="2860157" y="531651"/>
                  <a:pt x="2860249" y="533102"/>
                  <a:pt x="2860433" y="534219"/>
                </a:cubicBezTo>
                <a:cubicBezTo>
                  <a:pt x="2860618" y="535335"/>
                  <a:pt x="2860950" y="536191"/>
                  <a:pt x="2861429" y="536786"/>
                </a:cubicBezTo>
                <a:cubicBezTo>
                  <a:pt x="2861909" y="537381"/>
                  <a:pt x="2862444" y="537791"/>
                  <a:pt x="2863034" y="538014"/>
                </a:cubicBezTo>
                <a:cubicBezTo>
                  <a:pt x="2863624" y="538237"/>
                  <a:pt x="2864362" y="538349"/>
                  <a:pt x="2865248" y="538349"/>
                </a:cubicBezTo>
                <a:lnTo>
                  <a:pt x="2924339" y="538349"/>
                </a:lnTo>
                <a:lnTo>
                  <a:pt x="2924339" y="568710"/>
                </a:lnTo>
                <a:cubicBezTo>
                  <a:pt x="2924339" y="569305"/>
                  <a:pt x="2924473" y="569807"/>
                  <a:pt x="2924741" y="570217"/>
                </a:cubicBezTo>
                <a:cubicBezTo>
                  <a:pt x="2925009" y="570626"/>
                  <a:pt x="2925507" y="570979"/>
                  <a:pt x="2926236" y="571277"/>
                </a:cubicBezTo>
                <a:cubicBezTo>
                  <a:pt x="2926964" y="571574"/>
                  <a:pt x="2927942" y="571798"/>
                  <a:pt x="2929168" y="571947"/>
                </a:cubicBezTo>
                <a:cubicBezTo>
                  <a:pt x="2930394" y="572095"/>
                  <a:pt x="2931927" y="572170"/>
                  <a:pt x="2933766" y="572170"/>
                </a:cubicBezTo>
                <a:cubicBezTo>
                  <a:pt x="2935682" y="572170"/>
                  <a:pt x="2937253" y="572095"/>
                  <a:pt x="2938479" y="571947"/>
                </a:cubicBezTo>
                <a:cubicBezTo>
                  <a:pt x="2939705" y="571798"/>
                  <a:pt x="2940702" y="571574"/>
                  <a:pt x="2941469" y="571277"/>
                </a:cubicBezTo>
                <a:cubicBezTo>
                  <a:pt x="2942235" y="570979"/>
                  <a:pt x="2942772" y="570626"/>
                  <a:pt x="2943078" y="570217"/>
                </a:cubicBezTo>
                <a:cubicBezTo>
                  <a:pt x="2943385" y="569807"/>
                  <a:pt x="2943538" y="569305"/>
                  <a:pt x="2943538" y="568710"/>
                </a:cubicBezTo>
                <a:lnTo>
                  <a:pt x="2943538" y="538349"/>
                </a:lnTo>
                <a:lnTo>
                  <a:pt x="2959835" y="538349"/>
                </a:lnTo>
                <a:cubicBezTo>
                  <a:pt x="2961174" y="538349"/>
                  <a:pt x="2962216" y="537642"/>
                  <a:pt x="2962960" y="536228"/>
                </a:cubicBezTo>
                <a:cubicBezTo>
                  <a:pt x="2963704" y="534814"/>
                  <a:pt x="2964076" y="532879"/>
                  <a:pt x="2964076" y="530424"/>
                </a:cubicBezTo>
                <a:cubicBezTo>
                  <a:pt x="2964076" y="527745"/>
                  <a:pt x="2963686" y="525754"/>
                  <a:pt x="2962904" y="524452"/>
                </a:cubicBezTo>
                <a:cubicBezTo>
                  <a:pt x="2962123" y="523150"/>
                  <a:pt x="2961100" y="522498"/>
                  <a:pt x="2959835" y="522498"/>
                </a:cubicBezTo>
                <a:lnTo>
                  <a:pt x="2943538" y="522498"/>
                </a:lnTo>
                <a:lnTo>
                  <a:pt x="2943538" y="435253"/>
                </a:lnTo>
                <a:lnTo>
                  <a:pt x="2982897" y="450393"/>
                </a:lnTo>
                <a:cubicBezTo>
                  <a:pt x="3013423" y="467808"/>
                  <a:pt x="3032303" y="491867"/>
                  <a:pt x="3032303" y="518442"/>
                </a:cubicBezTo>
                <a:cubicBezTo>
                  <a:pt x="3032303" y="531730"/>
                  <a:pt x="3027583" y="544389"/>
                  <a:pt x="3019047" y="555904"/>
                </a:cubicBezTo>
                <a:lnTo>
                  <a:pt x="2993940" y="577149"/>
                </a:lnTo>
                <a:lnTo>
                  <a:pt x="3016021" y="574605"/>
                </a:lnTo>
                <a:lnTo>
                  <a:pt x="3068543" y="580655"/>
                </a:lnTo>
                <a:lnTo>
                  <a:pt x="3068455" y="580691"/>
                </a:lnTo>
                <a:cubicBezTo>
                  <a:pt x="3067734" y="581137"/>
                  <a:pt x="3067184" y="581658"/>
                  <a:pt x="3066805" y="582253"/>
                </a:cubicBezTo>
                <a:lnTo>
                  <a:pt x="3015320" y="669987"/>
                </a:lnTo>
                <a:cubicBezTo>
                  <a:pt x="3014803" y="670955"/>
                  <a:pt x="3014361" y="671866"/>
                  <a:pt x="3013993" y="672722"/>
                </a:cubicBezTo>
                <a:cubicBezTo>
                  <a:pt x="3013625" y="673578"/>
                  <a:pt x="3013331" y="674471"/>
                  <a:pt x="3013110" y="675401"/>
                </a:cubicBezTo>
                <a:cubicBezTo>
                  <a:pt x="3012889" y="676331"/>
                  <a:pt x="3012742" y="677354"/>
                  <a:pt x="3012668" y="678471"/>
                </a:cubicBezTo>
                <a:cubicBezTo>
                  <a:pt x="3012594" y="679587"/>
                  <a:pt x="3012557" y="680852"/>
                  <a:pt x="3012557" y="682266"/>
                </a:cubicBezTo>
                <a:cubicBezTo>
                  <a:pt x="3012557" y="684051"/>
                  <a:pt x="3012649" y="685503"/>
                  <a:pt x="3012833" y="686619"/>
                </a:cubicBezTo>
                <a:cubicBezTo>
                  <a:pt x="3013018" y="687735"/>
                  <a:pt x="3013350" y="688591"/>
                  <a:pt x="3013829" y="689186"/>
                </a:cubicBezTo>
                <a:cubicBezTo>
                  <a:pt x="3014309" y="689782"/>
                  <a:pt x="3014844" y="690191"/>
                  <a:pt x="3015434" y="690414"/>
                </a:cubicBezTo>
                <a:cubicBezTo>
                  <a:pt x="3016024" y="690637"/>
                  <a:pt x="3016762" y="690749"/>
                  <a:pt x="3017648" y="690749"/>
                </a:cubicBezTo>
                <a:lnTo>
                  <a:pt x="3076739" y="690749"/>
                </a:lnTo>
                <a:lnTo>
                  <a:pt x="3076739" y="721110"/>
                </a:lnTo>
                <a:cubicBezTo>
                  <a:pt x="3076739" y="721705"/>
                  <a:pt x="3076873" y="722207"/>
                  <a:pt x="3077141" y="722617"/>
                </a:cubicBezTo>
                <a:cubicBezTo>
                  <a:pt x="3077409" y="723026"/>
                  <a:pt x="3077907" y="723379"/>
                  <a:pt x="3078636" y="723677"/>
                </a:cubicBezTo>
                <a:cubicBezTo>
                  <a:pt x="3079364" y="723975"/>
                  <a:pt x="3080342" y="724198"/>
                  <a:pt x="3081568" y="724347"/>
                </a:cubicBezTo>
                <a:cubicBezTo>
                  <a:pt x="3082794" y="724496"/>
                  <a:pt x="3084327" y="724570"/>
                  <a:pt x="3086166" y="724570"/>
                </a:cubicBezTo>
                <a:cubicBezTo>
                  <a:pt x="3088082" y="724570"/>
                  <a:pt x="3089653" y="724496"/>
                  <a:pt x="3090879" y="724347"/>
                </a:cubicBezTo>
                <a:cubicBezTo>
                  <a:pt x="3092105" y="724198"/>
                  <a:pt x="3093102" y="723975"/>
                  <a:pt x="3093869" y="723677"/>
                </a:cubicBezTo>
                <a:cubicBezTo>
                  <a:pt x="3094635" y="723379"/>
                  <a:pt x="3095172" y="723026"/>
                  <a:pt x="3095478" y="722617"/>
                </a:cubicBezTo>
                <a:cubicBezTo>
                  <a:pt x="3095785" y="722207"/>
                  <a:pt x="3095938" y="721705"/>
                  <a:pt x="3095938" y="721110"/>
                </a:cubicBezTo>
                <a:lnTo>
                  <a:pt x="3095938" y="690749"/>
                </a:lnTo>
                <a:lnTo>
                  <a:pt x="3112235" y="690749"/>
                </a:lnTo>
                <a:cubicBezTo>
                  <a:pt x="3113574" y="690749"/>
                  <a:pt x="3114616" y="690042"/>
                  <a:pt x="3115360" y="688628"/>
                </a:cubicBezTo>
                <a:cubicBezTo>
                  <a:pt x="3116104" y="687214"/>
                  <a:pt x="3116476" y="685279"/>
                  <a:pt x="3116476" y="682824"/>
                </a:cubicBezTo>
                <a:cubicBezTo>
                  <a:pt x="3116476" y="680145"/>
                  <a:pt x="3116086" y="678155"/>
                  <a:pt x="3115304" y="676852"/>
                </a:cubicBezTo>
                <a:cubicBezTo>
                  <a:pt x="3114523" y="675550"/>
                  <a:pt x="3113500" y="674899"/>
                  <a:pt x="3112235" y="674899"/>
                </a:cubicBezTo>
                <a:lnTo>
                  <a:pt x="3095938" y="674899"/>
                </a:lnTo>
                <a:lnTo>
                  <a:pt x="3095938" y="587653"/>
                </a:lnTo>
                <a:lnTo>
                  <a:pt x="3135297" y="602793"/>
                </a:lnTo>
                <a:cubicBezTo>
                  <a:pt x="3165823" y="620208"/>
                  <a:pt x="3184703" y="644267"/>
                  <a:pt x="3184703" y="670842"/>
                </a:cubicBezTo>
                <a:cubicBezTo>
                  <a:pt x="3184703" y="684130"/>
                  <a:pt x="3179983" y="696789"/>
                  <a:pt x="3171447" y="708302"/>
                </a:cubicBezTo>
                <a:lnTo>
                  <a:pt x="3146340" y="729548"/>
                </a:lnTo>
                <a:lnTo>
                  <a:pt x="3168421" y="727005"/>
                </a:lnTo>
                <a:cubicBezTo>
                  <a:pt x="3261581" y="727005"/>
                  <a:pt x="3337103" y="770092"/>
                  <a:pt x="3337103" y="823242"/>
                </a:cubicBezTo>
                <a:cubicBezTo>
                  <a:pt x="3337103" y="836530"/>
                  <a:pt x="3332383" y="849189"/>
                  <a:pt x="3323847" y="860702"/>
                </a:cubicBezTo>
                <a:lnTo>
                  <a:pt x="3298740" y="881948"/>
                </a:lnTo>
                <a:lnTo>
                  <a:pt x="3320821" y="879405"/>
                </a:lnTo>
                <a:cubicBezTo>
                  <a:pt x="3413981" y="879405"/>
                  <a:pt x="3489503" y="922492"/>
                  <a:pt x="3489503" y="975642"/>
                </a:cubicBezTo>
                <a:cubicBezTo>
                  <a:pt x="3489503" y="988930"/>
                  <a:pt x="3484783" y="1001590"/>
                  <a:pt x="3476247" y="1013102"/>
                </a:cubicBezTo>
                <a:lnTo>
                  <a:pt x="3451140" y="1034348"/>
                </a:lnTo>
                <a:lnTo>
                  <a:pt x="3473221" y="1031806"/>
                </a:lnTo>
                <a:cubicBezTo>
                  <a:pt x="3496511" y="1031806"/>
                  <a:pt x="3518699" y="1034499"/>
                  <a:pt x="3538880" y="1039368"/>
                </a:cubicBezTo>
                <a:lnTo>
                  <a:pt x="3558986" y="1047102"/>
                </a:lnTo>
                <a:lnTo>
                  <a:pt x="3483342" y="1047102"/>
                </a:lnTo>
                <a:cubicBezTo>
                  <a:pt x="3482673" y="1047102"/>
                  <a:pt x="3482077" y="1047270"/>
                  <a:pt x="3481556" y="1047605"/>
                </a:cubicBezTo>
                <a:cubicBezTo>
                  <a:pt x="3481035" y="1047940"/>
                  <a:pt x="3480589" y="1048460"/>
                  <a:pt x="3480217" y="1049167"/>
                </a:cubicBezTo>
                <a:cubicBezTo>
                  <a:pt x="3479845" y="1049874"/>
                  <a:pt x="3479566" y="1050749"/>
                  <a:pt x="3479380" y="1051790"/>
                </a:cubicBezTo>
                <a:cubicBezTo>
                  <a:pt x="3479194" y="1052832"/>
                  <a:pt x="3479101" y="1054060"/>
                  <a:pt x="3479101" y="1055474"/>
                </a:cubicBezTo>
                <a:cubicBezTo>
                  <a:pt x="3479101" y="1058153"/>
                  <a:pt x="3479454" y="1060236"/>
                  <a:pt x="3480161" y="1061725"/>
                </a:cubicBezTo>
                <a:cubicBezTo>
                  <a:pt x="3480868" y="1063213"/>
                  <a:pt x="3481928" y="1063957"/>
                  <a:pt x="3483342" y="1063957"/>
                </a:cubicBezTo>
                <a:lnTo>
                  <a:pt x="3552659" y="1063957"/>
                </a:lnTo>
                <a:lnTo>
                  <a:pt x="3497965" y="1186517"/>
                </a:lnTo>
                <a:cubicBezTo>
                  <a:pt x="3497518" y="1187485"/>
                  <a:pt x="3497258" y="1188322"/>
                  <a:pt x="3497183" y="1189029"/>
                </a:cubicBezTo>
                <a:cubicBezTo>
                  <a:pt x="3497109" y="1189736"/>
                  <a:pt x="3497388" y="1190331"/>
                  <a:pt x="3498021" y="1190815"/>
                </a:cubicBezTo>
                <a:cubicBezTo>
                  <a:pt x="3498653" y="1191298"/>
                  <a:pt x="3499676" y="1191652"/>
                  <a:pt x="3501090" y="1191875"/>
                </a:cubicBezTo>
                <a:cubicBezTo>
                  <a:pt x="3502504" y="1192098"/>
                  <a:pt x="3504476" y="1192210"/>
                  <a:pt x="3507006" y="1192210"/>
                </a:cubicBezTo>
                <a:cubicBezTo>
                  <a:pt x="3508941" y="1192210"/>
                  <a:pt x="3510578" y="1192154"/>
                  <a:pt x="3511917" y="1192042"/>
                </a:cubicBezTo>
                <a:cubicBezTo>
                  <a:pt x="3513257" y="1191931"/>
                  <a:pt x="3514354" y="1191708"/>
                  <a:pt x="3515210" y="1191373"/>
                </a:cubicBezTo>
                <a:cubicBezTo>
                  <a:pt x="3516066" y="1191038"/>
                  <a:pt x="3516773" y="1190592"/>
                  <a:pt x="3517331" y="1190033"/>
                </a:cubicBezTo>
                <a:cubicBezTo>
                  <a:pt x="3517889" y="1189475"/>
                  <a:pt x="3518354" y="1188750"/>
                  <a:pt x="3518726" y="1187857"/>
                </a:cubicBezTo>
                <a:lnTo>
                  <a:pt x="3570742" y="1067976"/>
                </a:lnTo>
                <a:cubicBezTo>
                  <a:pt x="3571188" y="1066934"/>
                  <a:pt x="3571579" y="1065948"/>
                  <a:pt x="3571914" y="1065018"/>
                </a:cubicBezTo>
                <a:cubicBezTo>
                  <a:pt x="3572249" y="1064087"/>
                  <a:pt x="3572509" y="1063120"/>
                  <a:pt x="3572695" y="1062115"/>
                </a:cubicBezTo>
                <a:cubicBezTo>
                  <a:pt x="3572881" y="1061111"/>
                  <a:pt x="3573030" y="1060069"/>
                  <a:pt x="3573141" y="1058990"/>
                </a:cubicBezTo>
                <a:cubicBezTo>
                  <a:pt x="3573253" y="1057911"/>
                  <a:pt x="3573309" y="1056702"/>
                  <a:pt x="3573309" y="1055362"/>
                </a:cubicBezTo>
                <a:lnTo>
                  <a:pt x="3573072" y="1052521"/>
                </a:lnTo>
                <a:lnTo>
                  <a:pt x="3592497" y="1059993"/>
                </a:lnTo>
                <a:cubicBezTo>
                  <a:pt x="3623023" y="1077408"/>
                  <a:pt x="3641903" y="1101467"/>
                  <a:pt x="3641903" y="1128042"/>
                </a:cubicBezTo>
                <a:cubicBezTo>
                  <a:pt x="3641903" y="1141331"/>
                  <a:pt x="3637183" y="1153989"/>
                  <a:pt x="3628647" y="1165503"/>
                </a:cubicBezTo>
                <a:lnTo>
                  <a:pt x="3603540" y="1186749"/>
                </a:lnTo>
                <a:lnTo>
                  <a:pt x="3625621" y="1184206"/>
                </a:lnTo>
                <a:cubicBezTo>
                  <a:pt x="3718781" y="1184206"/>
                  <a:pt x="3794303" y="1227292"/>
                  <a:pt x="3794303" y="1280442"/>
                </a:cubicBezTo>
                <a:cubicBezTo>
                  <a:pt x="3794303" y="1293730"/>
                  <a:pt x="3789583" y="1306389"/>
                  <a:pt x="3781047" y="1317902"/>
                </a:cubicBezTo>
                <a:lnTo>
                  <a:pt x="3755940" y="1339148"/>
                </a:lnTo>
                <a:lnTo>
                  <a:pt x="3778021" y="1336605"/>
                </a:lnTo>
                <a:cubicBezTo>
                  <a:pt x="3871181" y="1336605"/>
                  <a:pt x="3946703" y="1379692"/>
                  <a:pt x="3946703" y="1432842"/>
                </a:cubicBezTo>
                <a:cubicBezTo>
                  <a:pt x="3946703" y="1446130"/>
                  <a:pt x="3941983" y="1458789"/>
                  <a:pt x="3933447" y="1470302"/>
                </a:cubicBezTo>
                <a:lnTo>
                  <a:pt x="3908340" y="1491548"/>
                </a:lnTo>
                <a:lnTo>
                  <a:pt x="3930421" y="1489005"/>
                </a:lnTo>
                <a:cubicBezTo>
                  <a:pt x="4023581" y="1489005"/>
                  <a:pt x="4099103" y="1532092"/>
                  <a:pt x="4099103" y="1585242"/>
                </a:cubicBezTo>
                <a:cubicBezTo>
                  <a:pt x="4099103" y="1598530"/>
                  <a:pt x="4094383" y="1611189"/>
                  <a:pt x="4085847" y="1622703"/>
                </a:cubicBezTo>
                <a:lnTo>
                  <a:pt x="4060740" y="1643948"/>
                </a:lnTo>
                <a:lnTo>
                  <a:pt x="4082821" y="1641405"/>
                </a:lnTo>
                <a:cubicBezTo>
                  <a:pt x="4175981" y="1641405"/>
                  <a:pt x="4251503" y="1684492"/>
                  <a:pt x="4251503" y="1737642"/>
                </a:cubicBezTo>
                <a:cubicBezTo>
                  <a:pt x="4251503" y="1750930"/>
                  <a:pt x="4246783" y="1763589"/>
                  <a:pt x="4238247" y="1775102"/>
                </a:cubicBezTo>
                <a:lnTo>
                  <a:pt x="4213140" y="1796348"/>
                </a:lnTo>
                <a:lnTo>
                  <a:pt x="4235221" y="1793805"/>
                </a:lnTo>
                <a:cubicBezTo>
                  <a:pt x="4328381" y="1793805"/>
                  <a:pt x="4403903" y="1836892"/>
                  <a:pt x="4403903" y="1890042"/>
                </a:cubicBezTo>
                <a:cubicBezTo>
                  <a:pt x="4403903" y="1903330"/>
                  <a:pt x="4399183" y="1915989"/>
                  <a:pt x="4390647" y="1927502"/>
                </a:cubicBezTo>
                <a:lnTo>
                  <a:pt x="4365540" y="1948748"/>
                </a:lnTo>
                <a:lnTo>
                  <a:pt x="4387621" y="1946205"/>
                </a:lnTo>
                <a:cubicBezTo>
                  <a:pt x="4480781" y="1946205"/>
                  <a:pt x="4556303" y="1989292"/>
                  <a:pt x="4556303" y="2042442"/>
                </a:cubicBezTo>
                <a:cubicBezTo>
                  <a:pt x="4556303" y="2055730"/>
                  <a:pt x="4551583" y="2068389"/>
                  <a:pt x="4543047" y="2079903"/>
                </a:cubicBezTo>
                <a:lnTo>
                  <a:pt x="4517940" y="2101148"/>
                </a:lnTo>
                <a:lnTo>
                  <a:pt x="4540021" y="2098605"/>
                </a:lnTo>
                <a:cubicBezTo>
                  <a:pt x="4633181" y="2098605"/>
                  <a:pt x="4708703" y="2141692"/>
                  <a:pt x="4708703" y="2194842"/>
                </a:cubicBezTo>
                <a:cubicBezTo>
                  <a:pt x="4708703" y="2208130"/>
                  <a:pt x="4703983" y="2220789"/>
                  <a:pt x="4695447" y="2232302"/>
                </a:cubicBezTo>
                <a:lnTo>
                  <a:pt x="4670340" y="2253548"/>
                </a:lnTo>
                <a:lnTo>
                  <a:pt x="4692421" y="2251005"/>
                </a:lnTo>
                <a:cubicBezTo>
                  <a:pt x="4785581" y="2251005"/>
                  <a:pt x="4861103" y="2294092"/>
                  <a:pt x="4861103" y="2347242"/>
                </a:cubicBezTo>
                <a:cubicBezTo>
                  <a:pt x="4861103" y="2360530"/>
                  <a:pt x="4856383" y="2373189"/>
                  <a:pt x="4847847" y="2384703"/>
                </a:cubicBezTo>
                <a:lnTo>
                  <a:pt x="4822740" y="2405948"/>
                </a:lnTo>
                <a:lnTo>
                  <a:pt x="4844821" y="2403405"/>
                </a:lnTo>
                <a:cubicBezTo>
                  <a:pt x="4937982" y="2403405"/>
                  <a:pt x="5013503" y="2446492"/>
                  <a:pt x="5013503" y="2499642"/>
                </a:cubicBezTo>
                <a:cubicBezTo>
                  <a:pt x="5013503" y="2552793"/>
                  <a:pt x="4937982" y="2595880"/>
                  <a:pt x="4844821" y="2595880"/>
                </a:cubicBezTo>
                <a:cubicBezTo>
                  <a:pt x="4751661" y="2595880"/>
                  <a:pt x="4676139" y="2552793"/>
                  <a:pt x="4676139" y="2499642"/>
                </a:cubicBezTo>
                <a:cubicBezTo>
                  <a:pt x="4676139" y="2486355"/>
                  <a:pt x="4680859" y="2473696"/>
                  <a:pt x="4689395" y="2462182"/>
                </a:cubicBezTo>
                <a:lnTo>
                  <a:pt x="4714502" y="2440937"/>
                </a:lnTo>
                <a:lnTo>
                  <a:pt x="4692421" y="2443480"/>
                </a:lnTo>
                <a:cubicBezTo>
                  <a:pt x="4599261" y="2443480"/>
                  <a:pt x="4523739" y="2400393"/>
                  <a:pt x="4523739" y="2347242"/>
                </a:cubicBezTo>
                <a:cubicBezTo>
                  <a:pt x="4523739" y="2333955"/>
                  <a:pt x="4528459" y="2321296"/>
                  <a:pt x="4536995" y="2309782"/>
                </a:cubicBezTo>
                <a:lnTo>
                  <a:pt x="4562102" y="2288537"/>
                </a:lnTo>
                <a:lnTo>
                  <a:pt x="4540021" y="2291080"/>
                </a:lnTo>
                <a:cubicBezTo>
                  <a:pt x="4516731" y="2291080"/>
                  <a:pt x="4494544" y="2288387"/>
                  <a:pt x="4474363" y="2283517"/>
                </a:cubicBezTo>
                <a:lnTo>
                  <a:pt x="4451086" y="2274564"/>
                </a:lnTo>
                <a:lnTo>
                  <a:pt x="4452914" y="2274700"/>
                </a:lnTo>
                <a:cubicBezTo>
                  <a:pt x="4460951" y="2274700"/>
                  <a:pt x="4468262" y="2273621"/>
                  <a:pt x="4474848" y="2271463"/>
                </a:cubicBezTo>
                <a:cubicBezTo>
                  <a:pt x="4481434" y="2269305"/>
                  <a:pt x="4487108" y="2266161"/>
                  <a:pt x="4491870" y="2262031"/>
                </a:cubicBezTo>
                <a:cubicBezTo>
                  <a:pt x="4496633" y="2257901"/>
                  <a:pt x="4500316" y="2252822"/>
                  <a:pt x="4502921" y="2246795"/>
                </a:cubicBezTo>
                <a:cubicBezTo>
                  <a:pt x="4505525" y="2240767"/>
                  <a:pt x="4506827" y="2233884"/>
                  <a:pt x="4506827" y="2226145"/>
                </a:cubicBezTo>
                <a:cubicBezTo>
                  <a:pt x="4506827" y="2219894"/>
                  <a:pt x="4505806" y="2214201"/>
                  <a:pt x="4503763" y="2209067"/>
                </a:cubicBezTo>
                <a:cubicBezTo>
                  <a:pt x="4501720" y="2203932"/>
                  <a:pt x="4498709" y="2199560"/>
                  <a:pt x="4494730" y="2195951"/>
                </a:cubicBezTo>
                <a:cubicBezTo>
                  <a:pt x="4490752" y="2192342"/>
                  <a:pt x="4485787" y="2189552"/>
                  <a:pt x="4479836" y="2187580"/>
                </a:cubicBezTo>
                <a:cubicBezTo>
                  <a:pt x="4473885" y="2185608"/>
                  <a:pt x="4466932" y="2184622"/>
                  <a:pt x="4458975" y="2184622"/>
                </a:cubicBezTo>
                <a:cubicBezTo>
                  <a:pt x="4455533" y="2184622"/>
                  <a:pt x="4452504" y="2184659"/>
                  <a:pt x="4449888" y="2184733"/>
                </a:cubicBezTo>
                <a:cubicBezTo>
                  <a:pt x="4447271" y="2184808"/>
                  <a:pt x="4444708" y="2185031"/>
                  <a:pt x="4442199" y="2185403"/>
                </a:cubicBezTo>
                <a:lnTo>
                  <a:pt x="4442199" y="2144885"/>
                </a:lnTo>
                <a:lnTo>
                  <a:pt x="4493836" y="2144885"/>
                </a:lnTo>
                <a:cubicBezTo>
                  <a:pt x="4495118" y="2144885"/>
                  <a:pt x="4496116" y="2144140"/>
                  <a:pt x="4496829" y="2142652"/>
                </a:cubicBezTo>
                <a:cubicBezTo>
                  <a:pt x="4497541" y="2141164"/>
                  <a:pt x="4497898" y="2139080"/>
                  <a:pt x="4497898" y="2136401"/>
                </a:cubicBezTo>
                <a:cubicBezTo>
                  <a:pt x="4497898" y="2134988"/>
                  <a:pt x="4497805" y="2133760"/>
                  <a:pt x="4497619" y="2132718"/>
                </a:cubicBezTo>
                <a:cubicBezTo>
                  <a:pt x="4497433" y="2131676"/>
                  <a:pt x="4497154" y="2130820"/>
                  <a:pt x="4496782" y="2130151"/>
                </a:cubicBezTo>
                <a:cubicBezTo>
                  <a:pt x="4496409" y="2129481"/>
                  <a:pt x="4495944" y="2128979"/>
                  <a:pt x="4495386" y="2128644"/>
                </a:cubicBezTo>
                <a:cubicBezTo>
                  <a:pt x="4494828" y="2128309"/>
                  <a:pt x="4494251" y="2128141"/>
                  <a:pt x="4493656" y="2128141"/>
                </a:cubicBezTo>
                <a:lnTo>
                  <a:pt x="4429697" y="2128141"/>
                </a:lnTo>
                <a:cubicBezTo>
                  <a:pt x="4427539" y="2128141"/>
                  <a:pt x="4425884" y="2128737"/>
                  <a:pt x="4424730" y="2129927"/>
                </a:cubicBezTo>
                <a:cubicBezTo>
                  <a:pt x="4423577" y="2131118"/>
                  <a:pt x="4423000" y="2132941"/>
                  <a:pt x="4423000" y="2135397"/>
                </a:cubicBezTo>
                <a:lnTo>
                  <a:pt x="4423000" y="2194221"/>
                </a:lnTo>
                <a:cubicBezTo>
                  <a:pt x="4423000" y="2196974"/>
                  <a:pt x="4423446" y="2198835"/>
                  <a:pt x="4424339" y="2199802"/>
                </a:cubicBezTo>
                <a:cubicBezTo>
                  <a:pt x="4425232" y="2200770"/>
                  <a:pt x="4426721" y="2201253"/>
                  <a:pt x="4428804" y="2201253"/>
                </a:cubicBezTo>
                <a:cubicBezTo>
                  <a:pt x="4431632" y="2201253"/>
                  <a:pt x="4434683" y="2201030"/>
                  <a:pt x="4437957" y="2200584"/>
                </a:cubicBezTo>
                <a:cubicBezTo>
                  <a:pt x="4441231" y="2200137"/>
                  <a:pt x="4445138" y="2199914"/>
                  <a:pt x="4449677" y="2199914"/>
                </a:cubicBezTo>
                <a:cubicBezTo>
                  <a:pt x="4456077" y="2199914"/>
                  <a:pt x="4461584" y="2200491"/>
                  <a:pt x="4466197" y="2201644"/>
                </a:cubicBezTo>
                <a:cubicBezTo>
                  <a:pt x="4470811" y="2202797"/>
                  <a:pt x="4474625" y="2204546"/>
                  <a:pt x="4477638" y="2206890"/>
                </a:cubicBezTo>
                <a:cubicBezTo>
                  <a:pt x="4480652" y="2209234"/>
                  <a:pt x="4482885" y="2212174"/>
                  <a:pt x="4484336" y="2215708"/>
                </a:cubicBezTo>
                <a:cubicBezTo>
                  <a:pt x="4485787" y="2219243"/>
                  <a:pt x="4486512" y="2223317"/>
                  <a:pt x="4486512" y="2227931"/>
                </a:cubicBezTo>
                <a:cubicBezTo>
                  <a:pt x="4486512" y="2233437"/>
                  <a:pt x="4485657" y="2238107"/>
                  <a:pt x="4483945" y="2241939"/>
                </a:cubicBezTo>
                <a:cubicBezTo>
                  <a:pt x="4482234" y="2245771"/>
                  <a:pt x="4479871" y="2248953"/>
                  <a:pt x="4476857" y="2251483"/>
                </a:cubicBezTo>
                <a:cubicBezTo>
                  <a:pt x="4473843" y="2254013"/>
                  <a:pt x="4470253" y="2255873"/>
                  <a:pt x="4466086" y="2257064"/>
                </a:cubicBezTo>
                <a:cubicBezTo>
                  <a:pt x="4461919" y="2258254"/>
                  <a:pt x="4457342" y="2258850"/>
                  <a:pt x="4452356" y="2258850"/>
                </a:cubicBezTo>
                <a:cubicBezTo>
                  <a:pt x="4446999" y="2258850"/>
                  <a:pt x="4442366" y="2258366"/>
                  <a:pt x="4438459" y="2257399"/>
                </a:cubicBezTo>
                <a:cubicBezTo>
                  <a:pt x="4434553" y="2256431"/>
                  <a:pt x="4431279" y="2255408"/>
                  <a:pt x="4428637" y="2254329"/>
                </a:cubicBezTo>
                <a:cubicBezTo>
                  <a:pt x="4425995" y="2253250"/>
                  <a:pt x="4423893" y="2252245"/>
                  <a:pt x="4422330" y="2251315"/>
                </a:cubicBezTo>
                <a:cubicBezTo>
                  <a:pt x="4420768" y="2250385"/>
                  <a:pt x="4419614" y="2249920"/>
                  <a:pt x="4418870" y="2249920"/>
                </a:cubicBezTo>
                <a:cubicBezTo>
                  <a:pt x="4418349" y="2249920"/>
                  <a:pt x="4417884" y="2250069"/>
                  <a:pt x="4417475" y="2250367"/>
                </a:cubicBezTo>
                <a:cubicBezTo>
                  <a:pt x="4417065" y="2250664"/>
                  <a:pt x="4416712" y="2251129"/>
                  <a:pt x="4416414" y="2251762"/>
                </a:cubicBezTo>
                <a:cubicBezTo>
                  <a:pt x="4416117" y="2252394"/>
                  <a:pt x="4415912" y="2253213"/>
                  <a:pt x="4415800" y="2254217"/>
                </a:cubicBezTo>
                <a:cubicBezTo>
                  <a:pt x="4415689" y="2255222"/>
                  <a:pt x="4415633" y="2256357"/>
                  <a:pt x="4415633" y="2257622"/>
                </a:cubicBezTo>
                <a:lnTo>
                  <a:pt x="4415664" y="2258593"/>
                </a:lnTo>
                <a:lnTo>
                  <a:pt x="4384595" y="2232302"/>
                </a:lnTo>
                <a:cubicBezTo>
                  <a:pt x="4376059" y="2220789"/>
                  <a:pt x="4371339" y="2208130"/>
                  <a:pt x="4371339" y="2194842"/>
                </a:cubicBezTo>
                <a:cubicBezTo>
                  <a:pt x="4371339" y="2181555"/>
                  <a:pt x="4376059" y="2168896"/>
                  <a:pt x="4384595" y="2157382"/>
                </a:cubicBezTo>
                <a:lnTo>
                  <a:pt x="4409702" y="2136137"/>
                </a:lnTo>
                <a:lnTo>
                  <a:pt x="4387621" y="2138680"/>
                </a:lnTo>
                <a:cubicBezTo>
                  <a:pt x="4294461" y="2138680"/>
                  <a:pt x="4218939" y="2095593"/>
                  <a:pt x="4218939" y="2042442"/>
                </a:cubicBezTo>
                <a:cubicBezTo>
                  <a:pt x="4218939" y="2029155"/>
                  <a:pt x="4223659" y="2016496"/>
                  <a:pt x="4232195" y="2004982"/>
                </a:cubicBezTo>
                <a:lnTo>
                  <a:pt x="4257302" y="1983737"/>
                </a:lnTo>
                <a:lnTo>
                  <a:pt x="4235221" y="1986280"/>
                </a:lnTo>
                <a:cubicBezTo>
                  <a:pt x="4142061" y="1986280"/>
                  <a:pt x="4066539" y="1943193"/>
                  <a:pt x="4066539" y="1890042"/>
                </a:cubicBezTo>
                <a:cubicBezTo>
                  <a:pt x="4066539" y="1876755"/>
                  <a:pt x="4071259" y="1864096"/>
                  <a:pt x="4079795" y="1852582"/>
                </a:cubicBezTo>
                <a:lnTo>
                  <a:pt x="4104902" y="1831337"/>
                </a:lnTo>
                <a:lnTo>
                  <a:pt x="4082821" y="1833880"/>
                </a:lnTo>
                <a:cubicBezTo>
                  <a:pt x="3989661" y="1833880"/>
                  <a:pt x="3914139" y="1790793"/>
                  <a:pt x="3914139" y="1737642"/>
                </a:cubicBezTo>
                <a:cubicBezTo>
                  <a:pt x="3914139" y="1724355"/>
                  <a:pt x="3918859" y="1711696"/>
                  <a:pt x="3927395" y="1700182"/>
                </a:cubicBezTo>
                <a:lnTo>
                  <a:pt x="3952502" y="1678937"/>
                </a:lnTo>
                <a:lnTo>
                  <a:pt x="3930421" y="1681480"/>
                </a:lnTo>
                <a:cubicBezTo>
                  <a:pt x="3837261" y="1681480"/>
                  <a:pt x="3761739" y="1638393"/>
                  <a:pt x="3761739" y="1585242"/>
                </a:cubicBezTo>
                <a:cubicBezTo>
                  <a:pt x="3761739" y="1571955"/>
                  <a:pt x="3766459" y="1559296"/>
                  <a:pt x="3774995" y="1547782"/>
                </a:cubicBezTo>
                <a:lnTo>
                  <a:pt x="3800102" y="1526537"/>
                </a:lnTo>
                <a:lnTo>
                  <a:pt x="3778021" y="1529080"/>
                </a:lnTo>
                <a:cubicBezTo>
                  <a:pt x="3684861" y="1529080"/>
                  <a:pt x="3609339" y="1485993"/>
                  <a:pt x="3609339" y="1432842"/>
                </a:cubicBezTo>
                <a:cubicBezTo>
                  <a:pt x="3609339" y="1419555"/>
                  <a:pt x="3614059" y="1406896"/>
                  <a:pt x="3622595" y="1395382"/>
                </a:cubicBezTo>
                <a:lnTo>
                  <a:pt x="3647702" y="1374137"/>
                </a:lnTo>
                <a:lnTo>
                  <a:pt x="3625621" y="1376680"/>
                </a:lnTo>
                <a:cubicBezTo>
                  <a:pt x="3532461" y="1376680"/>
                  <a:pt x="3456939" y="1333593"/>
                  <a:pt x="3456939" y="1280442"/>
                </a:cubicBezTo>
                <a:cubicBezTo>
                  <a:pt x="3456939" y="1267155"/>
                  <a:pt x="3461659" y="1254496"/>
                  <a:pt x="3470195" y="1242982"/>
                </a:cubicBezTo>
                <a:lnTo>
                  <a:pt x="3495302" y="1221737"/>
                </a:lnTo>
                <a:lnTo>
                  <a:pt x="3473221" y="1224280"/>
                </a:lnTo>
                <a:cubicBezTo>
                  <a:pt x="3380061" y="1224280"/>
                  <a:pt x="3304539" y="1181194"/>
                  <a:pt x="3304539" y="1128042"/>
                </a:cubicBezTo>
                <a:cubicBezTo>
                  <a:pt x="3304539" y="1114755"/>
                  <a:pt x="3309259" y="1102097"/>
                  <a:pt x="3317795" y="1090582"/>
                </a:cubicBezTo>
                <a:lnTo>
                  <a:pt x="3342902" y="1069337"/>
                </a:lnTo>
                <a:lnTo>
                  <a:pt x="3320821" y="1071881"/>
                </a:lnTo>
                <a:cubicBezTo>
                  <a:pt x="3227661" y="1071881"/>
                  <a:pt x="3152139" y="1028793"/>
                  <a:pt x="3152139" y="975642"/>
                </a:cubicBezTo>
                <a:cubicBezTo>
                  <a:pt x="3152139" y="962355"/>
                  <a:pt x="3156859" y="949696"/>
                  <a:pt x="3165395" y="938182"/>
                </a:cubicBezTo>
                <a:lnTo>
                  <a:pt x="3190502" y="916938"/>
                </a:lnTo>
                <a:lnTo>
                  <a:pt x="3168421" y="919480"/>
                </a:lnTo>
                <a:cubicBezTo>
                  <a:pt x="3075261" y="919480"/>
                  <a:pt x="2999739" y="876393"/>
                  <a:pt x="2999739" y="823242"/>
                </a:cubicBezTo>
                <a:cubicBezTo>
                  <a:pt x="2999739" y="809955"/>
                  <a:pt x="3004459" y="797296"/>
                  <a:pt x="3012995" y="785782"/>
                </a:cubicBezTo>
                <a:lnTo>
                  <a:pt x="3038102" y="764537"/>
                </a:lnTo>
                <a:lnTo>
                  <a:pt x="3016021" y="767080"/>
                </a:lnTo>
                <a:cubicBezTo>
                  <a:pt x="2922861" y="767080"/>
                  <a:pt x="2847339" y="723993"/>
                  <a:pt x="2847339" y="670842"/>
                </a:cubicBezTo>
                <a:cubicBezTo>
                  <a:pt x="2847339" y="657555"/>
                  <a:pt x="2852059" y="644896"/>
                  <a:pt x="2860595" y="633383"/>
                </a:cubicBezTo>
                <a:lnTo>
                  <a:pt x="2885702" y="612137"/>
                </a:lnTo>
                <a:lnTo>
                  <a:pt x="2863621" y="614680"/>
                </a:lnTo>
                <a:cubicBezTo>
                  <a:pt x="2770461" y="614680"/>
                  <a:pt x="2694939" y="571593"/>
                  <a:pt x="2694939" y="518442"/>
                </a:cubicBezTo>
                <a:cubicBezTo>
                  <a:pt x="2694939" y="478580"/>
                  <a:pt x="2737420" y="444378"/>
                  <a:pt x="2797962" y="429768"/>
                </a:cubicBezTo>
                <a:lnTo>
                  <a:pt x="2800503" y="429476"/>
                </a:lnTo>
                <a:lnTo>
                  <a:pt x="2800104" y="429853"/>
                </a:lnTo>
                <a:lnTo>
                  <a:pt x="2748619" y="517587"/>
                </a:lnTo>
                <a:cubicBezTo>
                  <a:pt x="2748103" y="518554"/>
                  <a:pt x="2747661" y="519466"/>
                  <a:pt x="2747293" y="520322"/>
                </a:cubicBezTo>
                <a:cubicBezTo>
                  <a:pt x="2746925" y="521178"/>
                  <a:pt x="2746630" y="522071"/>
                  <a:pt x="2746409" y="523001"/>
                </a:cubicBezTo>
                <a:cubicBezTo>
                  <a:pt x="2746189" y="523931"/>
                  <a:pt x="2746041" y="524954"/>
                  <a:pt x="2745967" y="526070"/>
                </a:cubicBezTo>
                <a:cubicBezTo>
                  <a:pt x="2745893" y="527186"/>
                  <a:pt x="2745857" y="528452"/>
                  <a:pt x="2745857" y="529866"/>
                </a:cubicBezTo>
                <a:cubicBezTo>
                  <a:pt x="2745857" y="531651"/>
                  <a:pt x="2745949" y="533102"/>
                  <a:pt x="2746133" y="534219"/>
                </a:cubicBezTo>
                <a:cubicBezTo>
                  <a:pt x="2746317" y="535335"/>
                  <a:pt x="2746649" y="536191"/>
                  <a:pt x="2747129" y="536786"/>
                </a:cubicBezTo>
                <a:cubicBezTo>
                  <a:pt x="2747608" y="537381"/>
                  <a:pt x="2748143" y="537791"/>
                  <a:pt x="2748733" y="538014"/>
                </a:cubicBezTo>
                <a:cubicBezTo>
                  <a:pt x="2749324" y="538237"/>
                  <a:pt x="2750062" y="538349"/>
                  <a:pt x="2750948" y="538349"/>
                </a:cubicBezTo>
                <a:lnTo>
                  <a:pt x="2810039" y="538349"/>
                </a:lnTo>
                <a:lnTo>
                  <a:pt x="2810039" y="568710"/>
                </a:lnTo>
                <a:cubicBezTo>
                  <a:pt x="2810039" y="569305"/>
                  <a:pt x="2810173" y="569807"/>
                  <a:pt x="2810441" y="570217"/>
                </a:cubicBezTo>
                <a:cubicBezTo>
                  <a:pt x="2810709" y="570626"/>
                  <a:pt x="2811207" y="570979"/>
                  <a:pt x="2811936" y="571277"/>
                </a:cubicBezTo>
                <a:cubicBezTo>
                  <a:pt x="2812664" y="571574"/>
                  <a:pt x="2813642" y="571798"/>
                  <a:pt x="2814868" y="571947"/>
                </a:cubicBezTo>
                <a:cubicBezTo>
                  <a:pt x="2816094" y="572095"/>
                  <a:pt x="2817627" y="572170"/>
                  <a:pt x="2819466" y="572170"/>
                </a:cubicBezTo>
                <a:cubicBezTo>
                  <a:pt x="2821382" y="572170"/>
                  <a:pt x="2822953" y="572095"/>
                  <a:pt x="2824179" y="571947"/>
                </a:cubicBezTo>
                <a:cubicBezTo>
                  <a:pt x="2825405" y="571798"/>
                  <a:pt x="2826402" y="571574"/>
                  <a:pt x="2827169" y="571277"/>
                </a:cubicBezTo>
                <a:cubicBezTo>
                  <a:pt x="2827935" y="570979"/>
                  <a:pt x="2828472" y="570626"/>
                  <a:pt x="2828778" y="570217"/>
                </a:cubicBezTo>
                <a:cubicBezTo>
                  <a:pt x="2829085" y="569807"/>
                  <a:pt x="2829238" y="569305"/>
                  <a:pt x="2829238" y="568710"/>
                </a:cubicBezTo>
                <a:lnTo>
                  <a:pt x="2829238" y="538349"/>
                </a:lnTo>
                <a:lnTo>
                  <a:pt x="2845535" y="538349"/>
                </a:lnTo>
                <a:cubicBezTo>
                  <a:pt x="2846874" y="538349"/>
                  <a:pt x="2847916" y="537642"/>
                  <a:pt x="2848660" y="536228"/>
                </a:cubicBezTo>
                <a:cubicBezTo>
                  <a:pt x="2849404" y="534814"/>
                  <a:pt x="2849776" y="532879"/>
                  <a:pt x="2849776" y="530424"/>
                </a:cubicBezTo>
                <a:cubicBezTo>
                  <a:pt x="2849776" y="527745"/>
                  <a:pt x="2849386" y="525754"/>
                  <a:pt x="2848604" y="524452"/>
                </a:cubicBezTo>
                <a:cubicBezTo>
                  <a:pt x="2847823" y="523150"/>
                  <a:pt x="2846800" y="522498"/>
                  <a:pt x="2845535" y="522498"/>
                </a:cubicBezTo>
                <a:lnTo>
                  <a:pt x="2829238" y="522498"/>
                </a:lnTo>
                <a:lnTo>
                  <a:pt x="2829238" y="430299"/>
                </a:lnTo>
                <a:cubicBezTo>
                  <a:pt x="2829238" y="429630"/>
                  <a:pt x="2828935" y="429053"/>
                  <a:pt x="2828328" y="428569"/>
                </a:cubicBezTo>
                <a:cubicBezTo>
                  <a:pt x="2827721" y="428085"/>
                  <a:pt x="2826848" y="427695"/>
                  <a:pt x="2825711" y="427397"/>
                </a:cubicBezTo>
                <a:lnTo>
                  <a:pt x="2822728" y="426916"/>
                </a:lnTo>
                <a:close/>
                <a:moveTo>
                  <a:pt x="2295508" y="413202"/>
                </a:moveTo>
                <a:cubicBezTo>
                  <a:pt x="2340757" y="413202"/>
                  <a:pt x="2377439" y="507715"/>
                  <a:pt x="2377439" y="624304"/>
                </a:cubicBezTo>
                <a:cubicBezTo>
                  <a:pt x="2377439" y="740893"/>
                  <a:pt x="2340757" y="835407"/>
                  <a:pt x="2295508" y="835407"/>
                </a:cubicBezTo>
                <a:cubicBezTo>
                  <a:pt x="2250259" y="835407"/>
                  <a:pt x="2213577" y="740893"/>
                  <a:pt x="2213577" y="624304"/>
                </a:cubicBezTo>
                <a:cubicBezTo>
                  <a:pt x="2213577" y="507715"/>
                  <a:pt x="2250259" y="413202"/>
                  <a:pt x="2295508" y="413202"/>
                </a:cubicBezTo>
                <a:close/>
                <a:moveTo>
                  <a:pt x="3293728" y="304800"/>
                </a:moveTo>
                <a:cubicBezTo>
                  <a:pt x="3338977" y="304800"/>
                  <a:pt x="3375659" y="399313"/>
                  <a:pt x="3375659" y="515902"/>
                </a:cubicBezTo>
                <a:cubicBezTo>
                  <a:pt x="3375659" y="632491"/>
                  <a:pt x="3338977" y="727005"/>
                  <a:pt x="3293728" y="727005"/>
                </a:cubicBezTo>
                <a:cubicBezTo>
                  <a:pt x="3248479" y="727005"/>
                  <a:pt x="3211797" y="632491"/>
                  <a:pt x="3211797" y="515902"/>
                </a:cubicBezTo>
                <a:cubicBezTo>
                  <a:pt x="3211797" y="399313"/>
                  <a:pt x="3248479" y="304800"/>
                  <a:pt x="3293728" y="304800"/>
                </a:cubicBezTo>
                <a:close/>
                <a:moveTo>
                  <a:pt x="2143108" y="260802"/>
                </a:moveTo>
                <a:cubicBezTo>
                  <a:pt x="2188357" y="260802"/>
                  <a:pt x="2225039" y="355315"/>
                  <a:pt x="2225039" y="471904"/>
                </a:cubicBezTo>
                <a:cubicBezTo>
                  <a:pt x="2225039" y="588494"/>
                  <a:pt x="2188357" y="683007"/>
                  <a:pt x="2143108" y="683007"/>
                </a:cubicBezTo>
                <a:cubicBezTo>
                  <a:pt x="2097859" y="683007"/>
                  <a:pt x="2061177" y="588494"/>
                  <a:pt x="2061177" y="471904"/>
                </a:cubicBezTo>
                <a:cubicBezTo>
                  <a:pt x="2061177" y="355315"/>
                  <a:pt x="2097859" y="260802"/>
                  <a:pt x="2143108" y="260802"/>
                </a:cubicBezTo>
                <a:close/>
                <a:moveTo>
                  <a:pt x="3141328" y="152400"/>
                </a:moveTo>
                <a:cubicBezTo>
                  <a:pt x="3186577" y="152400"/>
                  <a:pt x="3223259" y="246913"/>
                  <a:pt x="3223259" y="363502"/>
                </a:cubicBezTo>
                <a:cubicBezTo>
                  <a:pt x="3223259" y="480091"/>
                  <a:pt x="3186577" y="574605"/>
                  <a:pt x="3141328" y="574605"/>
                </a:cubicBezTo>
                <a:cubicBezTo>
                  <a:pt x="3096079" y="574605"/>
                  <a:pt x="3059397" y="480091"/>
                  <a:pt x="3059397" y="363502"/>
                </a:cubicBezTo>
                <a:cubicBezTo>
                  <a:pt x="3059397" y="246913"/>
                  <a:pt x="3096079" y="152400"/>
                  <a:pt x="3141328" y="152400"/>
                </a:cubicBezTo>
                <a:close/>
                <a:moveTo>
                  <a:pt x="2988928" y="0"/>
                </a:moveTo>
                <a:cubicBezTo>
                  <a:pt x="3034177" y="0"/>
                  <a:pt x="3070859" y="94514"/>
                  <a:pt x="3070859" y="211102"/>
                </a:cubicBezTo>
                <a:cubicBezTo>
                  <a:pt x="3070859" y="327691"/>
                  <a:pt x="3034177" y="422205"/>
                  <a:pt x="2988928" y="422205"/>
                </a:cubicBezTo>
                <a:cubicBezTo>
                  <a:pt x="2943679" y="422205"/>
                  <a:pt x="2906997" y="327691"/>
                  <a:pt x="2906997" y="211102"/>
                </a:cubicBezTo>
                <a:cubicBezTo>
                  <a:pt x="2906997" y="94514"/>
                  <a:pt x="2943679" y="0"/>
                  <a:pt x="2988928" y="0"/>
                </a:cubicBezTo>
                <a:close/>
              </a:path>
            </a:pathLst>
          </a:custGeom>
          <a:solidFill>
            <a:srgbClr val="92D050"/>
          </a:solidFill>
          <a:ln w="3175">
            <a:solidFill>
              <a:srgbClr val="1E23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a-IR" dirty="0">
              <a:solidFill>
                <a:srgbClr val="F4494F"/>
              </a:solidFill>
            </a:endParaRPr>
          </a:p>
        </p:txBody>
      </p:sp>
      <p:sp>
        <p:nvSpPr>
          <p:cNvPr id="508" name="Freeform 507"/>
          <p:cNvSpPr/>
          <p:nvPr/>
        </p:nvSpPr>
        <p:spPr>
          <a:xfrm>
            <a:off x="520409" y="286515"/>
            <a:ext cx="1134500" cy="1312333"/>
          </a:xfrm>
          <a:custGeom>
            <a:avLst/>
            <a:gdLst>
              <a:gd name="connsiteX0" fmla="*/ 616056 w 1336040"/>
              <a:gd name="connsiteY0" fmla="*/ 701675 h 1601437"/>
              <a:gd name="connsiteX1" fmla="*/ 670561 w 1336040"/>
              <a:gd name="connsiteY1" fmla="*/ 701675 h 1601437"/>
              <a:gd name="connsiteX2" fmla="*/ 740939 w 1336040"/>
              <a:gd name="connsiteY2" fmla="*/ 701675 h 1601437"/>
              <a:gd name="connsiteX3" fmla="*/ 772160 w 1336040"/>
              <a:gd name="connsiteY3" fmla="*/ 732896 h 1601437"/>
              <a:gd name="connsiteX4" fmla="*/ 772160 w 1336040"/>
              <a:gd name="connsiteY4" fmla="*/ 935957 h 1601437"/>
              <a:gd name="connsiteX5" fmla="*/ 1225124 w 1336040"/>
              <a:gd name="connsiteY5" fmla="*/ 935957 h 1601437"/>
              <a:gd name="connsiteX6" fmla="*/ 1336040 w 1336040"/>
              <a:gd name="connsiteY6" fmla="*/ 1046873 h 1601437"/>
              <a:gd name="connsiteX7" fmla="*/ 1336040 w 1336040"/>
              <a:gd name="connsiteY7" fmla="*/ 1490521 h 1601437"/>
              <a:gd name="connsiteX8" fmla="*/ 1225124 w 1336040"/>
              <a:gd name="connsiteY8" fmla="*/ 1601437 h 1601437"/>
              <a:gd name="connsiteX9" fmla="*/ 110916 w 1336040"/>
              <a:gd name="connsiteY9" fmla="*/ 1601437 h 1601437"/>
              <a:gd name="connsiteX10" fmla="*/ 0 w 1336040"/>
              <a:gd name="connsiteY10" fmla="*/ 1490521 h 1601437"/>
              <a:gd name="connsiteX11" fmla="*/ 0 w 1336040"/>
              <a:gd name="connsiteY11" fmla="*/ 1046873 h 1601437"/>
              <a:gd name="connsiteX12" fmla="*/ 110916 w 1336040"/>
              <a:gd name="connsiteY12" fmla="*/ 935957 h 1601437"/>
              <a:gd name="connsiteX13" fmla="*/ 584835 w 1336040"/>
              <a:gd name="connsiteY13" fmla="*/ 935957 h 1601437"/>
              <a:gd name="connsiteX14" fmla="*/ 584835 w 1336040"/>
              <a:gd name="connsiteY14" fmla="*/ 732896 h 1601437"/>
              <a:gd name="connsiteX15" fmla="*/ 616056 w 1336040"/>
              <a:gd name="connsiteY15" fmla="*/ 701675 h 1601437"/>
              <a:gd name="connsiteX16" fmla="*/ 670561 w 1336040"/>
              <a:gd name="connsiteY16" fmla="*/ 511175 h 1601437"/>
              <a:gd name="connsiteX17" fmla="*/ 772161 w 1336040"/>
              <a:gd name="connsiteY17" fmla="*/ 606425 h 1601437"/>
              <a:gd name="connsiteX18" fmla="*/ 670561 w 1336040"/>
              <a:gd name="connsiteY18" fmla="*/ 701675 h 1601437"/>
              <a:gd name="connsiteX19" fmla="*/ 568961 w 1336040"/>
              <a:gd name="connsiteY19" fmla="*/ 606425 h 1601437"/>
              <a:gd name="connsiteX20" fmla="*/ 670561 w 1336040"/>
              <a:gd name="connsiteY20" fmla="*/ 511175 h 1601437"/>
              <a:gd name="connsiteX21" fmla="*/ 49743 w 1336040"/>
              <a:gd name="connsiteY21" fmla="*/ 0 h 1601437"/>
              <a:gd name="connsiteX22" fmla="*/ 1286297 w 1336040"/>
              <a:gd name="connsiteY22" fmla="*/ 0 h 1601437"/>
              <a:gd name="connsiteX23" fmla="*/ 1336040 w 1336040"/>
              <a:gd name="connsiteY23" fmla="*/ 49743 h 1601437"/>
              <a:gd name="connsiteX24" fmla="*/ 1336040 w 1336040"/>
              <a:gd name="connsiteY24" fmla="*/ 248707 h 1601437"/>
              <a:gd name="connsiteX25" fmla="*/ 1286297 w 1336040"/>
              <a:gd name="connsiteY25" fmla="*/ 298450 h 1601437"/>
              <a:gd name="connsiteX26" fmla="*/ 49743 w 1336040"/>
              <a:gd name="connsiteY26" fmla="*/ 298450 h 1601437"/>
              <a:gd name="connsiteX27" fmla="*/ 0 w 1336040"/>
              <a:gd name="connsiteY27" fmla="*/ 248707 h 1601437"/>
              <a:gd name="connsiteX28" fmla="*/ 0 w 1336040"/>
              <a:gd name="connsiteY28" fmla="*/ 49743 h 1601437"/>
              <a:gd name="connsiteX29" fmla="*/ 49743 w 1336040"/>
              <a:gd name="connsiteY29" fmla="*/ 0 h 160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336040" h="1601437">
                <a:moveTo>
                  <a:pt x="616056" y="701675"/>
                </a:moveTo>
                <a:lnTo>
                  <a:pt x="670561" y="701675"/>
                </a:lnTo>
                <a:lnTo>
                  <a:pt x="740939" y="701675"/>
                </a:lnTo>
                <a:cubicBezTo>
                  <a:pt x="758182" y="701675"/>
                  <a:pt x="772160" y="715653"/>
                  <a:pt x="772160" y="732896"/>
                </a:cubicBezTo>
                <a:lnTo>
                  <a:pt x="772160" y="935957"/>
                </a:lnTo>
                <a:lnTo>
                  <a:pt x="1225124" y="935957"/>
                </a:lnTo>
                <a:cubicBezTo>
                  <a:pt x="1286381" y="935957"/>
                  <a:pt x="1336040" y="985616"/>
                  <a:pt x="1336040" y="1046873"/>
                </a:cubicBezTo>
                <a:lnTo>
                  <a:pt x="1336040" y="1490521"/>
                </a:lnTo>
                <a:cubicBezTo>
                  <a:pt x="1336040" y="1551778"/>
                  <a:pt x="1286381" y="1601437"/>
                  <a:pt x="1225124" y="1601437"/>
                </a:cubicBezTo>
                <a:lnTo>
                  <a:pt x="110916" y="1601437"/>
                </a:lnTo>
                <a:cubicBezTo>
                  <a:pt x="49659" y="1601437"/>
                  <a:pt x="0" y="1551778"/>
                  <a:pt x="0" y="1490521"/>
                </a:cubicBezTo>
                <a:lnTo>
                  <a:pt x="0" y="1046873"/>
                </a:lnTo>
                <a:cubicBezTo>
                  <a:pt x="0" y="985616"/>
                  <a:pt x="49659" y="935957"/>
                  <a:pt x="110916" y="935957"/>
                </a:cubicBezTo>
                <a:lnTo>
                  <a:pt x="584835" y="935957"/>
                </a:lnTo>
                <a:lnTo>
                  <a:pt x="584835" y="732896"/>
                </a:lnTo>
                <a:cubicBezTo>
                  <a:pt x="584835" y="715653"/>
                  <a:pt x="598813" y="701675"/>
                  <a:pt x="616056" y="701675"/>
                </a:cubicBezTo>
                <a:close/>
                <a:moveTo>
                  <a:pt x="670561" y="511175"/>
                </a:moveTo>
                <a:cubicBezTo>
                  <a:pt x="726673" y="511175"/>
                  <a:pt x="772161" y="553820"/>
                  <a:pt x="772161" y="606425"/>
                </a:cubicBezTo>
                <a:cubicBezTo>
                  <a:pt x="772161" y="659030"/>
                  <a:pt x="726673" y="701675"/>
                  <a:pt x="670561" y="701675"/>
                </a:cubicBezTo>
                <a:cubicBezTo>
                  <a:pt x="614449" y="701675"/>
                  <a:pt x="568961" y="659030"/>
                  <a:pt x="568961" y="606425"/>
                </a:cubicBezTo>
                <a:cubicBezTo>
                  <a:pt x="568961" y="553820"/>
                  <a:pt x="614449" y="511175"/>
                  <a:pt x="670561" y="511175"/>
                </a:cubicBezTo>
                <a:close/>
                <a:moveTo>
                  <a:pt x="49743" y="0"/>
                </a:moveTo>
                <a:lnTo>
                  <a:pt x="1286297" y="0"/>
                </a:lnTo>
                <a:cubicBezTo>
                  <a:pt x="1313769" y="0"/>
                  <a:pt x="1336040" y="22271"/>
                  <a:pt x="1336040" y="49743"/>
                </a:cubicBezTo>
                <a:lnTo>
                  <a:pt x="1336040" y="248707"/>
                </a:lnTo>
                <a:cubicBezTo>
                  <a:pt x="1336040" y="276179"/>
                  <a:pt x="1313769" y="298450"/>
                  <a:pt x="1286297" y="298450"/>
                </a:cubicBezTo>
                <a:lnTo>
                  <a:pt x="49743" y="298450"/>
                </a:lnTo>
                <a:cubicBezTo>
                  <a:pt x="22271" y="298450"/>
                  <a:pt x="0" y="276179"/>
                  <a:pt x="0" y="248707"/>
                </a:cubicBezTo>
                <a:lnTo>
                  <a:pt x="0" y="49743"/>
                </a:lnTo>
                <a:cubicBezTo>
                  <a:pt x="0" y="22271"/>
                  <a:pt x="22271" y="0"/>
                  <a:pt x="49743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09" name="Rounded Rectangular Callout 508"/>
          <p:cNvSpPr/>
          <p:nvPr/>
        </p:nvSpPr>
        <p:spPr>
          <a:xfrm>
            <a:off x="1694887" y="1513650"/>
            <a:ext cx="804473" cy="660400"/>
          </a:xfrm>
          <a:prstGeom prst="wedgeRoundRectCallout">
            <a:avLst>
              <a:gd name="adj1" fmla="val -100574"/>
              <a:gd name="adj2" fmla="val -8166"/>
              <a:gd name="adj3" fmla="val 16667"/>
            </a:avLst>
          </a:prstGeom>
          <a:noFill/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0" name="TextBox 509"/>
          <p:cNvSpPr txBox="1"/>
          <p:nvPr/>
        </p:nvSpPr>
        <p:spPr>
          <a:xfrm>
            <a:off x="1654746" y="1513650"/>
            <a:ext cx="1000274" cy="6460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64F5C9"/>
                </a:solidFill>
              </a:rPr>
              <a:t>Where is Yasin?</a:t>
            </a:r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511" name="Rounded Rectangular Callout 510"/>
          <p:cNvSpPr/>
          <p:nvPr/>
        </p:nvSpPr>
        <p:spPr>
          <a:xfrm>
            <a:off x="1845714" y="416560"/>
            <a:ext cx="877166" cy="782320"/>
          </a:xfrm>
          <a:prstGeom prst="wedgeRoundRectCallout">
            <a:avLst>
              <a:gd name="adj1" fmla="val -100574"/>
              <a:gd name="adj2" fmla="val -8166"/>
              <a:gd name="adj3" fmla="val 16667"/>
            </a:avLst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2" name="TextBox 511"/>
          <p:cNvSpPr txBox="1"/>
          <p:nvPr/>
        </p:nvSpPr>
        <p:spPr>
          <a:xfrm>
            <a:off x="1920483" y="573477"/>
            <a:ext cx="1005790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E6E6E6"/>
                </a:solidFill>
              </a:rPr>
              <a:t>At 2</a:t>
            </a:r>
            <a:endParaRPr lang="fa-IR" dirty="0">
              <a:solidFill>
                <a:srgbClr val="E6E6E6"/>
              </a:solidFill>
            </a:endParaRPr>
          </a:p>
        </p:txBody>
      </p:sp>
      <p:sp>
        <p:nvSpPr>
          <p:cNvPr id="513" name="Oval 512"/>
          <p:cNvSpPr/>
          <p:nvPr/>
        </p:nvSpPr>
        <p:spPr>
          <a:xfrm>
            <a:off x="4192311" y="2524064"/>
            <a:ext cx="149504" cy="426238"/>
          </a:xfrm>
          <a:prstGeom prst="ellipse">
            <a:avLst/>
          </a:pr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4" name="Oval 513"/>
          <p:cNvSpPr/>
          <p:nvPr/>
        </p:nvSpPr>
        <p:spPr>
          <a:xfrm rot="5400000">
            <a:off x="4047847" y="2885376"/>
            <a:ext cx="177486" cy="330773"/>
          </a:xfrm>
          <a:prstGeom prst="ellipse">
            <a:avLst/>
          </a:pr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15" name="TextBox 514"/>
          <p:cNvSpPr txBox="1"/>
          <p:nvPr/>
        </p:nvSpPr>
        <p:spPr>
          <a:xfrm>
            <a:off x="4025743" y="2866160"/>
            <a:ext cx="110847" cy="369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1E2328"/>
                </a:solidFill>
              </a:rPr>
              <a:t>Y</a:t>
            </a:r>
            <a:endParaRPr lang="fa-IR" dirty="0">
              <a:solidFill>
                <a:srgbClr val="1E2328"/>
              </a:solidFill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4387710" y="47869"/>
            <a:ext cx="619486" cy="1086574"/>
          </a:xfrm>
          <a:custGeom>
            <a:avLst/>
            <a:gdLst/>
            <a:ahLst/>
            <a:cxnLst/>
            <a:rect l="l" t="t" r="r" b="b"/>
            <a:pathLst>
              <a:path w="714849" h="1652628">
                <a:moveTo>
                  <a:pt x="271820" y="1601952"/>
                </a:moveTo>
                <a:cubicBezTo>
                  <a:pt x="266760" y="1601952"/>
                  <a:pt x="262369" y="1602380"/>
                  <a:pt x="258648" y="1603236"/>
                </a:cubicBezTo>
                <a:cubicBezTo>
                  <a:pt x="254928" y="1604091"/>
                  <a:pt x="251840" y="1605356"/>
                  <a:pt x="249384" y="1607031"/>
                </a:cubicBezTo>
                <a:cubicBezTo>
                  <a:pt x="246928" y="1608705"/>
                  <a:pt x="245124" y="1610714"/>
                  <a:pt x="243970" y="1613058"/>
                </a:cubicBezTo>
                <a:cubicBezTo>
                  <a:pt x="242817" y="1615402"/>
                  <a:pt x="242240" y="1618100"/>
                  <a:pt x="242240" y="1621151"/>
                </a:cubicBezTo>
                <a:cubicBezTo>
                  <a:pt x="242240" y="1626360"/>
                  <a:pt x="243896" y="1630508"/>
                  <a:pt x="247207" y="1633596"/>
                </a:cubicBezTo>
                <a:cubicBezTo>
                  <a:pt x="250519" y="1636685"/>
                  <a:pt x="255151" y="1638229"/>
                  <a:pt x="261104" y="1638229"/>
                </a:cubicBezTo>
                <a:cubicBezTo>
                  <a:pt x="265941" y="1638229"/>
                  <a:pt x="270425" y="1637001"/>
                  <a:pt x="274554" y="1634545"/>
                </a:cubicBezTo>
                <a:cubicBezTo>
                  <a:pt x="278684" y="1632090"/>
                  <a:pt x="283019" y="1628332"/>
                  <a:pt x="287558" y="1623272"/>
                </a:cubicBezTo>
                <a:lnTo>
                  <a:pt x="287558" y="1601952"/>
                </a:lnTo>
                <a:close/>
                <a:moveTo>
                  <a:pt x="439363" y="1543797"/>
                </a:moveTo>
                <a:cubicBezTo>
                  <a:pt x="441223" y="1543797"/>
                  <a:pt x="442749" y="1543872"/>
                  <a:pt x="443939" y="1544021"/>
                </a:cubicBezTo>
                <a:cubicBezTo>
                  <a:pt x="445130" y="1544169"/>
                  <a:pt x="446060" y="1544393"/>
                  <a:pt x="446730" y="1544690"/>
                </a:cubicBezTo>
                <a:cubicBezTo>
                  <a:pt x="447400" y="1544988"/>
                  <a:pt x="447883" y="1545360"/>
                  <a:pt x="448181" y="1545806"/>
                </a:cubicBezTo>
                <a:cubicBezTo>
                  <a:pt x="448479" y="1546253"/>
                  <a:pt x="448628" y="1546737"/>
                  <a:pt x="448628" y="1547258"/>
                </a:cubicBezTo>
                <a:lnTo>
                  <a:pt x="448628" y="1647717"/>
                </a:lnTo>
                <a:cubicBezTo>
                  <a:pt x="448628" y="1648312"/>
                  <a:pt x="448479" y="1648814"/>
                  <a:pt x="448181" y="1649223"/>
                </a:cubicBezTo>
                <a:cubicBezTo>
                  <a:pt x="447883" y="1649633"/>
                  <a:pt x="447400" y="1649986"/>
                  <a:pt x="446730" y="1650284"/>
                </a:cubicBezTo>
                <a:cubicBezTo>
                  <a:pt x="446060" y="1650581"/>
                  <a:pt x="445130" y="1650805"/>
                  <a:pt x="443939" y="1650954"/>
                </a:cubicBezTo>
                <a:cubicBezTo>
                  <a:pt x="442749" y="1651102"/>
                  <a:pt x="441223" y="1651177"/>
                  <a:pt x="439363" y="1651177"/>
                </a:cubicBezTo>
                <a:cubicBezTo>
                  <a:pt x="437577" y="1651177"/>
                  <a:pt x="436089" y="1651102"/>
                  <a:pt x="434898" y="1650954"/>
                </a:cubicBezTo>
                <a:cubicBezTo>
                  <a:pt x="433708" y="1650805"/>
                  <a:pt x="432759" y="1650581"/>
                  <a:pt x="432052" y="1650284"/>
                </a:cubicBezTo>
                <a:cubicBezTo>
                  <a:pt x="431345" y="1649986"/>
                  <a:pt x="430861" y="1649633"/>
                  <a:pt x="430601" y="1649223"/>
                </a:cubicBezTo>
                <a:cubicBezTo>
                  <a:pt x="430340" y="1648814"/>
                  <a:pt x="430210" y="1648312"/>
                  <a:pt x="430210" y="1647717"/>
                </a:cubicBezTo>
                <a:lnTo>
                  <a:pt x="430210" y="1547258"/>
                </a:lnTo>
                <a:cubicBezTo>
                  <a:pt x="430210" y="1546737"/>
                  <a:pt x="430340" y="1546253"/>
                  <a:pt x="430601" y="1545806"/>
                </a:cubicBezTo>
                <a:cubicBezTo>
                  <a:pt x="430861" y="1545360"/>
                  <a:pt x="431345" y="1544988"/>
                  <a:pt x="432052" y="1544690"/>
                </a:cubicBezTo>
                <a:cubicBezTo>
                  <a:pt x="432759" y="1544393"/>
                  <a:pt x="433708" y="1544169"/>
                  <a:pt x="434898" y="1544021"/>
                </a:cubicBezTo>
                <a:cubicBezTo>
                  <a:pt x="436089" y="1543872"/>
                  <a:pt x="437577" y="1543797"/>
                  <a:pt x="439363" y="1543797"/>
                </a:cubicBezTo>
                <a:close/>
                <a:moveTo>
                  <a:pt x="537924" y="1542235"/>
                </a:moveTo>
                <a:cubicBezTo>
                  <a:pt x="544622" y="1542235"/>
                  <a:pt x="550259" y="1543369"/>
                  <a:pt x="554835" y="1545639"/>
                </a:cubicBezTo>
                <a:cubicBezTo>
                  <a:pt x="559412" y="1547909"/>
                  <a:pt x="563114" y="1550941"/>
                  <a:pt x="565941" y="1554736"/>
                </a:cubicBezTo>
                <a:cubicBezTo>
                  <a:pt x="568769" y="1558531"/>
                  <a:pt x="570797" y="1562978"/>
                  <a:pt x="572025" y="1568075"/>
                </a:cubicBezTo>
                <a:cubicBezTo>
                  <a:pt x="573253" y="1573172"/>
                  <a:pt x="573866" y="1579293"/>
                  <a:pt x="573866" y="1586437"/>
                </a:cubicBezTo>
                <a:lnTo>
                  <a:pt x="573866" y="1647717"/>
                </a:lnTo>
                <a:cubicBezTo>
                  <a:pt x="573866" y="1648312"/>
                  <a:pt x="573718" y="1648814"/>
                  <a:pt x="573420" y="1649223"/>
                </a:cubicBezTo>
                <a:cubicBezTo>
                  <a:pt x="573122" y="1649633"/>
                  <a:pt x="572639" y="1649986"/>
                  <a:pt x="571969" y="1650284"/>
                </a:cubicBezTo>
                <a:cubicBezTo>
                  <a:pt x="571299" y="1650581"/>
                  <a:pt x="570369" y="1650805"/>
                  <a:pt x="569178" y="1650954"/>
                </a:cubicBezTo>
                <a:cubicBezTo>
                  <a:pt x="567988" y="1651102"/>
                  <a:pt x="566499" y="1651177"/>
                  <a:pt x="564714" y="1651177"/>
                </a:cubicBezTo>
                <a:cubicBezTo>
                  <a:pt x="562853" y="1651177"/>
                  <a:pt x="561328" y="1651102"/>
                  <a:pt x="560137" y="1650954"/>
                </a:cubicBezTo>
                <a:cubicBezTo>
                  <a:pt x="558946" y="1650805"/>
                  <a:pt x="558016" y="1650581"/>
                  <a:pt x="557347" y="1650284"/>
                </a:cubicBezTo>
                <a:cubicBezTo>
                  <a:pt x="556677" y="1649986"/>
                  <a:pt x="556193" y="1649633"/>
                  <a:pt x="555895" y="1649223"/>
                </a:cubicBezTo>
                <a:cubicBezTo>
                  <a:pt x="555598" y="1648814"/>
                  <a:pt x="555449" y="1648312"/>
                  <a:pt x="555449" y="1647717"/>
                </a:cubicBezTo>
                <a:lnTo>
                  <a:pt x="555449" y="1588892"/>
                </a:lnTo>
                <a:cubicBezTo>
                  <a:pt x="555449" y="1583162"/>
                  <a:pt x="555002" y="1578549"/>
                  <a:pt x="554110" y="1575051"/>
                </a:cubicBezTo>
                <a:cubicBezTo>
                  <a:pt x="553217" y="1571554"/>
                  <a:pt x="551914" y="1568540"/>
                  <a:pt x="550203" y="1566010"/>
                </a:cubicBezTo>
                <a:cubicBezTo>
                  <a:pt x="548491" y="1563480"/>
                  <a:pt x="546277" y="1561545"/>
                  <a:pt x="543561" y="1560206"/>
                </a:cubicBezTo>
                <a:cubicBezTo>
                  <a:pt x="540845" y="1558866"/>
                  <a:pt x="537701" y="1558196"/>
                  <a:pt x="534129" y="1558196"/>
                </a:cubicBezTo>
                <a:cubicBezTo>
                  <a:pt x="529516" y="1558196"/>
                  <a:pt x="524902" y="1559834"/>
                  <a:pt x="520288" y="1563108"/>
                </a:cubicBezTo>
                <a:cubicBezTo>
                  <a:pt x="515675" y="1566382"/>
                  <a:pt x="510838" y="1571182"/>
                  <a:pt x="505778" y="1577507"/>
                </a:cubicBezTo>
                <a:lnTo>
                  <a:pt x="505778" y="1647717"/>
                </a:lnTo>
                <a:cubicBezTo>
                  <a:pt x="505778" y="1648312"/>
                  <a:pt x="505629" y="1648814"/>
                  <a:pt x="505331" y="1649223"/>
                </a:cubicBezTo>
                <a:cubicBezTo>
                  <a:pt x="505033" y="1649633"/>
                  <a:pt x="504550" y="1649986"/>
                  <a:pt x="503880" y="1650284"/>
                </a:cubicBezTo>
                <a:cubicBezTo>
                  <a:pt x="503210" y="1650581"/>
                  <a:pt x="502280" y="1650805"/>
                  <a:pt x="501089" y="1650954"/>
                </a:cubicBezTo>
                <a:cubicBezTo>
                  <a:pt x="499899" y="1651102"/>
                  <a:pt x="498373" y="1651177"/>
                  <a:pt x="496513" y="1651177"/>
                </a:cubicBezTo>
                <a:cubicBezTo>
                  <a:pt x="494727" y="1651177"/>
                  <a:pt x="493239" y="1651102"/>
                  <a:pt x="492048" y="1650954"/>
                </a:cubicBezTo>
                <a:cubicBezTo>
                  <a:pt x="490858" y="1650805"/>
                  <a:pt x="489909" y="1650581"/>
                  <a:pt x="489202" y="1650284"/>
                </a:cubicBezTo>
                <a:cubicBezTo>
                  <a:pt x="488495" y="1649986"/>
                  <a:pt x="488011" y="1649633"/>
                  <a:pt x="487751" y="1649223"/>
                </a:cubicBezTo>
                <a:cubicBezTo>
                  <a:pt x="487490" y="1648814"/>
                  <a:pt x="487360" y="1648312"/>
                  <a:pt x="487360" y="1647717"/>
                </a:cubicBezTo>
                <a:lnTo>
                  <a:pt x="487360" y="1547258"/>
                </a:lnTo>
                <a:cubicBezTo>
                  <a:pt x="487360" y="1546662"/>
                  <a:pt x="487472" y="1546160"/>
                  <a:pt x="487695" y="1545751"/>
                </a:cubicBezTo>
                <a:cubicBezTo>
                  <a:pt x="487918" y="1545341"/>
                  <a:pt x="488365" y="1544969"/>
                  <a:pt x="489034" y="1544634"/>
                </a:cubicBezTo>
                <a:cubicBezTo>
                  <a:pt x="489704" y="1544300"/>
                  <a:pt x="490560" y="1544076"/>
                  <a:pt x="491602" y="1543965"/>
                </a:cubicBezTo>
                <a:cubicBezTo>
                  <a:pt x="492643" y="1543853"/>
                  <a:pt x="494020" y="1543797"/>
                  <a:pt x="495732" y="1543797"/>
                </a:cubicBezTo>
                <a:cubicBezTo>
                  <a:pt x="497369" y="1543797"/>
                  <a:pt x="498727" y="1543853"/>
                  <a:pt x="499806" y="1543965"/>
                </a:cubicBezTo>
                <a:cubicBezTo>
                  <a:pt x="500885" y="1544076"/>
                  <a:pt x="501722" y="1544300"/>
                  <a:pt x="502317" y="1544634"/>
                </a:cubicBezTo>
                <a:cubicBezTo>
                  <a:pt x="502913" y="1544969"/>
                  <a:pt x="503341" y="1545341"/>
                  <a:pt x="503601" y="1545751"/>
                </a:cubicBezTo>
                <a:cubicBezTo>
                  <a:pt x="503861" y="1546160"/>
                  <a:pt x="503992" y="1546662"/>
                  <a:pt x="503992" y="1547258"/>
                </a:cubicBezTo>
                <a:lnTo>
                  <a:pt x="503992" y="1560540"/>
                </a:lnTo>
                <a:cubicBezTo>
                  <a:pt x="509647" y="1554215"/>
                  <a:pt x="515284" y="1549583"/>
                  <a:pt x="520902" y="1546644"/>
                </a:cubicBezTo>
                <a:cubicBezTo>
                  <a:pt x="526520" y="1543704"/>
                  <a:pt x="532195" y="1542235"/>
                  <a:pt x="537924" y="1542235"/>
                </a:cubicBezTo>
                <a:close/>
                <a:moveTo>
                  <a:pt x="375516" y="1542235"/>
                </a:moveTo>
                <a:cubicBezTo>
                  <a:pt x="378195" y="1542235"/>
                  <a:pt x="380874" y="1542458"/>
                  <a:pt x="383552" y="1542904"/>
                </a:cubicBezTo>
                <a:cubicBezTo>
                  <a:pt x="386231" y="1543351"/>
                  <a:pt x="388650" y="1543909"/>
                  <a:pt x="390808" y="1544579"/>
                </a:cubicBezTo>
                <a:cubicBezTo>
                  <a:pt x="392966" y="1545248"/>
                  <a:pt x="394808" y="1545974"/>
                  <a:pt x="396333" y="1546755"/>
                </a:cubicBezTo>
                <a:cubicBezTo>
                  <a:pt x="397859" y="1547537"/>
                  <a:pt x="399012" y="1548225"/>
                  <a:pt x="399793" y="1548820"/>
                </a:cubicBezTo>
                <a:cubicBezTo>
                  <a:pt x="400575" y="1549416"/>
                  <a:pt x="401096" y="1549936"/>
                  <a:pt x="401356" y="1550383"/>
                </a:cubicBezTo>
                <a:cubicBezTo>
                  <a:pt x="401616" y="1550829"/>
                  <a:pt x="401803" y="1551332"/>
                  <a:pt x="401914" y="1551890"/>
                </a:cubicBezTo>
                <a:cubicBezTo>
                  <a:pt x="402026" y="1552448"/>
                  <a:pt x="402137" y="1553136"/>
                  <a:pt x="402249" y="1553955"/>
                </a:cubicBezTo>
                <a:cubicBezTo>
                  <a:pt x="402361" y="1554773"/>
                  <a:pt x="402416" y="1555778"/>
                  <a:pt x="402416" y="1556969"/>
                </a:cubicBezTo>
                <a:cubicBezTo>
                  <a:pt x="402416" y="1558234"/>
                  <a:pt x="402361" y="1559331"/>
                  <a:pt x="402249" y="1560261"/>
                </a:cubicBezTo>
                <a:cubicBezTo>
                  <a:pt x="402137" y="1561192"/>
                  <a:pt x="401951" y="1561954"/>
                  <a:pt x="401691" y="1562550"/>
                </a:cubicBezTo>
                <a:cubicBezTo>
                  <a:pt x="401430" y="1563145"/>
                  <a:pt x="401114" y="1563573"/>
                  <a:pt x="400742" y="1563833"/>
                </a:cubicBezTo>
                <a:cubicBezTo>
                  <a:pt x="400370" y="1564094"/>
                  <a:pt x="399961" y="1564224"/>
                  <a:pt x="399514" y="1564224"/>
                </a:cubicBezTo>
                <a:cubicBezTo>
                  <a:pt x="398845" y="1564224"/>
                  <a:pt x="397877" y="1563815"/>
                  <a:pt x="396612" y="1562996"/>
                </a:cubicBezTo>
                <a:cubicBezTo>
                  <a:pt x="395347" y="1562178"/>
                  <a:pt x="393710" y="1561303"/>
                  <a:pt x="391701" y="1560373"/>
                </a:cubicBezTo>
                <a:cubicBezTo>
                  <a:pt x="389692" y="1559443"/>
                  <a:pt x="387329" y="1558568"/>
                  <a:pt x="384613" y="1557750"/>
                </a:cubicBezTo>
                <a:cubicBezTo>
                  <a:pt x="381897" y="1556931"/>
                  <a:pt x="378790" y="1556522"/>
                  <a:pt x="375293" y="1556522"/>
                </a:cubicBezTo>
                <a:cubicBezTo>
                  <a:pt x="372167" y="1556522"/>
                  <a:pt x="369414" y="1556876"/>
                  <a:pt x="367033" y="1557583"/>
                </a:cubicBezTo>
                <a:cubicBezTo>
                  <a:pt x="364651" y="1558289"/>
                  <a:pt x="362698" y="1559294"/>
                  <a:pt x="361172" y="1560596"/>
                </a:cubicBezTo>
                <a:cubicBezTo>
                  <a:pt x="359647" y="1561899"/>
                  <a:pt x="358494" y="1563443"/>
                  <a:pt x="357712" y="1565229"/>
                </a:cubicBezTo>
                <a:cubicBezTo>
                  <a:pt x="356931" y="1567014"/>
                  <a:pt x="356540" y="1568949"/>
                  <a:pt x="356540" y="1571033"/>
                </a:cubicBezTo>
                <a:cubicBezTo>
                  <a:pt x="356540" y="1573935"/>
                  <a:pt x="357284" y="1576372"/>
                  <a:pt x="358773" y="1578344"/>
                </a:cubicBezTo>
                <a:cubicBezTo>
                  <a:pt x="360261" y="1580316"/>
                  <a:pt x="362196" y="1582046"/>
                  <a:pt x="364577" y="1583534"/>
                </a:cubicBezTo>
                <a:cubicBezTo>
                  <a:pt x="366958" y="1585023"/>
                  <a:pt x="369674" y="1586362"/>
                  <a:pt x="372725" y="1587553"/>
                </a:cubicBezTo>
                <a:cubicBezTo>
                  <a:pt x="375776" y="1588743"/>
                  <a:pt x="378883" y="1589971"/>
                  <a:pt x="382046" y="1591236"/>
                </a:cubicBezTo>
                <a:cubicBezTo>
                  <a:pt x="385208" y="1592501"/>
                  <a:pt x="388334" y="1593915"/>
                  <a:pt x="391422" y="1595478"/>
                </a:cubicBezTo>
                <a:cubicBezTo>
                  <a:pt x="394510" y="1597041"/>
                  <a:pt x="397245" y="1598938"/>
                  <a:pt x="399626" y="1601171"/>
                </a:cubicBezTo>
                <a:cubicBezTo>
                  <a:pt x="402007" y="1603403"/>
                  <a:pt x="403923" y="1606082"/>
                  <a:pt x="405374" y="1609207"/>
                </a:cubicBezTo>
                <a:cubicBezTo>
                  <a:pt x="406825" y="1612333"/>
                  <a:pt x="407551" y="1616053"/>
                  <a:pt x="407551" y="1620369"/>
                </a:cubicBezTo>
                <a:cubicBezTo>
                  <a:pt x="407551" y="1625504"/>
                  <a:pt x="406602" y="1630080"/>
                  <a:pt x="404705" y="1634099"/>
                </a:cubicBezTo>
                <a:cubicBezTo>
                  <a:pt x="402807" y="1638117"/>
                  <a:pt x="400110" y="1641503"/>
                  <a:pt x="396612" y="1644256"/>
                </a:cubicBezTo>
                <a:cubicBezTo>
                  <a:pt x="393115" y="1647010"/>
                  <a:pt x="388947" y="1649093"/>
                  <a:pt x="384111" y="1650507"/>
                </a:cubicBezTo>
                <a:cubicBezTo>
                  <a:pt x="379274" y="1651921"/>
                  <a:pt x="373953" y="1652628"/>
                  <a:pt x="368149" y="1652628"/>
                </a:cubicBezTo>
                <a:cubicBezTo>
                  <a:pt x="364577" y="1652628"/>
                  <a:pt x="361172" y="1652349"/>
                  <a:pt x="357935" y="1651791"/>
                </a:cubicBezTo>
                <a:cubicBezTo>
                  <a:pt x="354698" y="1651233"/>
                  <a:pt x="351796" y="1650526"/>
                  <a:pt x="349229" y="1649670"/>
                </a:cubicBezTo>
                <a:cubicBezTo>
                  <a:pt x="346662" y="1648814"/>
                  <a:pt x="344485" y="1647921"/>
                  <a:pt x="342699" y="1646991"/>
                </a:cubicBezTo>
                <a:cubicBezTo>
                  <a:pt x="340913" y="1646061"/>
                  <a:pt x="339611" y="1645224"/>
                  <a:pt x="338792" y="1644480"/>
                </a:cubicBezTo>
                <a:cubicBezTo>
                  <a:pt x="337974" y="1643735"/>
                  <a:pt x="337379" y="1642694"/>
                  <a:pt x="337007" y="1641354"/>
                </a:cubicBezTo>
                <a:cubicBezTo>
                  <a:pt x="336634" y="1640015"/>
                  <a:pt x="336448" y="1638192"/>
                  <a:pt x="336448" y="1635885"/>
                </a:cubicBezTo>
                <a:cubicBezTo>
                  <a:pt x="336448" y="1634471"/>
                  <a:pt x="336523" y="1633280"/>
                  <a:pt x="336672" y="1632313"/>
                </a:cubicBezTo>
                <a:cubicBezTo>
                  <a:pt x="336820" y="1631345"/>
                  <a:pt x="337007" y="1630564"/>
                  <a:pt x="337230" y="1629969"/>
                </a:cubicBezTo>
                <a:cubicBezTo>
                  <a:pt x="337453" y="1629373"/>
                  <a:pt x="337769" y="1628946"/>
                  <a:pt x="338178" y="1628685"/>
                </a:cubicBezTo>
                <a:cubicBezTo>
                  <a:pt x="338588" y="1628425"/>
                  <a:pt x="339053" y="1628294"/>
                  <a:pt x="339574" y="1628294"/>
                </a:cubicBezTo>
                <a:cubicBezTo>
                  <a:pt x="340392" y="1628294"/>
                  <a:pt x="341602" y="1628797"/>
                  <a:pt x="343201" y="1629801"/>
                </a:cubicBezTo>
                <a:cubicBezTo>
                  <a:pt x="344801" y="1630806"/>
                  <a:pt x="346773" y="1631904"/>
                  <a:pt x="349117" y="1633094"/>
                </a:cubicBezTo>
                <a:cubicBezTo>
                  <a:pt x="351461" y="1634285"/>
                  <a:pt x="354233" y="1635382"/>
                  <a:pt x="357433" y="1636387"/>
                </a:cubicBezTo>
                <a:cubicBezTo>
                  <a:pt x="360633" y="1637392"/>
                  <a:pt x="364316" y="1637894"/>
                  <a:pt x="368484" y="1637894"/>
                </a:cubicBezTo>
                <a:cubicBezTo>
                  <a:pt x="371609" y="1637894"/>
                  <a:pt x="374437" y="1637559"/>
                  <a:pt x="376967" y="1636889"/>
                </a:cubicBezTo>
                <a:cubicBezTo>
                  <a:pt x="379497" y="1636220"/>
                  <a:pt x="381692" y="1635234"/>
                  <a:pt x="383552" y="1633931"/>
                </a:cubicBezTo>
                <a:cubicBezTo>
                  <a:pt x="385413" y="1632629"/>
                  <a:pt x="386845" y="1630973"/>
                  <a:pt x="387850" y="1628964"/>
                </a:cubicBezTo>
                <a:cubicBezTo>
                  <a:pt x="388854" y="1626955"/>
                  <a:pt x="389357" y="1624574"/>
                  <a:pt x="389357" y="1621820"/>
                </a:cubicBezTo>
                <a:cubicBezTo>
                  <a:pt x="389357" y="1618993"/>
                  <a:pt x="388631" y="1616611"/>
                  <a:pt x="387180" y="1614677"/>
                </a:cubicBezTo>
                <a:cubicBezTo>
                  <a:pt x="385729" y="1612742"/>
                  <a:pt x="383813" y="1611030"/>
                  <a:pt x="381432" y="1609542"/>
                </a:cubicBezTo>
                <a:cubicBezTo>
                  <a:pt x="379050" y="1608054"/>
                  <a:pt x="376372" y="1606733"/>
                  <a:pt x="373395" y="1605580"/>
                </a:cubicBezTo>
                <a:cubicBezTo>
                  <a:pt x="370418" y="1604426"/>
                  <a:pt x="367349" y="1603217"/>
                  <a:pt x="364186" y="1601952"/>
                </a:cubicBezTo>
                <a:cubicBezTo>
                  <a:pt x="361024" y="1600687"/>
                  <a:pt x="357935" y="1599254"/>
                  <a:pt x="354922" y="1597654"/>
                </a:cubicBezTo>
                <a:cubicBezTo>
                  <a:pt x="351908" y="1596055"/>
                  <a:pt x="349210" y="1594101"/>
                  <a:pt x="346829" y="1591794"/>
                </a:cubicBezTo>
                <a:cubicBezTo>
                  <a:pt x="344448" y="1589488"/>
                  <a:pt x="342532" y="1586734"/>
                  <a:pt x="341081" y="1583534"/>
                </a:cubicBezTo>
                <a:cubicBezTo>
                  <a:pt x="339630" y="1580335"/>
                  <a:pt x="338904" y="1576502"/>
                  <a:pt x="338904" y="1572037"/>
                </a:cubicBezTo>
                <a:cubicBezTo>
                  <a:pt x="338904" y="1568093"/>
                  <a:pt x="339667" y="1564317"/>
                  <a:pt x="341192" y="1560708"/>
                </a:cubicBezTo>
                <a:cubicBezTo>
                  <a:pt x="342718" y="1557099"/>
                  <a:pt x="345006" y="1553936"/>
                  <a:pt x="348057" y="1551220"/>
                </a:cubicBezTo>
                <a:cubicBezTo>
                  <a:pt x="351108" y="1548504"/>
                  <a:pt x="354922" y="1546327"/>
                  <a:pt x="359498" y="1544690"/>
                </a:cubicBezTo>
                <a:cubicBezTo>
                  <a:pt x="364075" y="1543053"/>
                  <a:pt x="369414" y="1542235"/>
                  <a:pt x="375516" y="1542235"/>
                </a:cubicBezTo>
                <a:close/>
                <a:moveTo>
                  <a:pt x="266239" y="1542235"/>
                </a:moveTo>
                <a:cubicBezTo>
                  <a:pt x="273457" y="1542235"/>
                  <a:pt x="279596" y="1543053"/>
                  <a:pt x="284656" y="1544690"/>
                </a:cubicBezTo>
                <a:cubicBezTo>
                  <a:pt x="289716" y="1546327"/>
                  <a:pt x="293809" y="1548727"/>
                  <a:pt x="296935" y="1551890"/>
                </a:cubicBezTo>
                <a:cubicBezTo>
                  <a:pt x="300060" y="1555052"/>
                  <a:pt x="302330" y="1558978"/>
                  <a:pt x="303743" y="1563666"/>
                </a:cubicBezTo>
                <a:cubicBezTo>
                  <a:pt x="305157" y="1568354"/>
                  <a:pt x="305864" y="1573823"/>
                  <a:pt x="305864" y="1580074"/>
                </a:cubicBezTo>
                <a:lnTo>
                  <a:pt x="305864" y="1647828"/>
                </a:lnTo>
                <a:cubicBezTo>
                  <a:pt x="305864" y="1648721"/>
                  <a:pt x="305567" y="1649391"/>
                  <a:pt x="304971" y="1649837"/>
                </a:cubicBezTo>
                <a:cubicBezTo>
                  <a:pt x="304376" y="1650284"/>
                  <a:pt x="303557" y="1650619"/>
                  <a:pt x="302516" y="1650842"/>
                </a:cubicBezTo>
                <a:cubicBezTo>
                  <a:pt x="301474" y="1651065"/>
                  <a:pt x="299948" y="1651177"/>
                  <a:pt x="297939" y="1651177"/>
                </a:cubicBezTo>
                <a:cubicBezTo>
                  <a:pt x="296004" y="1651177"/>
                  <a:pt x="294460" y="1651065"/>
                  <a:pt x="293307" y="1650842"/>
                </a:cubicBezTo>
                <a:cubicBezTo>
                  <a:pt x="292153" y="1650619"/>
                  <a:pt x="291316" y="1650284"/>
                  <a:pt x="290795" y="1649837"/>
                </a:cubicBezTo>
                <a:cubicBezTo>
                  <a:pt x="290274" y="1649391"/>
                  <a:pt x="290014" y="1648721"/>
                  <a:pt x="290014" y="1647828"/>
                </a:cubicBezTo>
                <a:lnTo>
                  <a:pt x="290014" y="1637782"/>
                </a:lnTo>
                <a:cubicBezTo>
                  <a:pt x="285624" y="1642470"/>
                  <a:pt x="280731" y="1646117"/>
                  <a:pt x="275336" y="1648721"/>
                </a:cubicBezTo>
                <a:cubicBezTo>
                  <a:pt x="269941" y="1651326"/>
                  <a:pt x="264230" y="1652628"/>
                  <a:pt x="258202" y="1652628"/>
                </a:cubicBezTo>
                <a:cubicBezTo>
                  <a:pt x="252919" y="1652628"/>
                  <a:pt x="248137" y="1651940"/>
                  <a:pt x="243859" y="1650563"/>
                </a:cubicBezTo>
                <a:cubicBezTo>
                  <a:pt x="239580" y="1649186"/>
                  <a:pt x="235934" y="1647196"/>
                  <a:pt x="232920" y="1644591"/>
                </a:cubicBezTo>
                <a:cubicBezTo>
                  <a:pt x="229906" y="1641987"/>
                  <a:pt x="227562" y="1638787"/>
                  <a:pt x="225888" y="1634992"/>
                </a:cubicBezTo>
                <a:cubicBezTo>
                  <a:pt x="224213" y="1631197"/>
                  <a:pt x="223376" y="1626881"/>
                  <a:pt x="223376" y="1622044"/>
                </a:cubicBezTo>
                <a:cubicBezTo>
                  <a:pt x="223376" y="1616388"/>
                  <a:pt x="224530" y="1611477"/>
                  <a:pt x="226836" y="1607310"/>
                </a:cubicBezTo>
                <a:cubicBezTo>
                  <a:pt x="229143" y="1603143"/>
                  <a:pt x="232455" y="1599682"/>
                  <a:pt x="236771" y="1596929"/>
                </a:cubicBezTo>
                <a:cubicBezTo>
                  <a:pt x="241087" y="1594176"/>
                  <a:pt x="246370" y="1592111"/>
                  <a:pt x="252621" y="1590734"/>
                </a:cubicBezTo>
                <a:cubicBezTo>
                  <a:pt x="258872" y="1589357"/>
                  <a:pt x="265904" y="1588669"/>
                  <a:pt x="273717" y="1588669"/>
                </a:cubicBezTo>
                <a:lnTo>
                  <a:pt x="287558" y="1588669"/>
                </a:lnTo>
                <a:lnTo>
                  <a:pt x="287558" y="1580856"/>
                </a:lnTo>
                <a:cubicBezTo>
                  <a:pt x="287558" y="1576986"/>
                  <a:pt x="287149" y="1573563"/>
                  <a:pt x="286331" y="1570586"/>
                </a:cubicBezTo>
                <a:cubicBezTo>
                  <a:pt x="285512" y="1567610"/>
                  <a:pt x="284191" y="1565136"/>
                  <a:pt x="282368" y="1563164"/>
                </a:cubicBezTo>
                <a:cubicBezTo>
                  <a:pt x="280545" y="1561192"/>
                  <a:pt x="278182" y="1559703"/>
                  <a:pt x="275280" y="1558699"/>
                </a:cubicBezTo>
                <a:cubicBezTo>
                  <a:pt x="272378" y="1557694"/>
                  <a:pt x="268806" y="1557192"/>
                  <a:pt x="264564" y="1557192"/>
                </a:cubicBezTo>
                <a:cubicBezTo>
                  <a:pt x="260025" y="1557192"/>
                  <a:pt x="255951" y="1557731"/>
                  <a:pt x="252342" y="1558810"/>
                </a:cubicBezTo>
                <a:cubicBezTo>
                  <a:pt x="248733" y="1559889"/>
                  <a:pt x="245570" y="1561080"/>
                  <a:pt x="242854" y="1562382"/>
                </a:cubicBezTo>
                <a:cubicBezTo>
                  <a:pt x="240138" y="1563684"/>
                  <a:pt x="237868" y="1564875"/>
                  <a:pt x="236045" y="1565954"/>
                </a:cubicBezTo>
                <a:cubicBezTo>
                  <a:pt x="234222" y="1567033"/>
                  <a:pt x="232864" y="1567573"/>
                  <a:pt x="231971" y="1567573"/>
                </a:cubicBezTo>
                <a:cubicBezTo>
                  <a:pt x="231376" y="1567573"/>
                  <a:pt x="230855" y="1567424"/>
                  <a:pt x="230408" y="1567126"/>
                </a:cubicBezTo>
                <a:cubicBezTo>
                  <a:pt x="229962" y="1566828"/>
                  <a:pt x="229571" y="1566382"/>
                  <a:pt x="229236" y="1565787"/>
                </a:cubicBezTo>
                <a:cubicBezTo>
                  <a:pt x="228901" y="1565191"/>
                  <a:pt x="228660" y="1564429"/>
                  <a:pt x="228511" y="1563498"/>
                </a:cubicBezTo>
                <a:cubicBezTo>
                  <a:pt x="228362" y="1562568"/>
                  <a:pt x="228288" y="1561545"/>
                  <a:pt x="228288" y="1560429"/>
                </a:cubicBezTo>
                <a:cubicBezTo>
                  <a:pt x="228288" y="1558568"/>
                  <a:pt x="228418" y="1557099"/>
                  <a:pt x="228678" y="1556020"/>
                </a:cubicBezTo>
                <a:cubicBezTo>
                  <a:pt x="228939" y="1554941"/>
                  <a:pt x="229571" y="1553918"/>
                  <a:pt x="230576" y="1552950"/>
                </a:cubicBezTo>
                <a:cubicBezTo>
                  <a:pt x="231580" y="1551983"/>
                  <a:pt x="233310" y="1550848"/>
                  <a:pt x="235766" y="1549546"/>
                </a:cubicBezTo>
                <a:cubicBezTo>
                  <a:pt x="238222" y="1548244"/>
                  <a:pt x="241050" y="1547053"/>
                  <a:pt x="244249" y="1545974"/>
                </a:cubicBezTo>
                <a:cubicBezTo>
                  <a:pt x="247449" y="1544895"/>
                  <a:pt x="250947" y="1544002"/>
                  <a:pt x="254742" y="1543295"/>
                </a:cubicBezTo>
                <a:cubicBezTo>
                  <a:pt x="258537" y="1542588"/>
                  <a:pt x="262369" y="1542235"/>
                  <a:pt x="266239" y="1542235"/>
                </a:cubicBezTo>
                <a:close/>
                <a:moveTo>
                  <a:pt x="130917" y="1505400"/>
                </a:moveTo>
                <a:cubicBezTo>
                  <a:pt x="133149" y="1505400"/>
                  <a:pt x="134954" y="1505474"/>
                  <a:pt x="136330" y="1505623"/>
                </a:cubicBezTo>
                <a:cubicBezTo>
                  <a:pt x="137707" y="1505772"/>
                  <a:pt x="138805" y="1505976"/>
                  <a:pt x="139623" y="1506237"/>
                </a:cubicBezTo>
                <a:cubicBezTo>
                  <a:pt x="140442" y="1506497"/>
                  <a:pt x="141056" y="1506869"/>
                  <a:pt x="141465" y="1507353"/>
                </a:cubicBezTo>
                <a:cubicBezTo>
                  <a:pt x="141874" y="1507837"/>
                  <a:pt x="142265" y="1508451"/>
                  <a:pt x="142637" y="1509195"/>
                </a:cubicBezTo>
                <a:lnTo>
                  <a:pt x="162617" y="1550718"/>
                </a:lnTo>
                <a:cubicBezTo>
                  <a:pt x="164472" y="1554662"/>
                  <a:pt x="166324" y="1558792"/>
                  <a:pt x="168173" y="1563108"/>
                </a:cubicBezTo>
                <a:cubicBezTo>
                  <a:pt x="170022" y="1567424"/>
                  <a:pt x="171909" y="1571777"/>
                  <a:pt x="173833" y="1576167"/>
                </a:cubicBezTo>
                <a:lnTo>
                  <a:pt x="174055" y="1576167"/>
                </a:lnTo>
                <a:cubicBezTo>
                  <a:pt x="175756" y="1571926"/>
                  <a:pt x="177513" y="1567703"/>
                  <a:pt x="179325" y="1563498"/>
                </a:cubicBezTo>
                <a:cubicBezTo>
                  <a:pt x="181138" y="1559294"/>
                  <a:pt x="182973" y="1555145"/>
                  <a:pt x="184830" y="1551053"/>
                </a:cubicBezTo>
                <a:lnTo>
                  <a:pt x="204921" y="1509306"/>
                </a:lnTo>
                <a:cubicBezTo>
                  <a:pt x="205145" y="1508562"/>
                  <a:pt x="205461" y="1507930"/>
                  <a:pt x="205870" y="1507409"/>
                </a:cubicBezTo>
                <a:cubicBezTo>
                  <a:pt x="206280" y="1506888"/>
                  <a:pt x="206838" y="1506497"/>
                  <a:pt x="207545" y="1506237"/>
                </a:cubicBezTo>
                <a:cubicBezTo>
                  <a:pt x="208252" y="1505976"/>
                  <a:pt x="209238" y="1505772"/>
                  <a:pt x="210503" y="1505623"/>
                </a:cubicBezTo>
                <a:cubicBezTo>
                  <a:pt x="211768" y="1505474"/>
                  <a:pt x="213368" y="1505400"/>
                  <a:pt x="215302" y="1505400"/>
                </a:cubicBezTo>
                <a:cubicBezTo>
                  <a:pt x="217981" y="1505400"/>
                  <a:pt x="220083" y="1505493"/>
                  <a:pt x="221609" y="1505679"/>
                </a:cubicBezTo>
                <a:cubicBezTo>
                  <a:pt x="223134" y="1505865"/>
                  <a:pt x="224195" y="1506218"/>
                  <a:pt x="224790" y="1506739"/>
                </a:cubicBezTo>
                <a:cubicBezTo>
                  <a:pt x="225385" y="1507260"/>
                  <a:pt x="225590" y="1508004"/>
                  <a:pt x="225404" y="1508972"/>
                </a:cubicBezTo>
                <a:cubicBezTo>
                  <a:pt x="225218" y="1509939"/>
                  <a:pt x="224716" y="1511241"/>
                  <a:pt x="223897" y="1512878"/>
                </a:cubicBezTo>
                <a:lnTo>
                  <a:pt x="183044" y="1594362"/>
                </a:lnTo>
                <a:lnTo>
                  <a:pt x="183044" y="1647605"/>
                </a:lnTo>
                <a:cubicBezTo>
                  <a:pt x="183044" y="1648200"/>
                  <a:pt x="182896" y="1648721"/>
                  <a:pt x="182600" y="1649168"/>
                </a:cubicBezTo>
                <a:cubicBezTo>
                  <a:pt x="182304" y="1649614"/>
                  <a:pt x="181786" y="1649968"/>
                  <a:pt x="181046" y="1650228"/>
                </a:cubicBezTo>
                <a:cubicBezTo>
                  <a:pt x="180306" y="1650488"/>
                  <a:pt x="179307" y="1650712"/>
                  <a:pt x="178050" y="1650898"/>
                </a:cubicBezTo>
                <a:cubicBezTo>
                  <a:pt x="176792" y="1651084"/>
                  <a:pt x="175276" y="1651177"/>
                  <a:pt x="173500" y="1651177"/>
                </a:cubicBezTo>
                <a:cubicBezTo>
                  <a:pt x="171650" y="1651177"/>
                  <a:pt x="170115" y="1651084"/>
                  <a:pt x="168894" y="1650898"/>
                </a:cubicBezTo>
                <a:cubicBezTo>
                  <a:pt x="167673" y="1650712"/>
                  <a:pt x="166674" y="1650488"/>
                  <a:pt x="165898" y="1650228"/>
                </a:cubicBezTo>
                <a:cubicBezTo>
                  <a:pt x="165121" y="1649968"/>
                  <a:pt x="164585" y="1649614"/>
                  <a:pt x="164289" y="1649168"/>
                </a:cubicBezTo>
                <a:cubicBezTo>
                  <a:pt x="163993" y="1648721"/>
                  <a:pt x="163845" y="1648200"/>
                  <a:pt x="163845" y="1647605"/>
                </a:cubicBezTo>
                <a:lnTo>
                  <a:pt x="163845" y="1594362"/>
                </a:lnTo>
                <a:lnTo>
                  <a:pt x="122992" y="1512878"/>
                </a:lnTo>
                <a:cubicBezTo>
                  <a:pt x="122173" y="1511167"/>
                  <a:pt x="121671" y="1509827"/>
                  <a:pt x="121485" y="1508860"/>
                </a:cubicBezTo>
                <a:cubicBezTo>
                  <a:pt x="121299" y="1507893"/>
                  <a:pt x="121485" y="1507148"/>
                  <a:pt x="122043" y="1506627"/>
                </a:cubicBezTo>
                <a:cubicBezTo>
                  <a:pt x="122601" y="1506107"/>
                  <a:pt x="123606" y="1505772"/>
                  <a:pt x="125057" y="1505623"/>
                </a:cubicBezTo>
                <a:cubicBezTo>
                  <a:pt x="126508" y="1505474"/>
                  <a:pt x="128461" y="1505400"/>
                  <a:pt x="130917" y="1505400"/>
                </a:cubicBezTo>
                <a:close/>
                <a:moveTo>
                  <a:pt x="439475" y="1502386"/>
                </a:moveTo>
                <a:cubicBezTo>
                  <a:pt x="443791" y="1502386"/>
                  <a:pt x="446749" y="1503149"/>
                  <a:pt x="448349" y="1504674"/>
                </a:cubicBezTo>
                <a:cubicBezTo>
                  <a:pt x="449948" y="1506200"/>
                  <a:pt x="450748" y="1509083"/>
                  <a:pt x="450748" y="1513325"/>
                </a:cubicBezTo>
                <a:cubicBezTo>
                  <a:pt x="450748" y="1517641"/>
                  <a:pt x="449930" y="1520580"/>
                  <a:pt x="448293" y="1522143"/>
                </a:cubicBezTo>
                <a:cubicBezTo>
                  <a:pt x="446656" y="1523706"/>
                  <a:pt x="443642" y="1524487"/>
                  <a:pt x="439251" y="1524487"/>
                </a:cubicBezTo>
                <a:cubicBezTo>
                  <a:pt x="434935" y="1524487"/>
                  <a:pt x="431977" y="1523724"/>
                  <a:pt x="430378" y="1522199"/>
                </a:cubicBezTo>
                <a:cubicBezTo>
                  <a:pt x="428778" y="1520673"/>
                  <a:pt x="427978" y="1517790"/>
                  <a:pt x="427978" y="1513548"/>
                </a:cubicBezTo>
                <a:cubicBezTo>
                  <a:pt x="427978" y="1509232"/>
                  <a:pt x="428796" y="1506293"/>
                  <a:pt x="430433" y="1504730"/>
                </a:cubicBezTo>
                <a:cubicBezTo>
                  <a:pt x="432070" y="1503167"/>
                  <a:pt x="435084" y="1502386"/>
                  <a:pt x="439475" y="1502386"/>
                </a:cubicBezTo>
                <a:close/>
                <a:moveTo>
                  <a:pt x="215665" y="216359"/>
                </a:moveTo>
                <a:lnTo>
                  <a:pt x="327955" y="217699"/>
                </a:lnTo>
                <a:lnTo>
                  <a:pt x="440246" y="219040"/>
                </a:lnTo>
                <a:cubicBezTo>
                  <a:pt x="447998" y="219132"/>
                  <a:pt x="455402" y="220800"/>
                  <a:pt x="462153" y="223736"/>
                </a:cubicBezTo>
                <a:lnTo>
                  <a:pt x="467030" y="227073"/>
                </a:lnTo>
                <a:lnTo>
                  <a:pt x="471751" y="225732"/>
                </a:lnTo>
                <a:cubicBezTo>
                  <a:pt x="476633" y="226320"/>
                  <a:pt x="481336" y="228773"/>
                  <a:pt x="484704" y="232956"/>
                </a:cubicBezTo>
                <a:lnTo>
                  <a:pt x="710467" y="513310"/>
                </a:lnTo>
                <a:cubicBezTo>
                  <a:pt x="717203" y="521674"/>
                  <a:pt x="716046" y="533784"/>
                  <a:pt x="707883" y="540357"/>
                </a:cubicBezTo>
                <a:lnTo>
                  <a:pt x="648763" y="587966"/>
                </a:lnTo>
                <a:cubicBezTo>
                  <a:pt x="640600" y="594539"/>
                  <a:pt x="628522" y="593087"/>
                  <a:pt x="621787" y="584723"/>
                </a:cubicBezTo>
                <a:lnTo>
                  <a:pt x="498915" y="432140"/>
                </a:lnTo>
                <a:lnTo>
                  <a:pt x="502616" y="743778"/>
                </a:lnTo>
                <a:cubicBezTo>
                  <a:pt x="502986" y="774949"/>
                  <a:pt x="478148" y="799917"/>
                  <a:pt x="447139" y="799547"/>
                </a:cubicBezTo>
                <a:lnTo>
                  <a:pt x="464072" y="799749"/>
                </a:lnTo>
                <a:cubicBezTo>
                  <a:pt x="476501" y="799897"/>
                  <a:pt x="486696" y="810145"/>
                  <a:pt x="486844" y="822639"/>
                </a:cubicBezTo>
                <a:lnTo>
                  <a:pt x="491828" y="1242340"/>
                </a:lnTo>
                <a:cubicBezTo>
                  <a:pt x="491977" y="1254834"/>
                  <a:pt x="482022" y="1264841"/>
                  <a:pt x="469593" y="1264692"/>
                </a:cubicBezTo>
                <a:lnTo>
                  <a:pt x="379583" y="1263618"/>
                </a:lnTo>
                <a:cubicBezTo>
                  <a:pt x="367155" y="1263470"/>
                  <a:pt x="356959" y="1253222"/>
                  <a:pt x="356812" y="1240729"/>
                </a:cubicBezTo>
                <a:lnTo>
                  <a:pt x="351827" y="821027"/>
                </a:lnTo>
                <a:cubicBezTo>
                  <a:pt x="351679" y="808534"/>
                  <a:pt x="361634" y="798526"/>
                  <a:pt x="374062" y="798675"/>
                </a:cubicBezTo>
                <a:lnTo>
                  <a:pt x="312346" y="797938"/>
                </a:lnTo>
                <a:cubicBezTo>
                  <a:pt x="324774" y="798087"/>
                  <a:pt x="334969" y="808334"/>
                  <a:pt x="335117" y="820828"/>
                </a:cubicBezTo>
                <a:lnTo>
                  <a:pt x="340101" y="1240529"/>
                </a:lnTo>
                <a:cubicBezTo>
                  <a:pt x="340250" y="1253022"/>
                  <a:pt x="330295" y="1263030"/>
                  <a:pt x="317867" y="1262881"/>
                </a:cubicBezTo>
                <a:lnTo>
                  <a:pt x="227857" y="1261807"/>
                </a:lnTo>
                <a:cubicBezTo>
                  <a:pt x="215428" y="1261659"/>
                  <a:pt x="205233" y="1251411"/>
                  <a:pt x="205084" y="1238917"/>
                </a:cubicBezTo>
                <a:lnTo>
                  <a:pt x="200100" y="819216"/>
                </a:lnTo>
                <a:cubicBezTo>
                  <a:pt x="199952" y="806722"/>
                  <a:pt x="209907" y="796715"/>
                  <a:pt x="222335" y="796863"/>
                </a:cubicBezTo>
                <a:lnTo>
                  <a:pt x="222558" y="796866"/>
                </a:lnTo>
                <a:cubicBezTo>
                  <a:pt x="191549" y="796496"/>
                  <a:pt x="166112" y="770927"/>
                  <a:pt x="165742" y="739757"/>
                </a:cubicBezTo>
                <a:lnTo>
                  <a:pt x="162784" y="490717"/>
                </a:lnTo>
                <a:lnTo>
                  <a:pt x="102579" y="596345"/>
                </a:lnTo>
                <a:cubicBezTo>
                  <a:pt x="97373" y="605479"/>
                  <a:pt x="85683" y="608464"/>
                  <a:pt x="76469" y="603012"/>
                </a:cubicBezTo>
                <a:lnTo>
                  <a:pt x="9738" y="563521"/>
                </a:lnTo>
                <a:cubicBezTo>
                  <a:pt x="524" y="558068"/>
                  <a:pt x="-2725" y="546243"/>
                  <a:pt x="2482" y="537108"/>
                </a:cubicBezTo>
                <a:lnTo>
                  <a:pt x="163512" y="254586"/>
                </a:lnTo>
                <a:lnTo>
                  <a:pt x="164340" y="250212"/>
                </a:lnTo>
                <a:lnTo>
                  <a:pt x="176077" y="232540"/>
                </a:lnTo>
                <a:lnTo>
                  <a:pt x="176991" y="230936"/>
                </a:lnTo>
                <a:cubicBezTo>
                  <a:pt x="179595" y="226368"/>
                  <a:pt x="183819" y="223339"/>
                  <a:pt x="188544" y="222132"/>
                </a:cubicBezTo>
                <a:lnTo>
                  <a:pt x="190953" y="222486"/>
                </a:lnTo>
                <a:lnTo>
                  <a:pt x="193863" y="220533"/>
                </a:lnTo>
                <a:cubicBezTo>
                  <a:pt x="200547" y="217758"/>
                  <a:pt x="207913" y="216267"/>
                  <a:pt x="215665" y="216359"/>
                </a:cubicBezTo>
                <a:close/>
                <a:moveTo>
                  <a:pt x="325370" y="9"/>
                </a:moveTo>
                <a:cubicBezTo>
                  <a:pt x="389602" y="776"/>
                  <a:pt x="442251" y="50129"/>
                  <a:pt x="442965" y="110242"/>
                </a:cubicBezTo>
                <a:cubicBezTo>
                  <a:pt x="443679" y="170356"/>
                  <a:pt x="392187" y="218466"/>
                  <a:pt x="327955" y="217699"/>
                </a:cubicBezTo>
                <a:cubicBezTo>
                  <a:pt x="263723" y="216933"/>
                  <a:pt x="211075" y="167580"/>
                  <a:pt x="210361" y="107466"/>
                </a:cubicBezTo>
                <a:cubicBezTo>
                  <a:pt x="209647" y="47352"/>
                  <a:pt x="261139" y="-757"/>
                  <a:pt x="325370" y="9"/>
                </a:cubicBezTo>
                <a:close/>
              </a:path>
            </a:pathLst>
          </a:custGeom>
          <a:solidFill>
            <a:srgbClr val="64F5C9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a-IR" dirty="0">
              <a:solidFill>
                <a:srgbClr val="64F5C9"/>
              </a:solidFill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4836981" y="922978"/>
            <a:ext cx="57700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F4494F"/>
                </a:solidFill>
              </a:rPr>
              <a:t>:2</a:t>
            </a:r>
            <a:endParaRPr lang="fa-IR" sz="1400" dirty="0">
              <a:solidFill>
                <a:srgbClr val="F449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" grpId="0" animBg="1"/>
      <p:bldP spid="510" grpId="0"/>
      <p:bldP spid="511" grpId="0" animBg="1"/>
      <p:bldP spid="5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30200" y="908050"/>
            <a:ext cx="6680200" cy="0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200" y="139700"/>
            <a:ext cx="60007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288FD3"/>
                </a:solidFill>
              </a:rPr>
              <a:t>IP &amp; MAC addresses</a:t>
            </a:r>
            <a:endParaRPr lang="fa-IR" sz="3600" dirty="0">
              <a:solidFill>
                <a:srgbClr val="288FD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200" y="1257300"/>
            <a:ext cx="8280400" cy="38776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43C09A"/>
              </a:buClr>
              <a:buSzPct val="150000"/>
            </a:pPr>
            <a:r>
              <a:rPr lang="fa-IR" sz="2400" dirty="0" smtClean="0">
                <a:solidFill>
                  <a:srgbClr val="43C09A"/>
                </a:solidFill>
              </a:rPr>
              <a:t> ⚫</a:t>
            </a:r>
            <a:r>
              <a:rPr lang="en-US" dirty="0" smtClean="0">
                <a:solidFill>
                  <a:srgbClr val="E6E6E6"/>
                </a:solidFill>
              </a:rPr>
              <a:t>A </a:t>
            </a:r>
            <a:r>
              <a:rPr lang="en-US" dirty="0">
                <a:solidFill>
                  <a:srgbClr val="E6E6E6"/>
                </a:solidFill>
              </a:rPr>
              <a:t>MAC (Media Access Control) </a:t>
            </a:r>
            <a:r>
              <a:rPr lang="en-US" dirty="0" smtClean="0">
                <a:solidFill>
                  <a:srgbClr val="E6E6E6"/>
                </a:solidFill>
              </a:rPr>
              <a:t>address or </a:t>
            </a:r>
            <a:r>
              <a:rPr lang="en-US" dirty="0">
                <a:solidFill>
                  <a:srgbClr val="E6E6E6"/>
                </a:solidFill>
              </a:rPr>
              <a:t>physical address, is a unique identifier assigned to network interfaces for communications on a computer network</a:t>
            </a:r>
            <a:endParaRPr lang="en-US" sz="2400" dirty="0" smtClean="0">
              <a:solidFill>
                <a:srgbClr val="E6E6E6"/>
              </a:solidFill>
            </a:endParaRPr>
          </a:p>
          <a:p>
            <a:pPr>
              <a:buClr>
                <a:srgbClr val="43C09A"/>
              </a:buClr>
              <a:buSzPct val="150000"/>
            </a:pPr>
            <a:endParaRPr lang="en-US" sz="2400" dirty="0" smtClean="0">
              <a:solidFill>
                <a:srgbClr val="43C09A"/>
              </a:solidFill>
            </a:endParaRPr>
          </a:p>
          <a:p>
            <a:pPr>
              <a:buClr>
                <a:srgbClr val="43C09A"/>
              </a:buClr>
              <a:buSzPct val="150000"/>
            </a:pPr>
            <a:endParaRPr lang="en-US" sz="2400" dirty="0">
              <a:solidFill>
                <a:srgbClr val="43C09A"/>
              </a:solidFill>
            </a:endParaRPr>
          </a:p>
          <a:p>
            <a:r>
              <a:rPr lang="fa-IR" sz="2400" dirty="0">
                <a:solidFill>
                  <a:srgbClr val="43C09A"/>
                </a:solidFill>
              </a:rPr>
              <a:t> </a:t>
            </a:r>
            <a:r>
              <a:rPr lang="fa-IR" sz="2400" dirty="0" smtClean="0">
                <a:solidFill>
                  <a:srgbClr val="43C09A"/>
                </a:solidFill>
              </a:rPr>
              <a:t>⚫</a:t>
            </a:r>
            <a:r>
              <a:rPr lang="en-US" dirty="0">
                <a:solidFill>
                  <a:srgbClr val="E6E6E6"/>
                </a:solidFill>
              </a:rPr>
              <a:t>An IP address is a </a:t>
            </a:r>
            <a:r>
              <a:rPr lang="en-US" dirty="0" smtClean="0">
                <a:solidFill>
                  <a:srgbClr val="E6E6E6"/>
                </a:solidFill>
              </a:rPr>
              <a:t>numeric label </a:t>
            </a:r>
            <a:r>
              <a:rPr lang="en-US" dirty="0">
                <a:solidFill>
                  <a:srgbClr val="E6E6E6"/>
                </a:solidFill>
              </a:rPr>
              <a:t>assigned to </a:t>
            </a:r>
            <a:r>
              <a:rPr lang="en-US" dirty="0" smtClean="0">
                <a:solidFill>
                  <a:srgbClr val="E6E6E6"/>
                </a:solidFill>
              </a:rPr>
              <a:t>devices when entering </a:t>
            </a:r>
            <a:r>
              <a:rPr lang="en-US" dirty="0">
                <a:solidFill>
                  <a:srgbClr val="E6E6E6"/>
                </a:solidFill>
              </a:rPr>
              <a:t>a network for identification and location </a:t>
            </a:r>
            <a:r>
              <a:rPr lang="en-US" dirty="0" smtClean="0">
                <a:solidFill>
                  <a:srgbClr val="E6E6E6"/>
                </a:solidFill>
              </a:rPr>
              <a:t>purposes </a:t>
            </a:r>
            <a:r>
              <a:rPr lang="en-US" dirty="0">
                <a:solidFill>
                  <a:srgbClr val="E6E6E6"/>
                </a:solidFill>
              </a:rPr>
              <a:t>using the Internet Protocol.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43C09A"/>
              </a:solidFill>
            </a:endParaRPr>
          </a:p>
          <a:p>
            <a:pPr>
              <a:buClr>
                <a:srgbClr val="43C09A"/>
              </a:buClr>
              <a:buSzPct val="150000"/>
            </a:pPr>
            <a:endParaRPr lang="en-US" sz="2400" dirty="0">
              <a:solidFill>
                <a:srgbClr val="43C09A"/>
              </a:solidFill>
            </a:endParaRPr>
          </a:p>
          <a:p>
            <a:pPr>
              <a:buClr>
                <a:srgbClr val="43C09A"/>
              </a:buClr>
              <a:buSzPct val="150000"/>
            </a:pPr>
            <a:endParaRPr lang="en-US" sz="2400" dirty="0" smtClean="0">
              <a:solidFill>
                <a:srgbClr val="43C09A"/>
              </a:solidFill>
            </a:endParaRPr>
          </a:p>
          <a:p>
            <a:pPr>
              <a:buClr>
                <a:srgbClr val="43C09A"/>
              </a:buClr>
              <a:buSzPct val="150000"/>
            </a:pPr>
            <a:r>
              <a:rPr lang="en-US" dirty="0"/>
              <a:t> 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582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30200" y="908050"/>
            <a:ext cx="6680200" cy="0"/>
          </a:xfrm>
          <a:prstGeom prst="line">
            <a:avLst/>
          </a:prstGeom>
          <a:ln>
            <a:solidFill>
              <a:srgbClr val="43C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200" y="139700"/>
            <a:ext cx="60007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288FD3"/>
                </a:solidFill>
              </a:rPr>
              <a:t>Routers</a:t>
            </a:r>
            <a:endParaRPr lang="fa-IR" sz="3600" dirty="0">
              <a:solidFill>
                <a:srgbClr val="288FD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200" y="1804651"/>
            <a:ext cx="8280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43C09A"/>
              </a:buClr>
              <a:buSzPct val="150000"/>
            </a:pPr>
            <a:r>
              <a:rPr lang="fa-IR" sz="2800" dirty="0" smtClean="0">
                <a:solidFill>
                  <a:srgbClr val="43C09A"/>
                </a:solidFill>
              </a:rPr>
              <a:t>⚫</a:t>
            </a:r>
            <a:r>
              <a:rPr lang="en-US" sz="2800" dirty="0" smtClean="0">
                <a:solidFill>
                  <a:srgbClr val="43C09A"/>
                </a:solidFill>
              </a:rPr>
              <a:t> </a:t>
            </a:r>
            <a:r>
              <a:rPr lang="en-US" sz="2800" dirty="0" smtClean="0">
                <a:solidFill>
                  <a:srgbClr val="CDCDCD"/>
                </a:solidFill>
              </a:rPr>
              <a:t>Why we need routers		 </a:t>
            </a:r>
            <a:r>
              <a:rPr lang="fa-IR" sz="2800" dirty="0" smtClean="0">
                <a:solidFill>
                  <a:srgbClr val="43C09A"/>
                </a:solidFill>
              </a:rPr>
              <a:t>⚫</a:t>
            </a:r>
            <a:r>
              <a:rPr lang="en-US" sz="2800" dirty="0" smtClean="0">
                <a:solidFill>
                  <a:srgbClr val="43C09A"/>
                </a:solidFill>
              </a:rPr>
              <a:t> </a:t>
            </a:r>
            <a:r>
              <a:rPr lang="en-US" sz="2800" dirty="0" smtClean="0">
                <a:solidFill>
                  <a:srgbClr val="CDCDCD"/>
                </a:solidFill>
              </a:rPr>
              <a:t>How does routers work</a:t>
            </a:r>
          </a:p>
          <a:p>
            <a:endParaRPr lang="fa-IR" sz="2800" dirty="0"/>
          </a:p>
        </p:txBody>
      </p:sp>
      <p:sp>
        <p:nvSpPr>
          <p:cNvPr id="6" name="Freeform 5"/>
          <p:cNvSpPr/>
          <p:nvPr/>
        </p:nvSpPr>
        <p:spPr>
          <a:xfrm>
            <a:off x="7645399" y="4186288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Freeform 7"/>
          <p:cNvSpPr/>
          <p:nvPr/>
        </p:nvSpPr>
        <p:spPr>
          <a:xfrm rot="20086815">
            <a:off x="7579002" y="3208732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Freeform 9"/>
          <p:cNvSpPr/>
          <p:nvPr/>
        </p:nvSpPr>
        <p:spPr>
          <a:xfrm rot="981380">
            <a:off x="6270412" y="3922496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Freeform 13"/>
          <p:cNvSpPr/>
          <p:nvPr/>
        </p:nvSpPr>
        <p:spPr>
          <a:xfrm rot="981380">
            <a:off x="7065155" y="2620692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Freeform 15"/>
          <p:cNvSpPr/>
          <p:nvPr/>
        </p:nvSpPr>
        <p:spPr>
          <a:xfrm>
            <a:off x="7645400" y="4186288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F4494F"/>
          </a:solidFill>
          <a:ln>
            <a:solidFill>
              <a:srgbClr val="F44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Freeform 16"/>
          <p:cNvSpPr/>
          <p:nvPr/>
        </p:nvSpPr>
        <p:spPr>
          <a:xfrm rot="20086815">
            <a:off x="7579003" y="3208732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64F5C9"/>
          </a:solidFill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Freeform 17"/>
          <p:cNvSpPr/>
          <p:nvPr/>
        </p:nvSpPr>
        <p:spPr>
          <a:xfrm rot="981380">
            <a:off x="6270413" y="3922496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64F5C9"/>
          </a:solidFill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Freeform 18"/>
          <p:cNvSpPr/>
          <p:nvPr/>
        </p:nvSpPr>
        <p:spPr>
          <a:xfrm rot="2707278">
            <a:off x="4840671" y="3922496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60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1493520" y="1047419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Freeform 18"/>
          <p:cNvSpPr/>
          <p:nvPr/>
        </p:nvSpPr>
        <p:spPr>
          <a:xfrm>
            <a:off x="1493520" y="3600450"/>
            <a:ext cx="958850" cy="708659"/>
          </a:xfrm>
          <a:custGeom>
            <a:avLst/>
            <a:gdLst>
              <a:gd name="connsiteX0" fmla="*/ 169867 w 1435100"/>
              <a:gd name="connsiteY0" fmla="*/ 45085 h 1026159"/>
              <a:gd name="connsiteX1" fmla="*/ 42864 w 1435100"/>
              <a:gd name="connsiteY1" fmla="*/ 172088 h 1026159"/>
              <a:gd name="connsiteX2" fmla="*/ 42864 w 1435100"/>
              <a:gd name="connsiteY2" fmla="*/ 680082 h 1026159"/>
              <a:gd name="connsiteX3" fmla="*/ 169867 w 1435100"/>
              <a:gd name="connsiteY3" fmla="*/ 807085 h 1026159"/>
              <a:gd name="connsiteX4" fmla="*/ 1268411 w 1435100"/>
              <a:gd name="connsiteY4" fmla="*/ 807085 h 1026159"/>
              <a:gd name="connsiteX5" fmla="*/ 1395414 w 1435100"/>
              <a:gd name="connsiteY5" fmla="*/ 680082 h 1026159"/>
              <a:gd name="connsiteX6" fmla="*/ 1395414 w 1435100"/>
              <a:gd name="connsiteY6" fmla="*/ 172088 h 1026159"/>
              <a:gd name="connsiteX7" fmla="*/ 1268411 w 1435100"/>
              <a:gd name="connsiteY7" fmla="*/ 45085 h 1026159"/>
              <a:gd name="connsiteX8" fmla="*/ 141820 w 1435100"/>
              <a:gd name="connsiteY8" fmla="*/ 0 h 1026159"/>
              <a:gd name="connsiteX9" fmla="*/ 1293280 w 1435100"/>
              <a:gd name="connsiteY9" fmla="*/ 0 h 1026159"/>
              <a:gd name="connsiteX10" fmla="*/ 1435100 w 1435100"/>
              <a:gd name="connsiteY10" fmla="*/ 141820 h 1026159"/>
              <a:gd name="connsiteX11" fmla="*/ 1435100 w 1435100"/>
              <a:gd name="connsiteY11" fmla="*/ 709080 h 1026159"/>
              <a:gd name="connsiteX12" fmla="*/ 1293280 w 1435100"/>
              <a:gd name="connsiteY12" fmla="*/ 850900 h 1026159"/>
              <a:gd name="connsiteX13" fmla="*/ 857248 w 1435100"/>
              <a:gd name="connsiteY13" fmla="*/ 850900 h 1026159"/>
              <a:gd name="connsiteX14" fmla="*/ 882649 w 1435100"/>
              <a:gd name="connsiteY14" fmla="*/ 876301 h 1026159"/>
              <a:gd name="connsiteX15" fmla="*/ 882649 w 1435100"/>
              <a:gd name="connsiteY15" fmla="*/ 977899 h 1026159"/>
              <a:gd name="connsiteX16" fmla="*/ 881597 w 1435100"/>
              <a:gd name="connsiteY16" fmla="*/ 980440 h 1026159"/>
              <a:gd name="connsiteX17" fmla="*/ 955462 w 1435100"/>
              <a:gd name="connsiteY17" fmla="*/ 980440 h 1026159"/>
              <a:gd name="connsiteX18" fmla="*/ 963082 w 1435100"/>
              <a:gd name="connsiteY18" fmla="*/ 988060 h 1026159"/>
              <a:gd name="connsiteX19" fmla="*/ 963082 w 1435100"/>
              <a:gd name="connsiteY19" fmla="*/ 1018539 h 1026159"/>
              <a:gd name="connsiteX20" fmla="*/ 955462 w 1435100"/>
              <a:gd name="connsiteY20" fmla="*/ 1026159 h 1026159"/>
              <a:gd name="connsiteX21" fmla="*/ 479635 w 1435100"/>
              <a:gd name="connsiteY21" fmla="*/ 1026159 h 1026159"/>
              <a:gd name="connsiteX22" fmla="*/ 472015 w 1435100"/>
              <a:gd name="connsiteY22" fmla="*/ 1018539 h 1026159"/>
              <a:gd name="connsiteX23" fmla="*/ 472015 w 1435100"/>
              <a:gd name="connsiteY23" fmla="*/ 988060 h 1026159"/>
              <a:gd name="connsiteX24" fmla="*/ 479635 w 1435100"/>
              <a:gd name="connsiteY24" fmla="*/ 980440 h 1026159"/>
              <a:gd name="connsiteX25" fmla="*/ 553502 w 1435100"/>
              <a:gd name="connsiteY25" fmla="*/ 980440 h 1026159"/>
              <a:gd name="connsiteX26" fmla="*/ 552449 w 1435100"/>
              <a:gd name="connsiteY26" fmla="*/ 977899 h 1026159"/>
              <a:gd name="connsiteX27" fmla="*/ 552449 w 1435100"/>
              <a:gd name="connsiteY27" fmla="*/ 876301 h 1026159"/>
              <a:gd name="connsiteX28" fmla="*/ 577850 w 1435100"/>
              <a:gd name="connsiteY28" fmla="*/ 850900 h 1026159"/>
              <a:gd name="connsiteX29" fmla="*/ 141820 w 1435100"/>
              <a:gd name="connsiteY29" fmla="*/ 850900 h 1026159"/>
              <a:gd name="connsiteX30" fmla="*/ 0 w 1435100"/>
              <a:gd name="connsiteY30" fmla="*/ 709080 h 1026159"/>
              <a:gd name="connsiteX31" fmla="*/ 0 w 1435100"/>
              <a:gd name="connsiteY31" fmla="*/ 141820 h 1026159"/>
              <a:gd name="connsiteX32" fmla="*/ 141820 w 1435100"/>
              <a:gd name="connsiteY32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35100" h="1026159">
                <a:moveTo>
                  <a:pt x="169867" y="45085"/>
                </a:moveTo>
                <a:cubicBezTo>
                  <a:pt x="99725" y="45085"/>
                  <a:pt x="42864" y="101946"/>
                  <a:pt x="42864" y="172088"/>
                </a:cubicBezTo>
                <a:lnTo>
                  <a:pt x="42864" y="680082"/>
                </a:lnTo>
                <a:cubicBezTo>
                  <a:pt x="42864" y="750224"/>
                  <a:pt x="99725" y="807085"/>
                  <a:pt x="169867" y="807085"/>
                </a:cubicBezTo>
                <a:lnTo>
                  <a:pt x="1268411" y="807085"/>
                </a:lnTo>
                <a:cubicBezTo>
                  <a:pt x="1338553" y="807085"/>
                  <a:pt x="1395414" y="750224"/>
                  <a:pt x="1395414" y="680082"/>
                </a:cubicBezTo>
                <a:lnTo>
                  <a:pt x="1395414" y="172088"/>
                </a:lnTo>
                <a:cubicBezTo>
                  <a:pt x="1395414" y="101946"/>
                  <a:pt x="1338553" y="45085"/>
                  <a:pt x="1268411" y="45085"/>
                </a:cubicBezTo>
                <a:close/>
                <a:moveTo>
                  <a:pt x="141820" y="0"/>
                </a:moveTo>
                <a:lnTo>
                  <a:pt x="1293280" y="0"/>
                </a:lnTo>
                <a:cubicBezTo>
                  <a:pt x="1371605" y="0"/>
                  <a:pt x="1435100" y="63495"/>
                  <a:pt x="1435100" y="141820"/>
                </a:cubicBezTo>
                <a:lnTo>
                  <a:pt x="1435100" y="709080"/>
                </a:lnTo>
                <a:cubicBezTo>
                  <a:pt x="1435100" y="787405"/>
                  <a:pt x="1371605" y="850900"/>
                  <a:pt x="1293280" y="850900"/>
                </a:cubicBezTo>
                <a:lnTo>
                  <a:pt x="857248" y="850900"/>
                </a:lnTo>
                <a:cubicBezTo>
                  <a:pt x="871277" y="850900"/>
                  <a:pt x="882649" y="862272"/>
                  <a:pt x="882649" y="876301"/>
                </a:cubicBezTo>
                <a:lnTo>
                  <a:pt x="882649" y="977899"/>
                </a:lnTo>
                <a:lnTo>
                  <a:pt x="881597" y="980440"/>
                </a:lnTo>
                <a:lnTo>
                  <a:pt x="955462" y="980440"/>
                </a:lnTo>
                <a:cubicBezTo>
                  <a:pt x="959670" y="980440"/>
                  <a:pt x="963082" y="983852"/>
                  <a:pt x="963082" y="988060"/>
                </a:cubicBezTo>
                <a:lnTo>
                  <a:pt x="963082" y="1018539"/>
                </a:lnTo>
                <a:cubicBezTo>
                  <a:pt x="963082" y="1022747"/>
                  <a:pt x="959670" y="1026159"/>
                  <a:pt x="955462" y="1026159"/>
                </a:cubicBezTo>
                <a:lnTo>
                  <a:pt x="479635" y="1026159"/>
                </a:lnTo>
                <a:cubicBezTo>
                  <a:pt x="475427" y="1026159"/>
                  <a:pt x="472015" y="1022747"/>
                  <a:pt x="472015" y="1018539"/>
                </a:cubicBezTo>
                <a:lnTo>
                  <a:pt x="472015" y="988060"/>
                </a:lnTo>
                <a:cubicBezTo>
                  <a:pt x="472015" y="983852"/>
                  <a:pt x="475427" y="980440"/>
                  <a:pt x="479635" y="980440"/>
                </a:cubicBezTo>
                <a:lnTo>
                  <a:pt x="553502" y="980440"/>
                </a:lnTo>
                <a:lnTo>
                  <a:pt x="552449" y="977899"/>
                </a:lnTo>
                <a:lnTo>
                  <a:pt x="552449" y="876301"/>
                </a:lnTo>
                <a:cubicBezTo>
                  <a:pt x="552449" y="862272"/>
                  <a:pt x="563821" y="850900"/>
                  <a:pt x="577850" y="850900"/>
                </a:cubicBezTo>
                <a:lnTo>
                  <a:pt x="141820" y="850900"/>
                </a:lnTo>
                <a:cubicBezTo>
                  <a:pt x="63495" y="850900"/>
                  <a:pt x="0" y="787405"/>
                  <a:pt x="0" y="709080"/>
                </a:cubicBezTo>
                <a:lnTo>
                  <a:pt x="0" y="141820"/>
                </a:lnTo>
                <a:cubicBezTo>
                  <a:pt x="0" y="63495"/>
                  <a:pt x="63495" y="0"/>
                  <a:pt x="141820" y="0"/>
                </a:cubicBezTo>
                <a:close/>
              </a:path>
            </a:pathLst>
          </a:cu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" name="Freeform 34"/>
          <p:cNvSpPr/>
          <p:nvPr/>
        </p:nvSpPr>
        <p:spPr>
          <a:xfrm>
            <a:off x="7086600" y="1854199"/>
            <a:ext cx="984250" cy="1219200"/>
          </a:xfrm>
          <a:custGeom>
            <a:avLst/>
            <a:gdLst>
              <a:gd name="connsiteX0" fmla="*/ 327025 w 984250"/>
              <a:gd name="connsiteY0" fmla="*/ 1022350 h 1219200"/>
              <a:gd name="connsiteX1" fmla="*/ 282575 w 984250"/>
              <a:gd name="connsiteY1" fmla="*/ 1068388 h 1219200"/>
              <a:gd name="connsiteX2" fmla="*/ 327025 w 984250"/>
              <a:gd name="connsiteY2" fmla="*/ 1114426 h 1219200"/>
              <a:gd name="connsiteX3" fmla="*/ 371475 w 984250"/>
              <a:gd name="connsiteY3" fmla="*/ 1068388 h 1219200"/>
              <a:gd name="connsiteX4" fmla="*/ 327025 w 984250"/>
              <a:gd name="connsiteY4" fmla="*/ 1022350 h 1219200"/>
              <a:gd name="connsiteX5" fmla="*/ 196850 w 984250"/>
              <a:gd name="connsiteY5" fmla="*/ 1022350 h 1219200"/>
              <a:gd name="connsiteX6" fmla="*/ 152400 w 984250"/>
              <a:gd name="connsiteY6" fmla="*/ 1068388 h 1219200"/>
              <a:gd name="connsiteX7" fmla="*/ 196850 w 984250"/>
              <a:gd name="connsiteY7" fmla="*/ 1114426 h 1219200"/>
              <a:gd name="connsiteX8" fmla="*/ 241300 w 984250"/>
              <a:gd name="connsiteY8" fmla="*/ 1068388 h 1219200"/>
              <a:gd name="connsiteX9" fmla="*/ 196850 w 984250"/>
              <a:gd name="connsiteY9" fmla="*/ 1022350 h 1219200"/>
              <a:gd name="connsiteX10" fmla="*/ 170392 w 984250"/>
              <a:gd name="connsiteY10" fmla="*/ 749300 h 1219200"/>
              <a:gd name="connsiteX11" fmla="*/ 152400 w 984250"/>
              <a:gd name="connsiteY11" fmla="*/ 767292 h 1219200"/>
              <a:gd name="connsiteX12" fmla="*/ 152400 w 984250"/>
              <a:gd name="connsiteY12" fmla="*/ 839258 h 1219200"/>
              <a:gd name="connsiteX13" fmla="*/ 170392 w 984250"/>
              <a:gd name="connsiteY13" fmla="*/ 857250 h 1219200"/>
              <a:gd name="connsiteX14" fmla="*/ 858308 w 984250"/>
              <a:gd name="connsiteY14" fmla="*/ 857250 h 1219200"/>
              <a:gd name="connsiteX15" fmla="*/ 876300 w 984250"/>
              <a:gd name="connsiteY15" fmla="*/ 839258 h 1219200"/>
              <a:gd name="connsiteX16" fmla="*/ 876300 w 984250"/>
              <a:gd name="connsiteY16" fmla="*/ 767292 h 1219200"/>
              <a:gd name="connsiteX17" fmla="*/ 858308 w 984250"/>
              <a:gd name="connsiteY17" fmla="*/ 749300 h 1219200"/>
              <a:gd name="connsiteX18" fmla="*/ 170392 w 984250"/>
              <a:gd name="connsiteY18" fmla="*/ 476250 h 1219200"/>
              <a:gd name="connsiteX19" fmla="*/ 152400 w 984250"/>
              <a:gd name="connsiteY19" fmla="*/ 494242 h 1219200"/>
              <a:gd name="connsiteX20" fmla="*/ 152400 w 984250"/>
              <a:gd name="connsiteY20" fmla="*/ 566208 h 1219200"/>
              <a:gd name="connsiteX21" fmla="*/ 170392 w 984250"/>
              <a:gd name="connsiteY21" fmla="*/ 584200 h 1219200"/>
              <a:gd name="connsiteX22" fmla="*/ 858308 w 984250"/>
              <a:gd name="connsiteY22" fmla="*/ 584200 h 1219200"/>
              <a:gd name="connsiteX23" fmla="*/ 876300 w 984250"/>
              <a:gd name="connsiteY23" fmla="*/ 566208 h 1219200"/>
              <a:gd name="connsiteX24" fmla="*/ 876300 w 984250"/>
              <a:gd name="connsiteY24" fmla="*/ 494242 h 1219200"/>
              <a:gd name="connsiteX25" fmla="*/ 858308 w 984250"/>
              <a:gd name="connsiteY25" fmla="*/ 476250 h 1219200"/>
              <a:gd name="connsiteX26" fmla="*/ 170392 w 984250"/>
              <a:gd name="connsiteY26" fmla="*/ 203200 h 1219200"/>
              <a:gd name="connsiteX27" fmla="*/ 152400 w 984250"/>
              <a:gd name="connsiteY27" fmla="*/ 221192 h 1219200"/>
              <a:gd name="connsiteX28" fmla="*/ 152400 w 984250"/>
              <a:gd name="connsiteY28" fmla="*/ 293158 h 1219200"/>
              <a:gd name="connsiteX29" fmla="*/ 170392 w 984250"/>
              <a:gd name="connsiteY29" fmla="*/ 311150 h 1219200"/>
              <a:gd name="connsiteX30" fmla="*/ 858308 w 984250"/>
              <a:gd name="connsiteY30" fmla="*/ 311150 h 1219200"/>
              <a:gd name="connsiteX31" fmla="*/ 876300 w 984250"/>
              <a:gd name="connsiteY31" fmla="*/ 293158 h 1219200"/>
              <a:gd name="connsiteX32" fmla="*/ 876300 w 984250"/>
              <a:gd name="connsiteY32" fmla="*/ 221192 h 1219200"/>
              <a:gd name="connsiteX33" fmla="*/ 858308 w 984250"/>
              <a:gd name="connsiteY33" fmla="*/ 203200 h 1219200"/>
              <a:gd name="connsiteX34" fmla="*/ 164045 w 984250"/>
              <a:gd name="connsiteY34" fmla="*/ 0 h 1219200"/>
              <a:gd name="connsiteX35" fmla="*/ 820205 w 984250"/>
              <a:gd name="connsiteY35" fmla="*/ 0 h 1219200"/>
              <a:gd name="connsiteX36" fmla="*/ 984250 w 984250"/>
              <a:gd name="connsiteY36" fmla="*/ 164045 h 1219200"/>
              <a:gd name="connsiteX37" fmla="*/ 984250 w 984250"/>
              <a:gd name="connsiteY37" fmla="*/ 1055155 h 1219200"/>
              <a:gd name="connsiteX38" fmla="*/ 820205 w 984250"/>
              <a:gd name="connsiteY38" fmla="*/ 1219200 h 1219200"/>
              <a:gd name="connsiteX39" fmla="*/ 164045 w 984250"/>
              <a:gd name="connsiteY39" fmla="*/ 1219200 h 1219200"/>
              <a:gd name="connsiteX40" fmla="*/ 0 w 984250"/>
              <a:gd name="connsiteY40" fmla="*/ 1055155 h 1219200"/>
              <a:gd name="connsiteX41" fmla="*/ 0 w 984250"/>
              <a:gd name="connsiteY41" fmla="*/ 164045 h 1219200"/>
              <a:gd name="connsiteX42" fmla="*/ 164045 w 984250"/>
              <a:gd name="connsiteY4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84250" h="1219200">
                <a:moveTo>
                  <a:pt x="327025" y="1022350"/>
                </a:moveTo>
                <a:cubicBezTo>
                  <a:pt x="302476" y="1022350"/>
                  <a:pt x="282575" y="1042962"/>
                  <a:pt x="282575" y="1068388"/>
                </a:cubicBezTo>
                <a:cubicBezTo>
                  <a:pt x="282575" y="1093814"/>
                  <a:pt x="302476" y="1114426"/>
                  <a:pt x="327025" y="1114426"/>
                </a:cubicBezTo>
                <a:cubicBezTo>
                  <a:pt x="351574" y="1114426"/>
                  <a:pt x="371475" y="1093814"/>
                  <a:pt x="371475" y="1068388"/>
                </a:cubicBezTo>
                <a:cubicBezTo>
                  <a:pt x="371475" y="1042962"/>
                  <a:pt x="351574" y="1022350"/>
                  <a:pt x="327025" y="1022350"/>
                </a:cubicBezTo>
                <a:close/>
                <a:moveTo>
                  <a:pt x="196850" y="1022350"/>
                </a:moveTo>
                <a:cubicBezTo>
                  <a:pt x="172301" y="1022350"/>
                  <a:pt x="152400" y="1042962"/>
                  <a:pt x="152400" y="1068388"/>
                </a:cubicBezTo>
                <a:cubicBezTo>
                  <a:pt x="152400" y="1093814"/>
                  <a:pt x="172301" y="1114426"/>
                  <a:pt x="196850" y="1114426"/>
                </a:cubicBezTo>
                <a:cubicBezTo>
                  <a:pt x="221399" y="1114426"/>
                  <a:pt x="241300" y="1093814"/>
                  <a:pt x="241300" y="1068388"/>
                </a:cubicBezTo>
                <a:cubicBezTo>
                  <a:pt x="241300" y="1042962"/>
                  <a:pt x="221399" y="1022350"/>
                  <a:pt x="196850" y="1022350"/>
                </a:cubicBezTo>
                <a:close/>
                <a:moveTo>
                  <a:pt x="170392" y="749300"/>
                </a:moveTo>
                <a:cubicBezTo>
                  <a:pt x="160455" y="749300"/>
                  <a:pt x="152400" y="757355"/>
                  <a:pt x="152400" y="767292"/>
                </a:cubicBezTo>
                <a:lnTo>
                  <a:pt x="152400" y="839258"/>
                </a:lnTo>
                <a:cubicBezTo>
                  <a:pt x="152400" y="849195"/>
                  <a:pt x="160455" y="857250"/>
                  <a:pt x="170392" y="857250"/>
                </a:cubicBezTo>
                <a:lnTo>
                  <a:pt x="858308" y="857250"/>
                </a:lnTo>
                <a:cubicBezTo>
                  <a:pt x="868245" y="857250"/>
                  <a:pt x="876300" y="849195"/>
                  <a:pt x="876300" y="839258"/>
                </a:cubicBezTo>
                <a:lnTo>
                  <a:pt x="876300" y="767292"/>
                </a:lnTo>
                <a:cubicBezTo>
                  <a:pt x="876300" y="757355"/>
                  <a:pt x="868245" y="749300"/>
                  <a:pt x="858308" y="749300"/>
                </a:cubicBezTo>
                <a:close/>
                <a:moveTo>
                  <a:pt x="170392" y="476250"/>
                </a:moveTo>
                <a:cubicBezTo>
                  <a:pt x="160455" y="476250"/>
                  <a:pt x="152400" y="484305"/>
                  <a:pt x="152400" y="494242"/>
                </a:cubicBezTo>
                <a:lnTo>
                  <a:pt x="152400" y="566208"/>
                </a:lnTo>
                <a:cubicBezTo>
                  <a:pt x="152400" y="576145"/>
                  <a:pt x="160455" y="584200"/>
                  <a:pt x="170392" y="584200"/>
                </a:cubicBezTo>
                <a:lnTo>
                  <a:pt x="858308" y="584200"/>
                </a:lnTo>
                <a:cubicBezTo>
                  <a:pt x="868245" y="584200"/>
                  <a:pt x="876300" y="576145"/>
                  <a:pt x="876300" y="566208"/>
                </a:cubicBezTo>
                <a:lnTo>
                  <a:pt x="876300" y="494242"/>
                </a:lnTo>
                <a:cubicBezTo>
                  <a:pt x="876300" y="484305"/>
                  <a:pt x="868245" y="476250"/>
                  <a:pt x="858308" y="476250"/>
                </a:cubicBezTo>
                <a:close/>
                <a:moveTo>
                  <a:pt x="170392" y="203200"/>
                </a:moveTo>
                <a:cubicBezTo>
                  <a:pt x="160455" y="203200"/>
                  <a:pt x="152400" y="211255"/>
                  <a:pt x="152400" y="221192"/>
                </a:cubicBezTo>
                <a:lnTo>
                  <a:pt x="152400" y="293158"/>
                </a:lnTo>
                <a:cubicBezTo>
                  <a:pt x="152400" y="303095"/>
                  <a:pt x="160455" y="311150"/>
                  <a:pt x="170392" y="311150"/>
                </a:cubicBezTo>
                <a:lnTo>
                  <a:pt x="858308" y="311150"/>
                </a:lnTo>
                <a:cubicBezTo>
                  <a:pt x="868245" y="311150"/>
                  <a:pt x="876300" y="303095"/>
                  <a:pt x="876300" y="293158"/>
                </a:cubicBezTo>
                <a:lnTo>
                  <a:pt x="876300" y="221192"/>
                </a:lnTo>
                <a:cubicBezTo>
                  <a:pt x="876300" y="211255"/>
                  <a:pt x="868245" y="203200"/>
                  <a:pt x="858308" y="203200"/>
                </a:cubicBezTo>
                <a:close/>
                <a:moveTo>
                  <a:pt x="164045" y="0"/>
                </a:moveTo>
                <a:lnTo>
                  <a:pt x="820205" y="0"/>
                </a:lnTo>
                <a:cubicBezTo>
                  <a:pt x="910805" y="0"/>
                  <a:pt x="984250" y="73445"/>
                  <a:pt x="984250" y="164045"/>
                </a:cubicBezTo>
                <a:lnTo>
                  <a:pt x="984250" y="1055155"/>
                </a:lnTo>
                <a:cubicBezTo>
                  <a:pt x="984250" y="1145755"/>
                  <a:pt x="910805" y="1219200"/>
                  <a:pt x="820205" y="1219200"/>
                </a:cubicBezTo>
                <a:lnTo>
                  <a:pt x="164045" y="1219200"/>
                </a:lnTo>
                <a:cubicBezTo>
                  <a:pt x="73445" y="1219200"/>
                  <a:pt x="0" y="1145755"/>
                  <a:pt x="0" y="1055155"/>
                </a:cubicBezTo>
                <a:lnTo>
                  <a:pt x="0" y="164045"/>
                </a:lnTo>
                <a:cubicBezTo>
                  <a:pt x="0" y="73445"/>
                  <a:pt x="73445" y="0"/>
                  <a:pt x="164045" y="0"/>
                </a:cubicBezTo>
                <a:close/>
              </a:path>
            </a:pathLst>
          </a:custGeom>
          <a:solidFill>
            <a:srgbClr val="1E2328"/>
          </a:solidFill>
          <a:ln>
            <a:solidFill>
              <a:srgbClr val="64F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9" name="Freeform 48"/>
          <p:cNvSpPr/>
          <p:nvPr/>
        </p:nvSpPr>
        <p:spPr>
          <a:xfrm>
            <a:off x="4385732" y="2200008"/>
            <a:ext cx="965201" cy="527581"/>
          </a:xfrm>
          <a:custGeom>
            <a:avLst/>
            <a:gdLst>
              <a:gd name="connsiteX0" fmla="*/ 142876 w 965201"/>
              <a:gd name="connsiteY0" fmla="*/ 362481 h 527581"/>
              <a:gd name="connsiteX1" fmla="*/ 102659 w 965201"/>
              <a:gd name="connsiteY1" fmla="*/ 406931 h 527581"/>
              <a:gd name="connsiteX2" fmla="*/ 142876 w 965201"/>
              <a:gd name="connsiteY2" fmla="*/ 451381 h 527581"/>
              <a:gd name="connsiteX3" fmla="*/ 183093 w 965201"/>
              <a:gd name="connsiteY3" fmla="*/ 406931 h 527581"/>
              <a:gd name="connsiteX4" fmla="*/ 142876 w 965201"/>
              <a:gd name="connsiteY4" fmla="*/ 362481 h 527581"/>
              <a:gd name="connsiteX5" fmla="*/ 428626 w 965201"/>
              <a:gd name="connsiteY5" fmla="*/ 360364 h 527581"/>
              <a:gd name="connsiteX6" fmla="*/ 388409 w 965201"/>
              <a:gd name="connsiteY6" fmla="*/ 404814 h 527581"/>
              <a:gd name="connsiteX7" fmla="*/ 428626 w 965201"/>
              <a:gd name="connsiteY7" fmla="*/ 449264 h 527581"/>
              <a:gd name="connsiteX8" fmla="*/ 468843 w 965201"/>
              <a:gd name="connsiteY8" fmla="*/ 404814 h 527581"/>
              <a:gd name="connsiteX9" fmla="*/ 428626 w 965201"/>
              <a:gd name="connsiteY9" fmla="*/ 360364 h 527581"/>
              <a:gd name="connsiteX10" fmla="*/ 285751 w 965201"/>
              <a:gd name="connsiteY10" fmla="*/ 360364 h 527581"/>
              <a:gd name="connsiteX11" fmla="*/ 245534 w 965201"/>
              <a:gd name="connsiteY11" fmla="*/ 404814 h 527581"/>
              <a:gd name="connsiteX12" fmla="*/ 285751 w 965201"/>
              <a:gd name="connsiteY12" fmla="*/ 449264 h 527581"/>
              <a:gd name="connsiteX13" fmla="*/ 325968 w 965201"/>
              <a:gd name="connsiteY13" fmla="*/ 404814 h 527581"/>
              <a:gd name="connsiteX14" fmla="*/ 285751 w 965201"/>
              <a:gd name="connsiteY14" fmla="*/ 360364 h 527581"/>
              <a:gd name="connsiteX15" fmla="*/ 38207 w 965201"/>
              <a:gd name="connsiteY15" fmla="*/ 286280 h 527581"/>
              <a:gd name="connsiteX16" fmla="*/ 926994 w 965201"/>
              <a:gd name="connsiteY16" fmla="*/ 286280 h 527581"/>
              <a:gd name="connsiteX17" fmla="*/ 965201 w 965201"/>
              <a:gd name="connsiteY17" fmla="*/ 326498 h 527581"/>
              <a:gd name="connsiteX18" fmla="*/ 965201 w 965201"/>
              <a:gd name="connsiteY18" fmla="*/ 487363 h 527581"/>
              <a:gd name="connsiteX19" fmla="*/ 926994 w 965201"/>
              <a:gd name="connsiteY19" fmla="*/ 527581 h 527581"/>
              <a:gd name="connsiteX20" fmla="*/ 38207 w 965201"/>
              <a:gd name="connsiteY20" fmla="*/ 527581 h 527581"/>
              <a:gd name="connsiteX21" fmla="*/ 0 w 965201"/>
              <a:gd name="connsiteY21" fmla="*/ 487363 h 527581"/>
              <a:gd name="connsiteX22" fmla="*/ 0 w 965201"/>
              <a:gd name="connsiteY22" fmla="*/ 326498 h 527581"/>
              <a:gd name="connsiteX23" fmla="*/ 38207 w 965201"/>
              <a:gd name="connsiteY23" fmla="*/ 286280 h 527581"/>
              <a:gd name="connsiteX24" fmla="*/ 842455 w 965201"/>
              <a:gd name="connsiteY24" fmla="*/ 0 h 527581"/>
              <a:gd name="connsiteX25" fmla="*/ 889125 w 965201"/>
              <a:gd name="connsiteY25" fmla="*/ 0 h 527581"/>
              <a:gd name="connsiteX26" fmla="*/ 894821 w 965201"/>
              <a:gd name="connsiteY26" fmla="*/ 41276 h 527581"/>
              <a:gd name="connsiteX27" fmla="*/ 894821 w 965201"/>
              <a:gd name="connsiteY27" fmla="*/ 206374 h 527581"/>
              <a:gd name="connsiteX28" fmla="*/ 889125 w 965201"/>
              <a:gd name="connsiteY28" fmla="*/ 247650 h 527581"/>
              <a:gd name="connsiteX29" fmla="*/ 867689 w 965201"/>
              <a:gd name="connsiteY29" fmla="*/ 243947 h 527581"/>
              <a:gd name="connsiteX30" fmla="*/ 842455 w 965201"/>
              <a:gd name="connsiteY30" fmla="*/ 247650 h 527581"/>
              <a:gd name="connsiteX31" fmla="*/ 836758 w 965201"/>
              <a:gd name="connsiteY31" fmla="*/ 206374 h 527581"/>
              <a:gd name="connsiteX32" fmla="*/ 836758 w 965201"/>
              <a:gd name="connsiteY32" fmla="*/ 41276 h 527581"/>
              <a:gd name="connsiteX33" fmla="*/ 842455 w 965201"/>
              <a:gd name="connsiteY33" fmla="*/ 0 h 5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65201" h="527581">
                <a:moveTo>
                  <a:pt x="142876" y="362481"/>
                </a:moveTo>
                <a:cubicBezTo>
                  <a:pt x="120665" y="362481"/>
                  <a:pt x="102659" y="382382"/>
                  <a:pt x="102659" y="406931"/>
                </a:cubicBezTo>
                <a:cubicBezTo>
                  <a:pt x="102659" y="431480"/>
                  <a:pt x="120665" y="451381"/>
                  <a:pt x="142876" y="451381"/>
                </a:cubicBezTo>
                <a:cubicBezTo>
                  <a:pt x="165087" y="451381"/>
                  <a:pt x="183093" y="431480"/>
                  <a:pt x="183093" y="406931"/>
                </a:cubicBezTo>
                <a:cubicBezTo>
                  <a:pt x="183093" y="382382"/>
                  <a:pt x="165087" y="362481"/>
                  <a:pt x="142876" y="362481"/>
                </a:cubicBezTo>
                <a:close/>
                <a:moveTo>
                  <a:pt x="428626" y="360364"/>
                </a:moveTo>
                <a:cubicBezTo>
                  <a:pt x="406415" y="360364"/>
                  <a:pt x="388409" y="380265"/>
                  <a:pt x="388409" y="404814"/>
                </a:cubicBezTo>
                <a:cubicBezTo>
                  <a:pt x="388409" y="429363"/>
                  <a:pt x="406415" y="449264"/>
                  <a:pt x="428626" y="449264"/>
                </a:cubicBezTo>
                <a:cubicBezTo>
                  <a:pt x="450837" y="449264"/>
                  <a:pt x="468843" y="429363"/>
                  <a:pt x="468843" y="404814"/>
                </a:cubicBezTo>
                <a:cubicBezTo>
                  <a:pt x="468843" y="380265"/>
                  <a:pt x="450837" y="360364"/>
                  <a:pt x="428626" y="360364"/>
                </a:cubicBezTo>
                <a:close/>
                <a:moveTo>
                  <a:pt x="285751" y="360364"/>
                </a:moveTo>
                <a:cubicBezTo>
                  <a:pt x="263540" y="360364"/>
                  <a:pt x="245534" y="380265"/>
                  <a:pt x="245534" y="404814"/>
                </a:cubicBezTo>
                <a:cubicBezTo>
                  <a:pt x="245534" y="429363"/>
                  <a:pt x="263540" y="449264"/>
                  <a:pt x="285751" y="449264"/>
                </a:cubicBezTo>
                <a:cubicBezTo>
                  <a:pt x="307962" y="449264"/>
                  <a:pt x="325968" y="429363"/>
                  <a:pt x="325968" y="404814"/>
                </a:cubicBezTo>
                <a:cubicBezTo>
                  <a:pt x="325968" y="380265"/>
                  <a:pt x="307962" y="360364"/>
                  <a:pt x="285751" y="360364"/>
                </a:cubicBezTo>
                <a:close/>
                <a:moveTo>
                  <a:pt x="38207" y="286280"/>
                </a:moveTo>
                <a:lnTo>
                  <a:pt x="926994" y="286280"/>
                </a:lnTo>
                <a:cubicBezTo>
                  <a:pt x="948096" y="286280"/>
                  <a:pt x="965201" y="304286"/>
                  <a:pt x="965201" y="326498"/>
                </a:cubicBezTo>
                <a:lnTo>
                  <a:pt x="965201" y="487363"/>
                </a:lnTo>
                <a:cubicBezTo>
                  <a:pt x="965201" y="509575"/>
                  <a:pt x="948096" y="527581"/>
                  <a:pt x="926994" y="527581"/>
                </a:cubicBezTo>
                <a:lnTo>
                  <a:pt x="38207" y="527581"/>
                </a:lnTo>
                <a:cubicBezTo>
                  <a:pt x="17106" y="527581"/>
                  <a:pt x="0" y="509575"/>
                  <a:pt x="0" y="487363"/>
                </a:cubicBezTo>
                <a:lnTo>
                  <a:pt x="0" y="326498"/>
                </a:lnTo>
                <a:cubicBezTo>
                  <a:pt x="0" y="304286"/>
                  <a:pt x="17106" y="286280"/>
                  <a:pt x="38207" y="286280"/>
                </a:cubicBezTo>
                <a:close/>
                <a:moveTo>
                  <a:pt x="842455" y="0"/>
                </a:moveTo>
                <a:lnTo>
                  <a:pt x="889125" y="0"/>
                </a:lnTo>
                <a:cubicBezTo>
                  <a:pt x="892271" y="0"/>
                  <a:pt x="894821" y="18480"/>
                  <a:pt x="894821" y="41276"/>
                </a:cubicBezTo>
                <a:lnTo>
                  <a:pt x="894821" y="206374"/>
                </a:lnTo>
                <a:cubicBezTo>
                  <a:pt x="894821" y="229170"/>
                  <a:pt x="892271" y="247650"/>
                  <a:pt x="889125" y="247650"/>
                </a:cubicBezTo>
                <a:cubicBezTo>
                  <a:pt x="881979" y="252060"/>
                  <a:pt x="874834" y="239537"/>
                  <a:pt x="867689" y="243947"/>
                </a:cubicBezTo>
                <a:cubicBezTo>
                  <a:pt x="859278" y="239537"/>
                  <a:pt x="850867" y="252060"/>
                  <a:pt x="842455" y="247650"/>
                </a:cubicBezTo>
                <a:cubicBezTo>
                  <a:pt x="839309" y="247650"/>
                  <a:pt x="836758" y="229170"/>
                  <a:pt x="836758" y="206374"/>
                </a:cubicBezTo>
                <a:lnTo>
                  <a:pt x="836758" y="41276"/>
                </a:lnTo>
                <a:cubicBezTo>
                  <a:pt x="836758" y="18480"/>
                  <a:pt x="839309" y="0"/>
                  <a:pt x="842455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215467" y="2598738"/>
            <a:ext cx="1871133" cy="17463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52370" y="3900407"/>
            <a:ext cx="2290111" cy="5166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2369" y="1275239"/>
            <a:ext cx="2290111" cy="5166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743450" y="2621800"/>
            <a:ext cx="13475" cy="130250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735259" y="1275239"/>
            <a:ext cx="21666" cy="1479075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52368" y="1174894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12" name="Oval 11"/>
          <p:cNvSpPr/>
          <p:nvPr/>
        </p:nvSpPr>
        <p:spPr>
          <a:xfrm>
            <a:off x="4969119" y="2498393"/>
            <a:ext cx="239171" cy="200690"/>
          </a:xfrm>
          <a:prstGeom prst="ellipse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2" name="TextBox 1"/>
          <p:cNvSpPr txBox="1"/>
          <p:nvPr/>
        </p:nvSpPr>
        <p:spPr>
          <a:xfrm>
            <a:off x="1161576" y="1794425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192.168.1.2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AA:FF:AA:FF:AA:FF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8801" y="4414427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192.168.1.3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11:22:33:44:55:66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5350" y="2354591"/>
            <a:ext cx="16227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192.168.1.1</a:t>
            </a:r>
          </a:p>
          <a:p>
            <a:r>
              <a:rPr lang="en-US" sz="1400" dirty="0" smtClean="0">
                <a:solidFill>
                  <a:srgbClr val="64F5C9"/>
                </a:solidFill>
              </a:rPr>
              <a:t>CC:CC:CC:BB:BB:BB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7356" y="3238910"/>
            <a:ext cx="162273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solidFill>
                  <a:srgbClr val="64F5C9"/>
                </a:solidFill>
              </a:rPr>
              <a:t>google.com</a:t>
            </a:r>
            <a:endParaRPr lang="fa-IR" sz="1400" dirty="0">
              <a:solidFill>
                <a:srgbClr val="64F5C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9508" y="1047419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A</a:t>
            </a:r>
            <a:endParaRPr lang="fa-IR" sz="3200" dirty="0">
              <a:solidFill>
                <a:srgbClr val="E6E6E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9508" y="3600450"/>
            <a:ext cx="5905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E6E6E6"/>
                </a:solidFill>
              </a:rPr>
              <a:t>B</a:t>
            </a:r>
            <a:endParaRPr lang="fa-IR" sz="3200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545E-6 -0.00031 L 0.13903 -0.00031 C 0.1749 0.00695 0.21999 -0.01357 0.23686 0.00695 C 0.25036 -0.02525 0.2358 0.08744 0.24006 0.12185 C 0.24006 0.16351 0.23899 0.20644 0.23899 0.24906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27" y="123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7727E-7 2.0202E-7 L 0.22195 0.001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7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540</Words>
  <Application>Microsoft Office PowerPoint</Application>
  <PresentationFormat>Custom</PresentationFormat>
  <Paragraphs>246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Badr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Dakik</dc:creator>
  <cp:lastModifiedBy>Ali Dakik</cp:lastModifiedBy>
  <cp:revision>74</cp:revision>
  <dcterms:created xsi:type="dcterms:W3CDTF">2023-12-15T13:27:25Z</dcterms:created>
  <dcterms:modified xsi:type="dcterms:W3CDTF">2023-12-19T16:40:25Z</dcterms:modified>
</cp:coreProperties>
</file>