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9" r:id="rId4"/>
    <p:sldId id="282" r:id="rId5"/>
    <p:sldId id="280" r:id="rId6"/>
    <p:sldId id="271" r:id="rId7"/>
    <p:sldId id="283" r:id="rId8"/>
    <p:sldId id="272" r:id="rId9"/>
    <p:sldId id="284" r:id="rId10"/>
    <p:sldId id="27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213" y="5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6F2F7-3111-4FEC-B9D0-9B00245EF2C6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18A838-EAA8-40FD-90F2-2F2C992D37F8}">
      <dgm:prSet/>
      <dgm:spPr/>
      <dgm:t>
        <a:bodyPr/>
        <a:lstStyle/>
        <a:p>
          <a:pPr>
            <a:defRPr b="1"/>
          </a:pPr>
          <a:r>
            <a:rPr lang="en-US"/>
            <a:t>Descriptive:</a:t>
          </a:r>
        </a:p>
      </dgm:t>
    </dgm:pt>
    <dgm:pt modelId="{3CDF8E92-054C-48B2-A618-7D00435DCE7F}" type="parTrans" cxnId="{97A90BC4-86C6-443C-8CAF-CA94EE039B53}">
      <dgm:prSet/>
      <dgm:spPr/>
      <dgm:t>
        <a:bodyPr/>
        <a:lstStyle/>
        <a:p>
          <a:endParaRPr lang="en-US"/>
        </a:p>
      </dgm:t>
    </dgm:pt>
    <dgm:pt modelId="{2DC02243-1455-4B47-9D93-22C0AAC0A6F9}" type="sibTrans" cxnId="{97A90BC4-86C6-443C-8CAF-CA94EE039B53}">
      <dgm:prSet/>
      <dgm:spPr/>
      <dgm:t>
        <a:bodyPr/>
        <a:lstStyle/>
        <a:p>
          <a:endParaRPr lang="en-US"/>
        </a:p>
      </dgm:t>
    </dgm:pt>
    <dgm:pt modelId="{475678EE-1AB4-499C-A1C9-F4FC2A6DE731}">
      <dgm:prSet/>
      <dgm:spPr/>
      <dgm:t>
        <a:bodyPr/>
        <a:lstStyle/>
        <a:p>
          <a:r>
            <a:rPr lang="en-US" b="1" dirty="0"/>
            <a:t>Product Interaction Distribution: How</a:t>
          </a:r>
          <a:r>
            <a:rPr lang="en-US" dirty="0"/>
            <a:t> are different products interacted with by customers throughout the store? (e.g., Which products are most commonly picked up, added to carts, or returned?)</a:t>
          </a:r>
          <a:br>
            <a:rPr lang="en-US" dirty="0"/>
          </a:br>
          <a:endParaRPr lang="en-US" dirty="0"/>
        </a:p>
      </dgm:t>
    </dgm:pt>
    <dgm:pt modelId="{8CE4B7C3-A647-4734-B728-741EBC61F849}" type="parTrans" cxnId="{65B14980-130C-4B5D-B491-17C35BFBCD92}">
      <dgm:prSet/>
      <dgm:spPr/>
      <dgm:t>
        <a:bodyPr/>
        <a:lstStyle/>
        <a:p>
          <a:endParaRPr lang="en-US"/>
        </a:p>
      </dgm:t>
    </dgm:pt>
    <dgm:pt modelId="{FB33DE6A-E453-4158-9D1B-9AE6AFB8732B}" type="sibTrans" cxnId="{65B14980-130C-4B5D-B491-17C35BFBCD92}">
      <dgm:prSet/>
      <dgm:spPr/>
      <dgm:t>
        <a:bodyPr/>
        <a:lstStyle/>
        <a:p>
          <a:endParaRPr lang="en-US"/>
        </a:p>
      </dgm:t>
    </dgm:pt>
    <dgm:pt modelId="{DAC7E694-5430-442A-A454-2CE1DF9DBE77}">
      <dgm:prSet/>
      <dgm:spPr/>
      <dgm:t>
        <a:bodyPr/>
        <a:lstStyle/>
        <a:p>
          <a:endParaRPr lang="en-US"/>
        </a:p>
      </dgm:t>
    </dgm:pt>
    <dgm:pt modelId="{CA594185-75AC-4F34-821B-6381F93A749F}" type="parTrans" cxnId="{7132C388-517A-4900-A411-F56D07DA88D4}">
      <dgm:prSet/>
      <dgm:spPr/>
      <dgm:t>
        <a:bodyPr/>
        <a:lstStyle/>
        <a:p>
          <a:endParaRPr lang="en-US"/>
        </a:p>
      </dgm:t>
    </dgm:pt>
    <dgm:pt modelId="{93BFA687-C4EE-47C5-8B68-CFAC30F4F8A3}" type="sibTrans" cxnId="{7132C388-517A-4900-A411-F56D07DA88D4}">
      <dgm:prSet/>
      <dgm:spPr/>
      <dgm:t>
        <a:bodyPr/>
        <a:lstStyle/>
        <a:p>
          <a:endParaRPr lang="en-US"/>
        </a:p>
      </dgm:t>
    </dgm:pt>
    <dgm:pt modelId="{2A4BE731-28D2-44F6-9964-234FD350E70D}">
      <dgm:prSet/>
      <dgm:spPr/>
      <dgm:t>
        <a:bodyPr/>
        <a:lstStyle/>
        <a:p>
          <a:pPr>
            <a:defRPr b="1"/>
          </a:pPr>
          <a:r>
            <a:rPr lang="en-US"/>
            <a:t>Predictive:</a:t>
          </a:r>
        </a:p>
      </dgm:t>
    </dgm:pt>
    <dgm:pt modelId="{E72E9D83-ACEA-4983-B98F-2C1292132AE9}" type="parTrans" cxnId="{A60C96F5-50C8-4AE4-8660-92275A98EAE2}">
      <dgm:prSet/>
      <dgm:spPr/>
      <dgm:t>
        <a:bodyPr/>
        <a:lstStyle/>
        <a:p>
          <a:endParaRPr lang="en-US"/>
        </a:p>
      </dgm:t>
    </dgm:pt>
    <dgm:pt modelId="{3E2F020F-92D2-4B82-AF44-2EC06EC608F3}" type="sibTrans" cxnId="{A60C96F5-50C8-4AE4-8660-92275A98EAE2}">
      <dgm:prSet/>
      <dgm:spPr/>
      <dgm:t>
        <a:bodyPr/>
        <a:lstStyle/>
        <a:p>
          <a:endParaRPr lang="en-US"/>
        </a:p>
      </dgm:t>
    </dgm:pt>
    <dgm:pt modelId="{3BCF684F-2A18-4AAE-AA18-4E4921D8822A}">
      <dgm:prSet/>
      <dgm:spPr/>
      <dgm:t>
        <a:bodyPr/>
        <a:lstStyle/>
        <a:p>
          <a:r>
            <a:rPr lang="en-US" b="1" dirty="0"/>
            <a:t>Product Purchase Likelihood: </a:t>
          </a:r>
          <a:r>
            <a:rPr lang="en-US" dirty="0"/>
            <a:t>Based on initial interactions (like picking up a product or examining it for a certain duration), can we predict the likelihood of a customer actually purchasing that product?</a:t>
          </a:r>
        </a:p>
      </dgm:t>
    </dgm:pt>
    <dgm:pt modelId="{437E5DB9-3D0A-44CA-AF75-893DAAA83BAB}" type="parTrans" cxnId="{5F4F09B0-D149-4465-BD94-E8F6DD2ED307}">
      <dgm:prSet/>
      <dgm:spPr/>
      <dgm:t>
        <a:bodyPr/>
        <a:lstStyle/>
        <a:p>
          <a:endParaRPr lang="en-US"/>
        </a:p>
      </dgm:t>
    </dgm:pt>
    <dgm:pt modelId="{E64C88B3-E3E7-4C07-9D57-7832DFC93CFF}" type="sibTrans" cxnId="{5F4F09B0-D149-4465-BD94-E8F6DD2ED307}">
      <dgm:prSet/>
      <dgm:spPr/>
      <dgm:t>
        <a:bodyPr/>
        <a:lstStyle/>
        <a:p>
          <a:endParaRPr lang="en-US"/>
        </a:p>
      </dgm:t>
    </dgm:pt>
    <dgm:pt modelId="{805ECFCB-72C8-4DBE-9F51-88D832BD50D1}">
      <dgm:prSet/>
      <dgm:spPr/>
      <dgm:t>
        <a:bodyPr/>
        <a:lstStyle/>
        <a:p>
          <a:r>
            <a:rPr lang="en-US" b="1" dirty="0"/>
            <a:t>Time Analysis: At</a:t>
          </a:r>
          <a:r>
            <a:rPr lang="en-US" dirty="0"/>
            <a:t> what times of day or days of the week are interactions (like picking up or returning products) most prevalent in the store?</a:t>
          </a:r>
          <a:br>
            <a:rPr lang="en-US" dirty="0"/>
          </a:br>
          <a:endParaRPr lang="en-US" dirty="0"/>
        </a:p>
      </dgm:t>
    </dgm:pt>
    <dgm:pt modelId="{4B54FC2A-7EA2-4FDD-96EE-4AC781CE9C8B}" type="parTrans" cxnId="{A5D130DC-C25B-449C-9329-58E53B0E1BC1}">
      <dgm:prSet/>
      <dgm:spPr/>
      <dgm:t>
        <a:bodyPr/>
        <a:lstStyle/>
        <a:p>
          <a:endParaRPr lang="en-US"/>
        </a:p>
      </dgm:t>
    </dgm:pt>
    <dgm:pt modelId="{E010650C-4F3F-4BE2-823A-3662BBF1B5B1}" type="sibTrans" cxnId="{A5D130DC-C25B-449C-9329-58E53B0E1BC1}">
      <dgm:prSet/>
      <dgm:spPr/>
      <dgm:t>
        <a:bodyPr/>
        <a:lstStyle/>
        <a:p>
          <a:endParaRPr lang="en-US"/>
        </a:p>
      </dgm:t>
    </dgm:pt>
    <dgm:pt modelId="{A1D0490C-90B5-4E86-85A3-306C5D0689AD}">
      <dgm:prSet/>
      <dgm:spPr/>
      <dgm:t>
        <a:bodyPr/>
        <a:lstStyle/>
        <a:p>
          <a:r>
            <a:rPr lang="en-US" b="1" dirty="0"/>
            <a:t>Customer Behavior Patterns: Are</a:t>
          </a:r>
          <a:r>
            <a:rPr lang="en-US" dirty="0"/>
            <a:t> there distinct patterns or sequences in which customers typically interact with products? (e.g., Do they first pick up one category of product before another?)</a:t>
          </a:r>
        </a:p>
      </dgm:t>
    </dgm:pt>
    <dgm:pt modelId="{0C417B62-E7BB-4CC8-9A15-81D8736F5FFD}" type="parTrans" cxnId="{E21F1491-FDCD-4BD7-A9E2-3FE2E89302B3}">
      <dgm:prSet/>
      <dgm:spPr/>
      <dgm:t>
        <a:bodyPr/>
        <a:lstStyle/>
        <a:p>
          <a:endParaRPr lang="en-US"/>
        </a:p>
      </dgm:t>
    </dgm:pt>
    <dgm:pt modelId="{EC81129E-1FA1-4577-A1CA-3FF2B75D2393}" type="sibTrans" cxnId="{E21F1491-FDCD-4BD7-A9E2-3FE2E89302B3}">
      <dgm:prSet/>
      <dgm:spPr/>
      <dgm:t>
        <a:bodyPr/>
        <a:lstStyle/>
        <a:p>
          <a:endParaRPr lang="en-US"/>
        </a:p>
      </dgm:t>
    </dgm:pt>
    <dgm:pt modelId="{B0C43AA3-6A25-4B8A-8362-29995A069059}">
      <dgm:prSet/>
      <dgm:spPr/>
      <dgm:t>
        <a:bodyPr/>
        <a:lstStyle/>
        <a:p>
          <a:r>
            <a:rPr lang="en-US" b="1" dirty="0"/>
            <a:t>Customer Checkout Behavior: </a:t>
          </a:r>
          <a:r>
            <a:rPr lang="en-US" dirty="0"/>
            <a:t>Can we predict when a customer is about to exit the store and finalize their purchases based on their interactions and time spent in the store?</a:t>
          </a:r>
        </a:p>
      </dgm:t>
    </dgm:pt>
    <dgm:pt modelId="{4FFB7973-7ECB-4DB9-AE21-D756311BA2D3}" type="parTrans" cxnId="{A9BD43D8-8956-4FE3-BC85-37EA76BB4B93}">
      <dgm:prSet/>
      <dgm:spPr/>
      <dgm:t>
        <a:bodyPr/>
        <a:lstStyle/>
        <a:p>
          <a:endParaRPr lang="en-US"/>
        </a:p>
      </dgm:t>
    </dgm:pt>
    <dgm:pt modelId="{59BD696D-2BAE-41C8-9F1B-F1CEB51D8FC2}" type="sibTrans" cxnId="{A9BD43D8-8956-4FE3-BC85-37EA76BB4B93}">
      <dgm:prSet/>
      <dgm:spPr/>
      <dgm:t>
        <a:bodyPr/>
        <a:lstStyle/>
        <a:p>
          <a:endParaRPr lang="en-US"/>
        </a:p>
      </dgm:t>
    </dgm:pt>
    <dgm:pt modelId="{03A8CD0B-BB23-4923-9AD8-6E5AD17C9072}">
      <dgm:prSet/>
      <dgm:spPr/>
      <dgm:t>
        <a:bodyPr/>
        <a:lstStyle/>
        <a:p>
          <a:endParaRPr lang="en-US"/>
        </a:p>
      </dgm:t>
    </dgm:pt>
    <dgm:pt modelId="{9CEF8312-FD1C-4253-81C5-31563BB7C202}" type="parTrans" cxnId="{D5FBDC4E-2C90-480F-892A-2B5CF1EC56E3}">
      <dgm:prSet/>
      <dgm:spPr/>
      <dgm:t>
        <a:bodyPr/>
        <a:lstStyle/>
        <a:p>
          <a:endParaRPr lang="en-US"/>
        </a:p>
      </dgm:t>
    </dgm:pt>
    <dgm:pt modelId="{0C1C3003-B268-48B9-962D-82AA41A8DD0A}" type="sibTrans" cxnId="{D5FBDC4E-2C90-480F-892A-2B5CF1EC56E3}">
      <dgm:prSet/>
      <dgm:spPr/>
      <dgm:t>
        <a:bodyPr/>
        <a:lstStyle/>
        <a:p>
          <a:endParaRPr lang="en-US"/>
        </a:p>
      </dgm:t>
    </dgm:pt>
    <dgm:pt modelId="{FB971D3A-3CDB-414A-BDF4-BD5DAEE45646}" type="pres">
      <dgm:prSet presAssocID="{67B6F2F7-3111-4FEC-B9D0-9B00245EF2C6}" presName="Name0" presStyleCnt="0">
        <dgm:presLayoutVars>
          <dgm:dir/>
          <dgm:animLvl val="lvl"/>
          <dgm:resizeHandles val="exact"/>
        </dgm:presLayoutVars>
      </dgm:prSet>
      <dgm:spPr/>
    </dgm:pt>
    <dgm:pt modelId="{C24E97F0-9070-4CDF-A216-82053F3E0559}" type="pres">
      <dgm:prSet presAssocID="{AD18A838-EAA8-40FD-90F2-2F2C992D37F8}" presName="composite" presStyleCnt="0"/>
      <dgm:spPr/>
    </dgm:pt>
    <dgm:pt modelId="{AE90113A-0951-4EDA-B9AC-1F362791BA97}" type="pres">
      <dgm:prSet presAssocID="{AD18A838-EAA8-40FD-90F2-2F2C992D37F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D316AB9-2AD3-402B-B9EB-E51DD204A588}" type="pres">
      <dgm:prSet presAssocID="{AD18A838-EAA8-40FD-90F2-2F2C992D37F8}" presName="desTx" presStyleLbl="revTx" presStyleIdx="0" presStyleCnt="2">
        <dgm:presLayoutVars>
          <dgm:bulletEnabled val="1"/>
        </dgm:presLayoutVars>
      </dgm:prSet>
      <dgm:spPr/>
    </dgm:pt>
    <dgm:pt modelId="{0F8DF38E-4FD0-47CA-A07A-DCFF72A5FCE1}" type="pres">
      <dgm:prSet presAssocID="{2DC02243-1455-4B47-9D93-22C0AAC0A6F9}" presName="space" presStyleCnt="0"/>
      <dgm:spPr/>
    </dgm:pt>
    <dgm:pt modelId="{F146DF70-0BF5-40EC-8788-C2727A1B6B0F}" type="pres">
      <dgm:prSet presAssocID="{2A4BE731-28D2-44F6-9964-234FD350E70D}" presName="composite" presStyleCnt="0"/>
      <dgm:spPr/>
    </dgm:pt>
    <dgm:pt modelId="{A04E87F6-3120-46C2-AABB-4847598BFC28}" type="pres">
      <dgm:prSet presAssocID="{2A4BE731-28D2-44F6-9964-234FD350E70D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9B8694DC-614E-415E-80DC-AF4D89FED3DA}" type="pres">
      <dgm:prSet presAssocID="{2A4BE731-28D2-44F6-9964-234FD350E70D}" presName="desTx" presStyleLbl="revTx" presStyleIdx="1" presStyleCnt="2">
        <dgm:presLayoutVars>
          <dgm:bulletEnabled val="1"/>
        </dgm:presLayoutVars>
      </dgm:prSet>
      <dgm:spPr/>
    </dgm:pt>
  </dgm:ptLst>
  <dgm:cxnLst>
    <dgm:cxn modelId="{C8298205-E23B-414B-BE7B-5DC0BF575176}" type="presOf" srcId="{A1D0490C-90B5-4E86-85A3-306C5D0689AD}" destId="{5D316AB9-2AD3-402B-B9EB-E51DD204A588}" srcOrd="0" destOrd="2" presId="urn:microsoft.com/office/officeart/2005/8/layout/chevron1"/>
    <dgm:cxn modelId="{226FE716-8C98-4A4E-AE5D-3207F510C9DE}" type="presOf" srcId="{3BCF684F-2A18-4AAE-AA18-4E4921D8822A}" destId="{9B8694DC-614E-415E-80DC-AF4D89FED3DA}" srcOrd="0" destOrd="0" presId="urn:microsoft.com/office/officeart/2005/8/layout/chevron1"/>
    <dgm:cxn modelId="{1704BC21-BD2E-4AD7-AD9B-6B1D45D224C7}" type="presOf" srcId="{67B6F2F7-3111-4FEC-B9D0-9B00245EF2C6}" destId="{FB971D3A-3CDB-414A-BDF4-BD5DAEE45646}" srcOrd="0" destOrd="0" presId="urn:microsoft.com/office/officeart/2005/8/layout/chevron1"/>
    <dgm:cxn modelId="{19275D34-FD96-4831-B9AF-FDFEB40B2B03}" type="presOf" srcId="{DAC7E694-5430-442A-A454-2CE1DF9DBE77}" destId="{5D316AB9-2AD3-402B-B9EB-E51DD204A588}" srcOrd="0" destOrd="3" presId="urn:microsoft.com/office/officeart/2005/8/layout/chevron1"/>
    <dgm:cxn modelId="{7C27A761-83C2-4E9D-9F95-08A13EF7ABEF}" type="presOf" srcId="{03A8CD0B-BB23-4923-9AD8-6E5AD17C9072}" destId="{9B8694DC-614E-415E-80DC-AF4D89FED3DA}" srcOrd="0" destOrd="2" presId="urn:microsoft.com/office/officeart/2005/8/layout/chevron1"/>
    <dgm:cxn modelId="{ED092B48-7CC3-43C2-AFBB-356516B396E8}" type="presOf" srcId="{AD18A838-EAA8-40FD-90F2-2F2C992D37F8}" destId="{AE90113A-0951-4EDA-B9AC-1F362791BA97}" srcOrd="0" destOrd="0" presId="urn:microsoft.com/office/officeart/2005/8/layout/chevron1"/>
    <dgm:cxn modelId="{D5FBDC4E-2C90-480F-892A-2B5CF1EC56E3}" srcId="{2A4BE731-28D2-44F6-9964-234FD350E70D}" destId="{03A8CD0B-BB23-4923-9AD8-6E5AD17C9072}" srcOrd="2" destOrd="0" parTransId="{9CEF8312-FD1C-4253-81C5-31563BB7C202}" sibTransId="{0C1C3003-B268-48B9-962D-82AA41A8DD0A}"/>
    <dgm:cxn modelId="{D4443758-3C63-4024-A31D-9A9A90295985}" type="presOf" srcId="{805ECFCB-72C8-4DBE-9F51-88D832BD50D1}" destId="{5D316AB9-2AD3-402B-B9EB-E51DD204A588}" srcOrd="0" destOrd="1" presId="urn:microsoft.com/office/officeart/2005/8/layout/chevron1"/>
    <dgm:cxn modelId="{65B14980-130C-4B5D-B491-17C35BFBCD92}" srcId="{AD18A838-EAA8-40FD-90F2-2F2C992D37F8}" destId="{475678EE-1AB4-499C-A1C9-F4FC2A6DE731}" srcOrd="0" destOrd="0" parTransId="{8CE4B7C3-A647-4734-B728-741EBC61F849}" sibTransId="{FB33DE6A-E453-4158-9D1B-9AE6AFB8732B}"/>
    <dgm:cxn modelId="{7132C388-517A-4900-A411-F56D07DA88D4}" srcId="{AD18A838-EAA8-40FD-90F2-2F2C992D37F8}" destId="{DAC7E694-5430-442A-A454-2CE1DF9DBE77}" srcOrd="3" destOrd="0" parTransId="{CA594185-75AC-4F34-821B-6381F93A749F}" sibTransId="{93BFA687-C4EE-47C5-8B68-CFAC30F4F8A3}"/>
    <dgm:cxn modelId="{E21F1491-FDCD-4BD7-A9E2-3FE2E89302B3}" srcId="{AD18A838-EAA8-40FD-90F2-2F2C992D37F8}" destId="{A1D0490C-90B5-4E86-85A3-306C5D0689AD}" srcOrd="2" destOrd="0" parTransId="{0C417B62-E7BB-4CC8-9A15-81D8736F5FFD}" sibTransId="{EC81129E-1FA1-4577-A1CA-3FF2B75D2393}"/>
    <dgm:cxn modelId="{81764696-22B8-4DEE-9378-96EC65A02A04}" type="presOf" srcId="{475678EE-1AB4-499C-A1C9-F4FC2A6DE731}" destId="{5D316AB9-2AD3-402B-B9EB-E51DD204A588}" srcOrd="0" destOrd="0" presId="urn:microsoft.com/office/officeart/2005/8/layout/chevron1"/>
    <dgm:cxn modelId="{D59197A8-B1A8-4836-B5F2-A8C161FFBEA9}" type="presOf" srcId="{B0C43AA3-6A25-4B8A-8362-29995A069059}" destId="{9B8694DC-614E-415E-80DC-AF4D89FED3DA}" srcOrd="0" destOrd="1" presId="urn:microsoft.com/office/officeart/2005/8/layout/chevron1"/>
    <dgm:cxn modelId="{5F4F09B0-D149-4465-BD94-E8F6DD2ED307}" srcId="{2A4BE731-28D2-44F6-9964-234FD350E70D}" destId="{3BCF684F-2A18-4AAE-AA18-4E4921D8822A}" srcOrd="0" destOrd="0" parTransId="{437E5DB9-3D0A-44CA-AF75-893DAAA83BAB}" sibTransId="{E64C88B3-E3E7-4C07-9D57-7832DFC93CFF}"/>
    <dgm:cxn modelId="{97A90BC4-86C6-443C-8CAF-CA94EE039B53}" srcId="{67B6F2F7-3111-4FEC-B9D0-9B00245EF2C6}" destId="{AD18A838-EAA8-40FD-90F2-2F2C992D37F8}" srcOrd="0" destOrd="0" parTransId="{3CDF8E92-054C-48B2-A618-7D00435DCE7F}" sibTransId="{2DC02243-1455-4B47-9D93-22C0AAC0A6F9}"/>
    <dgm:cxn modelId="{A9BD43D8-8956-4FE3-BC85-37EA76BB4B93}" srcId="{2A4BE731-28D2-44F6-9964-234FD350E70D}" destId="{B0C43AA3-6A25-4B8A-8362-29995A069059}" srcOrd="1" destOrd="0" parTransId="{4FFB7973-7ECB-4DB9-AE21-D756311BA2D3}" sibTransId="{59BD696D-2BAE-41C8-9F1B-F1CEB51D8FC2}"/>
    <dgm:cxn modelId="{A5D130DC-C25B-449C-9329-58E53B0E1BC1}" srcId="{AD18A838-EAA8-40FD-90F2-2F2C992D37F8}" destId="{805ECFCB-72C8-4DBE-9F51-88D832BD50D1}" srcOrd="1" destOrd="0" parTransId="{4B54FC2A-7EA2-4FDD-96EE-4AC781CE9C8B}" sibTransId="{E010650C-4F3F-4BE2-823A-3662BBF1B5B1}"/>
    <dgm:cxn modelId="{12DC96DD-C6E4-458B-869B-6AF4C44054F9}" type="presOf" srcId="{2A4BE731-28D2-44F6-9964-234FD350E70D}" destId="{A04E87F6-3120-46C2-AABB-4847598BFC28}" srcOrd="0" destOrd="0" presId="urn:microsoft.com/office/officeart/2005/8/layout/chevron1"/>
    <dgm:cxn modelId="{A60C96F5-50C8-4AE4-8660-92275A98EAE2}" srcId="{67B6F2F7-3111-4FEC-B9D0-9B00245EF2C6}" destId="{2A4BE731-28D2-44F6-9964-234FD350E70D}" srcOrd="1" destOrd="0" parTransId="{E72E9D83-ACEA-4983-B98F-2C1292132AE9}" sibTransId="{3E2F020F-92D2-4B82-AF44-2EC06EC608F3}"/>
    <dgm:cxn modelId="{F9F3BEA7-B242-41CA-A9BD-DF3F447B4100}" type="presParOf" srcId="{FB971D3A-3CDB-414A-BDF4-BD5DAEE45646}" destId="{C24E97F0-9070-4CDF-A216-82053F3E0559}" srcOrd="0" destOrd="0" presId="urn:microsoft.com/office/officeart/2005/8/layout/chevron1"/>
    <dgm:cxn modelId="{D8BA903D-5979-46D3-825B-79A0D71C3AB4}" type="presParOf" srcId="{C24E97F0-9070-4CDF-A216-82053F3E0559}" destId="{AE90113A-0951-4EDA-B9AC-1F362791BA97}" srcOrd="0" destOrd="0" presId="urn:microsoft.com/office/officeart/2005/8/layout/chevron1"/>
    <dgm:cxn modelId="{EBF63FFE-95E4-4D72-8781-52DD4578D8D6}" type="presParOf" srcId="{C24E97F0-9070-4CDF-A216-82053F3E0559}" destId="{5D316AB9-2AD3-402B-B9EB-E51DD204A588}" srcOrd="1" destOrd="0" presId="urn:microsoft.com/office/officeart/2005/8/layout/chevron1"/>
    <dgm:cxn modelId="{36BF64C6-68DC-40CB-B21C-3B9B8D4C3C2C}" type="presParOf" srcId="{FB971D3A-3CDB-414A-BDF4-BD5DAEE45646}" destId="{0F8DF38E-4FD0-47CA-A07A-DCFF72A5FCE1}" srcOrd="1" destOrd="0" presId="urn:microsoft.com/office/officeart/2005/8/layout/chevron1"/>
    <dgm:cxn modelId="{22DF3294-55AE-44C1-82DD-3719BB606B80}" type="presParOf" srcId="{FB971D3A-3CDB-414A-BDF4-BD5DAEE45646}" destId="{F146DF70-0BF5-40EC-8788-C2727A1B6B0F}" srcOrd="2" destOrd="0" presId="urn:microsoft.com/office/officeart/2005/8/layout/chevron1"/>
    <dgm:cxn modelId="{7D1A9034-0A42-4345-9606-2712B69CD7E4}" type="presParOf" srcId="{F146DF70-0BF5-40EC-8788-C2727A1B6B0F}" destId="{A04E87F6-3120-46C2-AABB-4847598BFC28}" srcOrd="0" destOrd="0" presId="urn:microsoft.com/office/officeart/2005/8/layout/chevron1"/>
    <dgm:cxn modelId="{F90FAD09-0043-4826-8FFB-B48BAF89CF79}" type="presParOf" srcId="{F146DF70-0BF5-40EC-8788-C2727A1B6B0F}" destId="{9B8694DC-614E-415E-80DC-AF4D89FED3D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CFA5A-CC4E-4A2F-BD45-3C0E705F4D1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01B22-713C-4B28-A2B1-626E9E23FDDB}">
      <dgm:prSet phldrT="[Text]" custT="1"/>
      <dgm:spPr/>
      <dgm:t>
        <a:bodyPr/>
        <a:lstStyle/>
        <a:p>
          <a:r>
            <a:rPr lang="en-US" sz="1600" dirty="0"/>
            <a:t>Name</a:t>
          </a:r>
        </a:p>
      </dgm:t>
    </dgm:pt>
    <dgm:pt modelId="{24DB5D43-A3D1-401D-BE8C-345E23E2E2B3}" type="parTrans" cxnId="{0F750F9A-6C8E-4D78-BD82-1C429FF7EE86}">
      <dgm:prSet/>
      <dgm:spPr/>
      <dgm:t>
        <a:bodyPr/>
        <a:lstStyle/>
        <a:p>
          <a:endParaRPr lang="en-US"/>
        </a:p>
      </dgm:t>
    </dgm:pt>
    <dgm:pt modelId="{3B4C42DE-CC22-4995-8388-B39CCA1EE1FF}" type="sibTrans" cxnId="{0F750F9A-6C8E-4D78-BD82-1C429FF7EE86}">
      <dgm:prSet/>
      <dgm:spPr/>
      <dgm:t>
        <a:bodyPr/>
        <a:lstStyle/>
        <a:p>
          <a:endParaRPr lang="en-US"/>
        </a:p>
      </dgm:t>
    </dgm:pt>
    <dgm:pt modelId="{1F7FCDF0-148B-456C-90B7-A4B8E8B8B6E2}">
      <dgm:prSet phldrT="[Text]" custT="1"/>
      <dgm:spPr/>
      <dgm:t>
        <a:bodyPr/>
        <a:lstStyle/>
        <a:p>
          <a:r>
            <a:rPr lang="en-US" sz="1600" dirty="0"/>
            <a:t>Description</a:t>
          </a:r>
        </a:p>
      </dgm:t>
    </dgm:pt>
    <dgm:pt modelId="{55C442E3-9613-4B00-B56F-2205F3E4C3AC}" type="parTrans" cxnId="{B3F54D5C-4818-40C6-BA99-F1FEE4911FA9}">
      <dgm:prSet/>
      <dgm:spPr/>
      <dgm:t>
        <a:bodyPr/>
        <a:lstStyle/>
        <a:p>
          <a:endParaRPr lang="en-US"/>
        </a:p>
      </dgm:t>
    </dgm:pt>
    <dgm:pt modelId="{2A6BBF8C-185B-44CF-B362-193435B27588}" type="sibTrans" cxnId="{B3F54D5C-4818-40C6-BA99-F1FEE4911FA9}">
      <dgm:prSet/>
      <dgm:spPr/>
      <dgm:t>
        <a:bodyPr/>
        <a:lstStyle/>
        <a:p>
          <a:endParaRPr lang="en-US"/>
        </a:p>
      </dgm:t>
    </dgm:pt>
    <dgm:pt modelId="{B8BD81CE-CFA8-4842-A964-BC4EE59CC23D}">
      <dgm:prSet phldrT="[Text]" custT="1"/>
      <dgm:spPr/>
      <dgm:t>
        <a:bodyPr/>
        <a:lstStyle/>
        <a:p>
          <a:r>
            <a:rPr lang="en-US" sz="1600" dirty="0"/>
            <a:t>Shape</a:t>
          </a:r>
        </a:p>
      </dgm:t>
    </dgm:pt>
    <dgm:pt modelId="{7C792D6D-C993-4E41-A865-D4D22FC0F4F5}" type="parTrans" cxnId="{8528E4DD-50EC-474C-855F-B0692624C5F0}">
      <dgm:prSet/>
      <dgm:spPr/>
      <dgm:t>
        <a:bodyPr/>
        <a:lstStyle/>
        <a:p>
          <a:endParaRPr lang="en-US"/>
        </a:p>
      </dgm:t>
    </dgm:pt>
    <dgm:pt modelId="{0DB15B3A-BAE2-470E-9DA7-FE3B968C170D}" type="sibTrans" cxnId="{8528E4DD-50EC-474C-855F-B0692624C5F0}">
      <dgm:prSet/>
      <dgm:spPr/>
      <dgm:t>
        <a:bodyPr/>
        <a:lstStyle/>
        <a:p>
          <a:endParaRPr lang="en-US"/>
        </a:p>
      </dgm:t>
    </dgm:pt>
    <dgm:pt modelId="{259B3162-BE6F-4ADB-BFF3-3E4D522D5E38}">
      <dgm:prSet phldrT="[Text]" custT="1"/>
      <dgm:spPr/>
      <dgm:t>
        <a:bodyPr/>
        <a:lstStyle/>
        <a:p>
          <a:r>
            <a:rPr lang="en-US" sz="1600" dirty="0"/>
            <a:t>Color</a:t>
          </a:r>
        </a:p>
      </dgm:t>
    </dgm:pt>
    <dgm:pt modelId="{FB19752C-BF9C-4772-A217-0019286A7948}" type="parTrans" cxnId="{3C46D2EE-03CD-4052-9954-702F368C99E4}">
      <dgm:prSet/>
      <dgm:spPr/>
      <dgm:t>
        <a:bodyPr/>
        <a:lstStyle/>
        <a:p>
          <a:endParaRPr lang="en-US"/>
        </a:p>
      </dgm:t>
    </dgm:pt>
    <dgm:pt modelId="{ED614D6F-7518-4D41-A9B9-E25EA3F26851}" type="sibTrans" cxnId="{3C46D2EE-03CD-4052-9954-702F368C99E4}">
      <dgm:prSet/>
      <dgm:spPr/>
      <dgm:t>
        <a:bodyPr/>
        <a:lstStyle/>
        <a:p>
          <a:endParaRPr lang="en-US"/>
        </a:p>
      </dgm:t>
    </dgm:pt>
    <dgm:pt modelId="{1082A5D7-9BFB-4F63-BC9A-F802A58DDA08}">
      <dgm:prSet phldrT="[Text]" custT="1"/>
      <dgm:spPr/>
      <dgm:t>
        <a:bodyPr/>
        <a:lstStyle/>
        <a:p>
          <a:r>
            <a:rPr lang="en-US" sz="1600" dirty="0"/>
            <a:t>Ingredients</a:t>
          </a:r>
        </a:p>
      </dgm:t>
    </dgm:pt>
    <dgm:pt modelId="{0BC5197F-88F7-4D24-B18F-CFBAA41A0A70}" type="parTrans" cxnId="{46A0D7AF-1A5B-4145-A5BA-111FE289A239}">
      <dgm:prSet/>
      <dgm:spPr/>
      <dgm:t>
        <a:bodyPr/>
        <a:lstStyle/>
        <a:p>
          <a:endParaRPr lang="en-US"/>
        </a:p>
      </dgm:t>
    </dgm:pt>
    <dgm:pt modelId="{C03B3848-5AEF-4FA1-AB47-43D413A4C8D0}" type="sibTrans" cxnId="{46A0D7AF-1A5B-4145-A5BA-111FE289A239}">
      <dgm:prSet/>
      <dgm:spPr/>
      <dgm:t>
        <a:bodyPr/>
        <a:lstStyle/>
        <a:p>
          <a:endParaRPr lang="en-US"/>
        </a:p>
      </dgm:t>
    </dgm:pt>
    <dgm:pt modelId="{3681D081-0005-4148-BB46-8D7D20BD519A}">
      <dgm:prSet phldrT="[Text]" custT="1"/>
      <dgm:spPr/>
      <dgm:t>
        <a:bodyPr/>
        <a:lstStyle/>
        <a:p>
          <a:r>
            <a:rPr lang="en-US" sz="1600" dirty="0"/>
            <a:t>Manufacturer</a:t>
          </a:r>
        </a:p>
      </dgm:t>
    </dgm:pt>
    <dgm:pt modelId="{2890915F-F823-4B9C-A992-F1D92FC74631}" type="parTrans" cxnId="{76AA1977-6DD8-46E8-AB77-E5A0453FE702}">
      <dgm:prSet/>
      <dgm:spPr/>
      <dgm:t>
        <a:bodyPr/>
        <a:lstStyle/>
        <a:p>
          <a:endParaRPr lang="en-US"/>
        </a:p>
      </dgm:t>
    </dgm:pt>
    <dgm:pt modelId="{40D8DABA-B7A8-4BE4-AEFB-0C8F81C8A8D8}" type="sibTrans" cxnId="{76AA1977-6DD8-46E8-AB77-E5A0453FE702}">
      <dgm:prSet/>
      <dgm:spPr/>
      <dgm:t>
        <a:bodyPr/>
        <a:lstStyle/>
        <a:p>
          <a:endParaRPr lang="en-US"/>
        </a:p>
      </dgm:t>
    </dgm:pt>
    <dgm:pt modelId="{EBF069EB-4F71-4166-80CC-BC51858E7989}">
      <dgm:prSet phldrT="[Text]" custT="1"/>
      <dgm:spPr/>
      <dgm:t>
        <a:bodyPr/>
        <a:lstStyle/>
        <a:p>
          <a:r>
            <a:rPr lang="en-US" sz="1600" dirty="0"/>
            <a:t>Size</a:t>
          </a:r>
        </a:p>
      </dgm:t>
    </dgm:pt>
    <dgm:pt modelId="{C5098F5A-2CED-41D1-B0A7-1919B420F067}" type="parTrans" cxnId="{12EF5331-0CFB-4EB4-B757-1C7288CA205A}">
      <dgm:prSet/>
      <dgm:spPr/>
      <dgm:t>
        <a:bodyPr/>
        <a:lstStyle/>
        <a:p>
          <a:endParaRPr lang="en-US"/>
        </a:p>
      </dgm:t>
    </dgm:pt>
    <dgm:pt modelId="{585D4DDD-17C3-4FD2-ADBD-EE633C17BC7B}" type="sibTrans" cxnId="{12EF5331-0CFB-4EB4-B757-1C7288CA205A}">
      <dgm:prSet/>
      <dgm:spPr/>
      <dgm:t>
        <a:bodyPr/>
        <a:lstStyle/>
        <a:p>
          <a:endParaRPr lang="en-US"/>
        </a:p>
      </dgm:t>
    </dgm:pt>
    <dgm:pt modelId="{E924C89E-D366-4ABC-9B9D-D85F59F7047B}">
      <dgm:prSet phldrT="[Text]"/>
      <dgm:spPr/>
      <dgm:t>
        <a:bodyPr/>
        <a:lstStyle/>
        <a:p>
          <a:r>
            <a:rPr lang="en-US" dirty="0"/>
            <a:t>Weight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8AFF62E0-598A-42DC-8635-0F583BB883CE}" type="parTrans" cxnId="{1F6A92B0-940F-4248-A0F9-AB95358A6428}">
      <dgm:prSet/>
      <dgm:spPr/>
      <dgm:t>
        <a:bodyPr/>
        <a:lstStyle/>
        <a:p>
          <a:endParaRPr lang="en-US"/>
        </a:p>
      </dgm:t>
    </dgm:pt>
    <dgm:pt modelId="{90E20143-80B4-471C-BB86-803C7C2CA0CC}" type="sibTrans" cxnId="{1F6A92B0-940F-4248-A0F9-AB95358A6428}">
      <dgm:prSet/>
      <dgm:spPr/>
      <dgm:t>
        <a:bodyPr/>
        <a:lstStyle/>
        <a:p>
          <a:endParaRPr lang="en-US"/>
        </a:p>
      </dgm:t>
    </dgm:pt>
    <dgm:pt modelId="{83394F0B-3502-4F54-BE34-5986029C8BA7}">
      <dgm:prSet phldrT="[Text]" custT="1"/>
      <dgm:spPr/>
      <dgm:t>
        <a:bodyPr/>
        <a:lstStyle/>
        <a:p>
          <a:r>
            <a:rPr lang="en-US" sz="1600" dirty="0"/>
            <a:t>Pounds/Kg</a:t>
          </a:r>
        </a:p>
      </dgm:t>
    </dgm:pt>
    <dgm:pt modelId="{93C4FC7D-254B-4E47-87B4-254A277753B4}" type="parTrans" cxnId="{46854068-1596-4949-8F6B-FA2285192A31}">
      <dgm:prSet/>
      <dgm:spPr/>
      <dgm:t>
        <a:bodyPr/>
        <a:lstStyle/>
        <a:p>
          <a:endParaRPr lang="en-US"/>
        </a:p>
      </dgm:t>
    </dgm:pt>
    <dgm:pt modelId="{FA5B328F-8764-4AFB-BBD2-106909C09970}" type="sibTrans" cxnId="{46854068-1596-4949-8F6B-FA2285192A31}">
      <dgm:prSet/>
      <dgm:spPr/>
      <dgm:t>
        <a:bodyPr/>
        <a:lstStyle/>
        <a:p>
          <a:endParaRPr lang="en-US"/>
        </a:p>
      </dgm:t>
    </dgm:pt>
    <dgm:pt modelId="{8599C869-BF47-4D3D-9A43-A7D7E3829C36}">
      <dgm:prSet phldrT="[Text]" custT="1"/>
      <dgm:spPr/>
      <dgm:t>
        <a:bodyPr/>
        <a:lstStyle/>
        <a:p>
          <a:r>
            <a:rPr lang="en-US" sz="1600" dirty="0" err="1"/>
            <a:t>Ltr</a:t>
          </a:r>
          <a:r>
            <a:rPr lang="en-US" sz="1600" dirty="0"/>
            <a:t>/Milli Litter</a:t>
          </a:r>
        </a:p>
      </dgm:t>
    </dgm:pt>
    <dgm:pt modelId="{4A998C22-43A6-49A2-80E2-3E85EDF97120}" type="parTrans" cxnId="{A512082A-1166-4EEA-B452-4AE12C7573D0}">
      <dgm:prSet/>
      <dgm:spPr/>
      <dgm:t>
        <a:bodyPr/>
        <a:lstStyle/>
        <a:p>
          <a:endParaRPr lang="en-US"/>
        </a:p>
      </dgm:t>
    </dgm:pt>
    <dgm:pt modelId="{5BC69CA8-EEFA-47E9-A6E2-4582289684C4}" type="sibTrans" cxnId="{A512082A-1166-4EEA-B452-4AE12C7573D0}">
      <dgm:prSet/>
      <dgm:spPr/>
      <dgm:t>
        <a:bodyPr/>
        <a:lstStyle/>
        <a:p>
          <a:endParaRPr lang="en-US"/>
        </a:p>
      </dgm:t>
    </dgm:pt>
    <dgm:pt modelId="{78D7A3C8-3726-45E4-AC9B-A7B783710B28}">
      <dgm:prSet phldrT="[Text]" custT="1"/>
      <dgm:spPr/>
      <dgm:t>
        <a:bodyPr/>
        <a:lstStyle/>
        <a:p>
          <a:r>
            <a:rPr lang="en-US" sz="1600" dirty="0"/>
            <a:t>Liquid / Solid</a:t>
          </a:r>
        </a:p>
      </dgm:t>
    </dgm:pt>
    <dgm:pt modelId="{41EC6578-4EEF-49C6-B733-AFC40553F64E}" type="parTrans" cxnId="{39DE9D6B-C38A-410B-853B-957B7434E172}">
      <dgm:prSet/>
      <dgm:spPr/>
      <dgm:t>
        <a:bodyPr/>
        <a:lstStyle/>
        <a:p>
          <a:endParaRPr lang="en-US"/>
        </a:p>
      </dgm:t>
    </dgm:pt>
    <dgm:pt modelId="{2F29F273-52DE-4FDD-98EC-A96954B6CA16}" type="sibTrans" cxnId="{39DE9D6B-C38A-410B-853B-957B7434E172}">
      <dgm:prSet/>
      <dgm:spPr/>
      <dgm:t>
        <a:bodyPr/>
        <a:lstStyle/>
        <a:p>
          <a:endParaRPr lang="en-US"/>
        </a:p>
      </dgm:t>
    </dgm:pt>
    <dgm:pt modelId="{9D1D04BF-D69D-4FF7-AC0B-1658ABC85D65}">
      <dgm:prSet phldrT="[Text]"/>
      <dgm:spPr/>
      <dgm:t>
        <a:bodyPr/>
        <a:lstStyle/>
        <a:p>
          <a:r>
            <a:rPr lang="en-US" dirty="0"/>
            <a:t>Image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A502E297-CF4D-4553-ADF8-8F5A31626F9B}" type="sibTrans" cxnId="{C3A84575-12CF-4A78-9463-EF698DD7A12C}">
      <dgm:prSet/>
      <dgm:spPr/>
      <dgm:t>
        <a:bodyPr/>
        <a:lstStyle/>
        <a:p>
          <a:endParaRPr lang="en-US"/>
        </a:p>
      </dgm:t>
    </dgm:pt>
    <dgm:pt modelId="{992D1219-5EB8-49CE-AF0B-6934CBD10666}" type="parTrans" cxnId="{C3A84575-12CF-4A78-9463-EF698DD7A12C}">
      <dgm:prSet/>
      <dgm:spPr/>
      <dgm:t>
        <a:bodyPr/>
        <a:lstStyle/>
        <a:p>
          <a:endParaRPr lang="en-US"/>
        </a:p>
      </dgm:t>
    </dgm:pt>
    <dgm:pt modelId="{CB3CCFB9-C177-4B36-9867-31045D608D9B}">
      <dgm:prSet phldrT="[Text]" custT="1"/>
      <dgm:spPr/>
      <dgm:t>
        <a:bodyPr/>
        <a:lstStyle/>
        <a:p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Text</a:t>
          </a:r>
        </a:p>
      </dgm:t>
    </dgm:pt>
    <dgm:pt modelId="{1531B25E-3440-419E-8949-10E01F8CD03A}" type="sibTrans" cxnId="{85B4840B-714A-4633-860B-DEBBEA592026}">
      <dgm:prSet/>
      <dgm:spPr/>
      <dgm:t>
        <a:bodyPr/>
        <a:lstStyle/>
        <a:p>
          <a:endParaRPr lang="en-US"/>
        </a:p>
      </dgm:t>
    </dgm:pt>
    <dgm:pt modelId="{BC130316-B87D-4ECF-9EE7-32A86DD58864}" type="parTrans" cxnId="{85B4840B-714A-4633-860B-DEBBEA592026}">
      <dgm:prSet/>
      <dgm:spPr/>
      <dgm:t>
        <a:bodyPr/>
        <a:lstStyle/>
        <a:p>
          <a:endParaRPr lang="en-US"/>
        </a:p>
      </dgm:t>
    </dgm:pt>
    <dgm:pt modelId="{2758A343-EA08-483F-8ABB-27AD5B1D91EF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Edge</a:t>
          </a:r>
        </a:p>
      </dgm:t>
    </dgm:pt>
    <dgm:pt modelId="{0988E112-3CF2-4D44-9EB5-A9A9F242AC3C}" type="parTrans" cxnId="{134E565A-644E-4D37-B702-7EE6CAEE50E5}">
      <dgm:prSet/>
      <dgm:spPr/>
      <dgm:t>
        <a:bodyPr/>
        <a:lstStyle/>
        <a:p>
          <a:endParaRPr lang="en-US"/>
        </a:p>
      </dgm:t>
    </dgm:pt>
    <dgm:pt modelId="{8661AB63-E09C-49B5-B1B4-0AFD4DC3E42E}" type="sibTrans" cxnId="{134E565A-644E-4D37-B702-7EE6CAEE50E5}">
      <dgm:prSet/>
      <dgm:spPr/>
      <dgm:t>
        <a:bodyPr/>
        <a:lstStyle/>
        <a:p>
          <a:endParaRPr lang="en-US"/>
        </a:p>
      </dgm:t>
    </dgm:pt>
    <dgm:pt modelId="{6039B51C-E392-435E-B496-F4AF6DE6F25A}" type="pres">
      <dgm:prSet presAssocID="{8C3CFA5A-CC4E-4A2F-BD45-3C0E705F4D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ADEF5B-E0CE-4D02-B04E-7DA7898C771F}" type="pres">
      <dgm:prSet presAssocID="{CB3CCFB9-C177-4B36-9867-31045D608D9B}" presName="root" presStyleCnt="0"/>
      <dgm:spPr/>
    </dgm:pt>
    <dgm:pt modelId="{50E1A82A-52C8-4E6A-B750-BD417480B894}" type="pres">
      <dgm:prSet presAssocID="{CB3CCFB9-C177-4B36-9867-31045D608D9B}" presName="rootComposite" presStyleCnt="0"/>
      <dgm:spPr/>
    </dgm:pt>
    <dgm:pt modelId="{3843AB02-825F-4312-85A1-1014B8724449}" type="pres">
      <dgm:prSet presAssocID="{CB3CCFB9-C177-4B36-9867-31045D608D9B}" presName="rootText" presStyleLbl="node1" presStyleIdx="0" presStyleCnt="3" custScaleX="267547" custScaleY="68640" custLinFactNeighborX="11708"/>
      <dgm:spPr/>
    </dgm:pt>
    <dgm:pt modelId="{11EB8967-BB80-4549-8438-F2BF8BF9DF00}" type="pres">
      <dgm:prSet presAssocID="{CB3CCFB9-C177-4B36-9867-31045D608D9B}" presName="rootConnector" presStyleLbl="node1" presStyleIdx="0" presStyleCnt="3"/>
      <dgm:spPr/>
    </dgm:pt>
    <dgm:pt modelId="{916FD25D-1D08-441B-A3CD-491C80B77626}" type="pres">
      <dgm:prSet presAssocID="{CB3CCFB9-C177-4B36-9867-31045D608D9B}" presName="childShape" presStyleCnt="0"/>
      <dgm:spPr/>
    </dgm:pt>
    <dgm:pt modelId="{C9B16D73-D196-43D1-A406-4D408E0B3AAF}" type="pres">
      <dgm:prSet presAssocID="{24DB5D43-A3D1-401D-BE8C-345E23E2E2B3}" presName="Name13" presStyleLbl="parChTrans1D2" presStyleIdx="0" presStyleCnt="11"/>
      <dgm:spPr/>
    </dgm:pt>
    <dgm:pt modelId="{B0E0858A-1A39-4BEE-9C70-350571D1A84F}" type="pres">
      <dgm:prSet presAssocID="{10701B22-713C-4B28-A2B1-626E9E23FDDB}" presName="childText" presStyleLbl="bgAcc1" presStyleIdx="0" presStyleCnt="11" custScaleX="205886" custScaleY="93757">
        <dgm:presLayoutVars>
          <dgm:bulletEnabled val="1"/>
        </dgm:presLayoutVars>
      </dgm:prSet>
      <dgm:spPr/>
    </dgm:pt>
    <dgm:pt modelId="{58461065-24B1-4103-ACB0-831148B0CDEF}" type="pres">
      <dgm:prSet presAssocID="{55C442E3-9613-4B00-B56F-2205F3E4C3AC}" presName="Name13" presStyleLbl="parChTrans1D2" presStyleIdx="1" presStyleCnt="11"/>
      <dgm:spPr/>
    </dgm:pt>
    <dgm:pt modelId="{1F49A1CA-0AFC-4306-BC78-E64E4A4717FF}" type="pres">
      <dgm:prSet presAssocID="{1F7FCDF0-148B-456C-90B7-A4B8E8B8B6E2}" presName="childText" presStyleLbl="bgAcc1" presStyleIdx="1" presStyleCnt="11" custScaleX="205886" custScaleY="93757">
        <dgm:presLayoutVars>
          <dgm:bulletEnabled val="1"/>
        </dgm:presLayoutVars>
      </dgm:prSet>
      <dgm:spPr/>
    </dgm:pt>
    <dgm:pt modelId="{CB5A64F6-06C3-44FF-9CFE-715BFC142DA9}" type="pres">
      <dgm:prSet presAssocID="{0BC5197F-88F7-4D24-B18F-CFBAA41A0A70}" presName="Name13" presStyleLbl="parChTrans1D2" presStyleIdx="2" presStyleCnt="11"/>
      <dgm:spPr/>
    </dgm:pt>
    <dgm:pt modelId="{764ECF03-7676-4289-8658-202444B8EBF9}" type="pres">
      <dgm:prSet presAssocID="{1082A5D7-9BFB-4F63-BC9A-F802A58DDA08}" presName="childText" presStyleLbl="bgAcc1" presStyleIdx="2" presStyleCnt="11" custScaleX="205886" custScaleY="93757">
        <dgm:presLayoutVars>
          <dgm:bulletEnabled val="1"/>
        </dgm:presLayoutVars>
      </dgm:prSet>
      <dgm:spPr/>
    </dgm:pt>
    <dgm:pt modelId="{20153584-5B54-4BB2-BE9B-880BF8DA7F3B}" type="pres">
      <dgm:prSet presAssocID="{2890915F-F823-4B9C-A992-F1D92FC74631}" presName="Name13" presStyleLbl="parChTrans1D2" presStyleIdx="3" presStyleCnt="11"/>
      <dgm:spPr/>
    </dgm:pt>
    <dgm:pt modelId="{A46CCB14-9C4A-415E-808B-C448286FCCA3}" type="pres">
      <dgm:prSet presAssocID="{3681D081-0005-4148-BB46-8D7D20BD519A}" presName="childText" presStyleLbl="bgAcc1" presStyleIdx="3" presStyleCnt="11" custScaleX="205886" custScaleY="93757">
        <dgm:presLayoutVars>
          <dgm:bulletEnabled val="1"/>
        </dgm:presLayoutVars>
      </dgm:prSet>
      <dgm:spPr/>
    </dgm:pt>
    <dgm:pt modelId="{71C35D20-3C75-4AA4-A111-9F55CA24BB1A}" type="pres">
      <dgm:prSet presAssocID="{C5098F5A-2CED-41D1-B0A7-1919B420F067}" presName="Name13" presStyleLbl="parChTrans1D2" presStyleIdx="4" presStyleCnt="11"/>
      <dgm:spPr/>
    </dgm:pt>
    <dgm:pt modelId="{B32970F7-E534-4617-92BD-861CC81D72DA}" type="pres">
      <dgm:prSet presAssocID="{EBF069EB-4F71-4166-80CC-BC51858E7989}" presName="childText" presStyleLbl="bgAcc1" presStyleIdx="4" presStyleCnt="11" custScaleX="205886" custScaleY="93757">
        <dgm:presLayoutVars>
          <dgm:bulletEnabled val="1"/>
        </dgm:presLayoutVars>
      </dgm:prSet>
      <dgm:spPr/>
    </dgm:pt>
    <dgm:pt modelId="{C1BB50CA-95CB-4EEE-9933-80616C7C6569}" type="pres">
      <dgm:prSet presAssocID="{9D1D04BF-D69D-4FF7-AC0B-1658ABC85D65}" presName="root" presStyleCnt="0"/>
      <dgm:spPr/>
    </dgm:pt>
    <dgm:pt modelId="{7C2D2C4A-4BA9-435B-A7DE-1881AF562157}" type="pres">
      <dgm:prSet presAssocID="{9D1D04BF-D69D-4FF7-AC0B-1658ABC85D65}" presName="rootComposite" presStyleCnt="0"/>
      <dgm:spPr/>
    </dgm:pt>
    <dgm:pt modelId="{C5481447-AC6D-4CBE-A190-7A3C8437A453}" type="pres">
      <dgm:prSet presAssocID="{9D1D04BF-D69D-4FF7-AC0B-1658ABC85D65}" presName="rootText" presStyleLbl="node1" presStyleIdx="1" presStyleCnt="3" custScaleX="267547" custScaleY="68640"/>
      <dgm:spPr/>
    </dgm:pt>
    <dgm:pt modelId="{9D7AC2CA-6E97-4A93-8A9C-1B03139F727F}" type="pres">
      <dgm:prSet presAssocID="{9D1D04BF-D69D-4FF7-AC0B-1658ABC85D65}" presName="rootConnector" presStyleLbl="node1" presStyleIdx="1" presStyleCnt="3"/>
      <dgm:spPr/>
    </dgm:pt>
    <dgm:pt modelId="{B62F153F-C693-45A7-9521-5D36B9311515}" type="pres">
      <dgm:prSet presAssocID="{9D1D04BF-D69D-4FF7-AC0B-1658ABC85D65}" presName="childShape" presStyleCnt="0"/>
      <dgm:spPr/>
    </dgm:pt>
    <dgm:pt modelId="{9407D33C-4017-4BD2-8B55-B199E80663B5}" type="pres">
      <dgm:prSet presAssocID="{7C792D6D-C993-4E41-A865-D4D22FC0F4F5}" presName="Name13" presStyleLbl="parChTrans1D2" presStyleIdx="5" presStyleCnt="11"/>
      <dgm:spPr/>
    </dgm:pt>
    <dgm:pt modelId="{2C04C6D4-5716-4D6D-A8E2-8FCC74802D24}" type="pres">
      <dgm:prSet presAssocID="{B8BD81CE-CFA8-4842-A964-BC4EE59CC23D}" presName="childText" presStyleLbl="bgAcc1" presStyleIdx="5" presStyleCnt="11" custScaleX="291463" custScaleY="105987">
        <dgm:presLayoutVars>
          <dgm:bulletEnabled val="1"/>
        </dgm:presLayoutVars>
      </dgm:prSet>
      <dgm:spPr/>
    </dgm:pt>
    <dgm:pt modelId="{1A75D145-DC6E-402F-B77B-30AC842B9B0B}" type="pres">
      <dgm:prSet presAssocID="{FB19752C-BF9C-4772-A217-0019286A7948}" presName="Name13" presStyleLbl="parChTrans1D2" presStyleIdx="6" presStyleCnt="11"/>
      <dgm:spPr/>
    </dgm:pt>
    <dgm:pt modelId="{5EB075D7-B309-4BDA-8C27-97258C8701C9}" type="pres">
      <dgm:prSet presAssocID="{259B3162-BE6F-4ADB-BFF3-3E4D522D5E38}" presName="childText" presStyleLbl="bgAcc1" presStyleIdx="6" presStyleCnt="11" custScaleX="291463" custScaleY="105987">
        <dgm:presLayoutVars>
          <dgm:bulletEnabled val="1"/>
        </dgm:presLayoutVars>
      </dgm:prSet>
      <dgm:spPr/>
    </dgm:pt>
    <dgm:pt modelId="{76A55ABB-AE95-4ACC-91D0-98052494F6C6}" type="pres">
      <dgm:prSet presAssocID="{0988E112-3CF2-4D44-9EB5-A9A9F242AC3C}" presName="Name13" presStyleLbl="parChTrans1D2" presStyleIdx="7" presStyleCnt="11"/>
      <dgm:spPr/>
    </dgm:pt>
    <dgm:pt modelId="{38AD4CDE-457C-4B52-A3CC-6619CBE465AA}" type="pres">
      <dgm:prSet presAssocID="{2758A343-EA08-483F-8ABB-27AD5B1D91EF}" presName="childText" presStyleLbl="bgAcc1" presStyleIdx="7" presStyleCnt="11" custScaleX="291463" custScaleY="105987">
        <dgm:presLayoutVars>
          <dgm:bulletEnabled val="1"/>
        </dgm:presLayoutVars>
      </dgm:prSet>
      <dgm:spPr/>
    </dgm:pt>
    <dgm:pt modelId="{7FD46BB8-74EF-489B-8C5C-79EA02E64FF8}" type="pres">
      <dgm:prSet presAssocID="{E924C89E-D366-4ABC-9B9D-D85F59F7047B}" presName="root" presStyleCnt="0"/>
      <dgm:spPr/>
    </dgm:pt>
    <dgm:pt modelId="{0AFB723F-A35B-467D-B66A-F9E448DFAEBE}" type="pres">
      <dgm:prSet presAssocID="{E924C89E-D366-4ABC-9B9D-D85F59F7047B}" presName="rootComposite" presStyleCnt="0"/>
      <dgm:spPr/>
    </dgm:pt>
    <dgm:pt modelId="{CAB186F4-33B4-4FC8-885C-78E20F9C2DA0}" type="pres">
      <dgm:prSet presAssocID="{E924C89E-D366-4ABC-9B9D-D85F59F7047B}" presName="rootText" presStyleLbl="node1" presStyleIdx="2" presStyleCnt="3" custScaleX="267547" custScaleY="68640" custLinFactNeighborX="2522"/>
      <dgm:spPr/>
    </dgm:pt>
    <dgm:pt modelId="{919500F3-3B37-4D91-A81E-9B5D67CAF890}" type="pres">
      <dgm:prSet presAssocID="{E924C89E-D366-4ABC-9B9D-D85F59F7047B}" presName="rootConnector" presStyleLbl="node1" presStyleIdx="2" presStyleCnt="3"/>
      <dgm:spPr/>
    </dgm:pt>
    <dgm:pt modelId="{E92CEB39-04E7-4781-AA57-59F6F6F2910C}" type="pres">
      <dgm:prSet presAssocID="{E924C89E-D366-4ABC-9B9D-D85F59F7047B}" presName="childShape" presStyleCnt="0"/>
      <dgm:spPr/>
    </dgm:pt>
    <dgm:pt modelId="{E5EA1FB1-7BD5-4158-B205-FD0D87E17506}" type="pres">
      <dgm:prSet presAssocID="{93C4FC7D-254B-4E47-87B4-254A277753B4}" presName="Name13" presStyleLbl="parChTrans1D2" presStyleIdx="8" presStyleCnt="11"/>
      <dgm:spPr/>
    </dgm:pt>
    <dgm:pt modelId="{7DED5161-844F-4B77-A945-87BC4C4A5A4B}" type="pres">
      <dgm:prSet presAssocID="{83394F0B-3502-4F54-BE34-5986029C8BA7}" presName="childText" presStyleLbl="bgAcc1" presStyleIdx="8" presStyleCnt="11" custScaleX="291463" custScaleY="105987">
        <dgm:presLayoutVars>
          <dgm:bulletEnabled val="1"/>
        </dgm:presLayoutVars>
      </dgm:prSet>
      <dgm:spPr/>
    </dgm:pt>
    <dgm:pt modelId="{A77437BE-EC5E-4EE3-8486-631471C5DFF4}" type="pres">
      <dgm:prSet presAssocID="{4A998C22-43A6-49A2-80E2-3E85EDF97120}" presName="Name13" presStyleLbl="parChTrans1D2" presStyleIdx="9" presStyleCnt="11"/>
      <dgm:spPr/>
    </dgm:pt>
    <dgm:pt modelId="{8B657A17-9715-4D20-9E7F-8458360396C5}" type="pres">
      <dgm:prSet presAssocID="{8599C869-BF47-4D3D-9A43-A7D7E3829C36}" presName="childText" presStyleLbl="bgAcc1" presStyleIdx="9" presStyleCnt="11" custScaleX="291463" custScaleY="105987">
        <dgm:presLayoutVars>
          <dgm:bulletEnabled val="1"/>
        </dgm:presLayoutVars>
      </dgm:prSet>
      <dgm:spPr/>
    </dgm:pt>
    <dgm:pt modelId="{2D069032-FFE4-4F45-BA4D-B9F5E258C08F}" type="pres">
      <dgm:prSet presAssocID="{41EC6578-4EEF-49C6-B733-AFC40553F64E}" presName="Name13" presStyleLbl="parChTrans1D2" presStyleIdx="10" presStyleCnt="11"/>
      <dgm:spPr/>
    </dgm:pt>
    <dgm:pt modelId="{2C44EB16-31C1-40FA-B1DD-53C999368E23}" type="pres">
      <dgm:prSet presAssocID="{78D7A3C8-3726-45E4-AC9B-A7B783710B28}" presName="childText" presStyleLbl="bgAcc1" presStyleIdx="10" presStyleCnt="11" custScaleX="291463" custScaleY="105987">
        <dgm:presLayoutVars>
          <dgm:bulletEnabled val="1"/>
        </dgm:presLayoutVars>
      </dgm:prSet>
      <dgm:spPr/>
    </dgm:pt>
  </dgm:ptLst>
  <dgm:cxnLst>
    <dgm:cxn modelId="{E27A8B06-2A69-48D9-A926-17E8977A1B70}" type="presOf" srcId="{7C792D6D-C993-4E41-A865-D4D22FC0F4F5}" destId="{9407D33C-4017-4BD2-8B55-B199E80663B5}" srcOrd="0" destOrd="0" presId="urn:microsoft.com/office/officeart/2005/8/layout/hierarchy3"/>
    <dgm:cxn modelId="{85B4840B-714A-4633-860B-DEBBEA592026}" srcId="{8C3CFA5A-CC4E-4A2F-BD45-3C0E705F4D1F}" destId="{CB3CCFB9-C177-4B36-9867-31045D608D9B}" srcOrd="0" destOrd="0" parTransId="{BC130316-B87D-4ECF-9EE7-32A86DD58864}" sibTransId="{1531B25E-3440-419E-8949-10E01F8CD03A}"/>
    <dgm:cxn modelId="{348B4011-089B-48B5-80E4-B91E6C5CC902}" type="presOf" srcId="{9D1D04BF-D69D-4FF7-AC0B-1658ABC85D65}" destId="{9D7AC2CA-6E97-4A93-8A9C-1B03139F727F}" srcOrd="1" destOrd="0" presId="urn:microsoft.com/office/officeart/2005/8/layout/hierarchy3"/>
    <dgm:cxn modelId="{CB7EA122-0D00-4CCF-9C0B-EB43AD1EB779}" type="presOf" srcId="{B8BD81CE-CFA8-4842-A964-BC4EE59CC23D}" destId="{2C04C6D4-5716-4D6D-A8E2-8FCC74802D24}" srcOrd="0" destOrd="0" presId="urn:microsoft.com/office/officeart/2005/8/layout/hierarchy3"/>
    <dgm:cxn modelId="{A512082A-1166-4EEA-B452-4AE12C7573D0}" srcId="{E924C89E-D366-4ABC-9B9D-D85F59F7047B}" destId="{8599C869-BF47-4D3D-9A43-A7D7E3829C36}" srcOrd="1" destOrd="0" parTransId="{4A998C22-43A6-49A2-80E2-3E85EDF97120}" sibTransId="{5BC69CA8-EEFA-47E9-A6E2-4582289684C4}"/>
    <dgm:cxn modelId="{A383912D-61C6-4ED3-A3D9-ADDCE21EA7E9}" type="presOf" srcId="{2890915F-F823-4B9C-A992-F1D92FC74631}" destId="{20153584-5B54-4BB2-BE9B-880BF8DA7F3B}" srcOrd="0" destOrd="0" presId="urn:microsoft.com/office/officeart/2005/8/layout/hierarchy3"/>
    <dgm:cxn modelId="{12EF5331-0CFB-4EB4-B757-1C7288CA205A}" srcId="{CB3CCFB9-C177-4B36-9867-31045D608D9B}" destId="{EBF069EB-4F71-4166-80CC-BC51858E7989}" srcOrd="4" destOrd="0" parTransId="{C5098F5A-2CED-41D1-B0A7-1919B420F067}" sibTransId="{585D4DDD-17C3-4FD2-ADBD-EE633C17BC7B}"/>
    <dgm:cxn modelId="{B3F54D5C-4818-40C6-BA99-F1FEE4911FA9}" srcId="{CB3CCFB9-C177-4B36-9867-31045D608D9B}" destId="{1F7FCDF0-148B-456C-90B7-A4B8E8B8B6E2}" srcOrd="1" destOrd="0" parTransId="{55C442E3-9613-4B00-B56F-2205F3E4C3AC}" sibTransId="{2A6BBF8C-185B-44CF-B362-193435B27588}"/>
    <dgm:cxn modelId="{2F67805D-61F8-4742-92C0-1176DBE9C2F0}" type="presOf" srcId="{259B3162-BE6F-4ADB-BFF3-3E4D522D5E38}" destId="{5EB075D7-B309-4BDA-8C27-97258C8701C9}" srcOrd="0" destOrd="0" presId="urn:microsoft.com/office/officeart/2005/8/layout/hierarchy3"/>
    <dgm:cxn modelId="{6A36555E-F06E-4891-8830-BBA434DD8593}" type="presOf" srcId="{FB19752C-BF9C-4772-A217-0019286A7948}" destId="{1A75D145-DC6E-402F-B77B-30AC842B9B0B}" srcOrd="0" destOrd="0" presId="urn:microsoft.com/office/officeart/2005/8/layout/hierarchy3"/>
    <dgm:cxn modelId="{4B8F1064-FB99-4174-8138-47B3EC6BF0BF}" type="presOf" srcId="{2758A343-EA08-483F-8ABB-27AD5B1D91EF}" destId="{38AD4CDE-457C-4B52-A3CC-6619CBE465AA}" srcOrd="0" destOrd="0" presId="urn:microsoft.com/office/officeart/2005/8/layout/hierarchy3"/>
    <dgm:cxn modelId="{5C553C64-B860-4D08-AAB5-5D2FA46EA46F}" type="presOf" srcId="{4A998C22-43A6-49A2-80E2-3E85EDF97120}" destId="{A77437BE-EC5E-4EE3-8486-631471C5DFF4}" srcOrd="0" destOrd="0" presId="urn:microsoft.com/office/officeart/2005/8/layout/hierarchy3"/>
    <dgm:cxn modelId="{C6043146-5CD2-4C66-8949-7FE208BDDC01}" type="presOf" srcId="{E924C89E-D366-4ABC-9B9D-D85F59F7047B}" destId="{919500F3-3B37-4D91-A81E-9B5D67CAF890}" srcOrd="1" destOrd="0" presId="urn:microsoft.com/office/officeart/2005/8/layout/hierarchy3"/>
    <dgm:cxn modelId="{46854068-1596-4949-8F6B-FA2285192A31}" srcId="{E924C89E-D366-4ABC-9B9D-D85F59F7047B}" destId="{83394F0B-3502-4F54-BE34-5986029C8BA7}" srcOrd="0" destOrd="0" parTransId="{93C4FC7D-254B-4E47-87B4-254A277753B4}" sibTransId="{FA5B328F-8764-4AFB-BBD2-106909C09970}"/>
    <dgm:cxn modelId="{5183BD48-1543-4BB1-85EF-FC937C76A876}" type="presOf" srcId="{E924C89E-D366-4ABC-9B9D-D85F59F7047B}" destId="{CAB186F4-33B4-4FC8-885C-78E20F9C2DA0}" srcOrd="0" destOrd="0" presId="urn:microsoft.com/office/officeart/2005/8/layout/hierarchy3"/>
    <dgm:cxn modelId="{AB05626B-1171-4129-B499-9716A8AD362C}" type="presOf" srcId="{41EC6578-4EEF-49C6-B733-AFC40553F64E}" destId="{2D069032-FFE4-4F45-BA4D-B9F5E258C08F}" srcOrd="0" destOrd="0" presId="urn:microsoft.com/office/officeart/2005/8/layout/hierarchy3"/>
    <dgm:cxn modelId="{39DE9D6B-C38A-410B-853B-957B7434E172}" srcId="{E924C89E-D366-4ABC-9B9D-D85F59F7047B}" destId="{78D7A3C8-3726-45E4-AC9B-A7B783710B28}" srcOrd="2" destOrd="0" parTransId="{41EC6578-4EEF-49C6-B733-AFC40553F64E}" sibTransId="{2F29F273-52DE-4FDD-98EC-A96954B6CA16}"/>
    <dgm:cxn modelId="{9F69FA6B-52FE-4741-A63D-F2C790767372}" type="presOf" srcId="{55C442E3-9613-4B00-B56F-2205F3E4C3AC}" destId="{58461065-24B1-4103-ACB0-831148B0CDEF}" srcOrd="0" destOrd="0" presId="urn:microsoft.com/office/officeart/2005/8/layout/hierarchy3"/>
    <dgm:cxn modelId="{607DB972-0313-4685-ABD8-7964B713FA34}" type="presOf" srcId="{3681D081-0005-4148-BB46-8D7D20BD519A}" destId="{A46CCB14-9C4A-415E-808B-C448286FCCA3}" srcOrd="0" destOrd="0" presId="urn:microsoft.com/office/officeart/2005/8/layout/hierarchy3"/>
    <dgm:cxn modelId="{E57E0F73-C76C-4BEE-A206-BF3AD1249F84}" type="presOf" srcId="{0988E112-3CF2-4D44-9EB5-A9A9F242AC3C}" destId="{76A55ABB-AE95-4ACC-91D0-98052494F6C6}" srcOrd="0" destOrd="0" presId="urn:microsoft.com/office/officeart/2005/8/layout/hierarchy3"/>
    <dgm:cxn modelId="{C3A84575-12CF-4A78-9463-EF698DD7A12C}" srcId="{8C3CFA5A-CC4E-4A2F-BD45-3C0E705F4D1F}" destId="{9D1D04BF-D69D-4FF7-AC0B-1658ABC85D65}" srcOrd="1" destOrd="0" parTransId="{992D1219-5EB8-49CE-AF0B-6934CBD10666}" sibTransId="{A502E297-CF4D-4553-ADF8-8F5A31626F9B}"/>
    <dgm:cxn modelId="{E44D5555-72E1-40E3-AF8C-FB5A6443FECA}" type="presOf" srcId="{93C4FC7D-254B-4E47-87B4-254A277753B4}" destId="{E5EA1FB1-7BD5-4158-B205-FD0D87E17506}" srcOrd="0" destOrd="0" presId="urn:microsoft.com/office/officeart/2005/8/layout/hierarchy3"/>
    <dgm:cxn modelId="{76AA1977-6DD8-46E8-AB77-E5A0453FE702}" srcId="{CB3CCFB9-C177-4B36-9867-31045D608D9B}" destId="{3681D081-0005-4148-BB46-8D7D20BD519A}" srcOrd="3" destOrd="0" parTransId="{2890915F-F823-4B9C-A992-F1D92FC74631}" sibTransId="{40D8DABA-B7A8-4BE4-AEFB-0C8F81C8A8D8}"/>
    <dgm:cxn modelId="{134E565A-644E-4D37-B702-7EE6CAEE50E5}" srcId="{9D1D04BF-D69D-4FF7-AC0B-1658ABC85D65}" destId="{2758A343-EA08-483F-8ABB-27AD5B1D91EF}" srcOrd="2" destOrd="0" parTransId="{0988E112-3CF2-4D44-9EB5-A9A9F242AC3C}" sibTransId="{8661AB63-E09C-49B5-B1B4-0AFD4DC3E42E}"/>
    <dgm:cxn modelId="{6C4AFC82-0D61-4C5F-BD53-8187E07B3C66}" type="presOf" srcId="{EBF069EB-4F71-4166-80CC-BC51858E7989}" destId="{B32970F7-E534-4617-92BD-861CC81D72DA}" srcOrd="0" destOrd="0" presId="urn:microsoft.com/office/officeart/2005/8/layout/hierarchy3"/>
    <dgm:cxn modelId="{22563F93-D3E8-4EDD-B5E0-3A84249F641D}" type="presOf" srcId="{9D1D04BF-D69D-4FF7-AC0B-1658ABC85D65}" destId="{C5481447-AC6D-4CBE-A190-7A3C8437A453}" srcOrd="0" destOrd="0" presId="urn:microsoft.com/office/officeart/2005/8/layout/hierarchy3"/>
    <dgm:cxn modelId="{0F750F9A-6C8E-4D78-BD82-1C429FF7EE86}" srcId="{CB3CCFB9-C177-4B36-9867-31045D608D9B}" destId="{10701B22-713C-4B28-A2B1-626E9E23FDDB}" srcOrd="0" destOrd="0" parTransId="{24DB5D43-A3D1-401D-BE8C-345E23E2E2B3}" sibTransId="{3B4C42DE-CC22-4995-8388-B39CCA1EE1FF}"/>
    <dgm:cxn modelId="{DE8ABB9B-9093-4CC2-8C91-24A435D3FD55}" type="presOf" srcId="{10701B22-713C-4B28-A2B1-626E9E23FDDB}" destId="{B0E0858A-1A39-4BEE-9C70-350571D1A84F}" srcOrd="0" destOrd="0" presId="urn:microsoft.com/office/officeart/2005/8/layout/hierarchy3"/>
    <dgm:cxn modelId="{5B1B78A1-079A-429A-A2C5-3DAA40397F51}" type="presOf" srcId="{78D7A3C8-3726-45E4-AC9B-A7B783710B28}" destId="{2C44EB16-31C1-40FA-B1DD-53C999368E23}" srcOrd="0" destOrd="0" presId="urn:microsoft.com/office/officeart/2005/8/layout/hierarchy3"/>
    <dgm:cxn modelId="{46A0D7AF-1A5B-4145-A5BA-111FE289A239}" srcId="{CB3CCFB9-C177-4B36-9867-31045D608D9B}" destId="{1082A5D7-9BFB-4F63-BC9A-F802A58DDA08}" srcOrd="2" destOrd="0" parTransId="{0BC5197F-88F7-4D24-B18F-CFBAA41A0A70}" sibTransId="{C03B3848-5AEF-4FA1-AB47-43D413A4C8D0}"/>
    <dgm:cxn modelId="{1F6A92B0-940F-4248-A0F9-AB95358A6428}" srcId="{8C3CFA5A-CC4E-4A2F-BD45-3C0E705F4D1F}" destId="{E924C89E-D366-4ABC-9B9D-D85F59F7047B}" srcOrd="2" destOrd="0" parTransId="{8AFF62E0-598A-42DC-8635-0F583BB883CE}" sibTransId="{90E20143-80B4-471C-BB86-803C7C2CA0CC}"/>
    <dgm:cxn modelId="{E7797FBD-AC36-4E22-AF01-D3EAA6B2F013}" type="presOf" srcId="{C5098F5A-2CED-41D1-B0A7-1919B420F067}" destId="{71C35D20-3C75-4AA4-A111-9F55CA24BB1A}" srcOrd="0" destOrd="0" presId="urn:microsoft.com/office/officeart/2005/8/layout/hierarchy3"/>
    <dgm:cxn modelId="{2EA026C6-D4C2-4671-968E-9EAE2E756386}" type="presOf" srcId="{8599C869-BF47-4D3D-9A43-A7D7E3829C36}" destId="{8B657A17-9715-4D20-9E7F-8458360396C5}" srcOrd="0" destOrd="0" presId="urn:microsoft.com/office/officeart/2005/8/layout/hierarchy3"/>
    <dgm:cxn modelId="{6CAC8BD0-094D-4DB7-B5A1-62B001F43266}" type="presOf" srcId="{1082A5D7-9BFB-4F63-BC9A-F802A58DDA08}" destId="{764ECF03-7676-4289-8658-202444B8EBF9}" srcOrd="0" destOrd="0" presId="urn:microsoft.com/office/officeart/2005/8/layout/hierarchy3"/>
    <dgm:cxn modelId="{0687ABD1-7F71-48DC-893B-6B4E38318703}" type="presOf" srcId="{83394F0B-3502-4F54-BE34-5986029C8BA7}" destId="{7DED5161-844F-4B77-A945-87BC4C4A5A4B}" srcOrd="0" destOrd="0" presId="urn:microsoft.com/office/officeart/2005/8/layout/hierarchy3"/>
    <dgm:cxn modelId="{8528E4DD-50EC-474C-855F-B0692624C5F0}" srcId="{9D1D04BF-D69D-4FF7-AC0B-1658ABC85D65}" destId="{B8BD81CE-CFA8-4842-A964-BC4EE59CC23D}" srcOrd="0" destOrd="0" parTransId="{7C792D6D-C993-4E41-A865-D4D22FC0F4F5}" sibTransId="{0DB15B3A-BAE2-470E-9DA7-FE3B968C170D}"/>
    <dgm:cxn modelId="{E1E543DE-8E1B-4CE6-A4EC-EB022ACDA969}" type="presOf" srcId="{CB3CCFB9-C177-4B36-9867-31045D608D9B}" destId="{11EB8967-BB80-4549-8438-F2BF8BF9DF00}" srcOrd="1" destOrd="0" presId="urn:microsoft.com/office/officeart/2005/8/layout/hierarchy3"/>
    <dgm:cxn modelId="{0F9B9ADE-9738-4AFC-8D0A-BB598F21ACA5}" type="presOf" srcId="{8C3CFA5A-CC4E-4A2F-BD45-3C0E705F4D1F}" destId="{6039B51C-E392-435E-B496-F4AF6DE6F25A}" srcOrd="0" destOrd="0" presId="urn:microsoft.com/office/officeart/2005/8/layout/hierarchy3"/>
    <dgm:cxn modelId="{005D3BE9-C3CC-439F-ADB0-98AB462982C7}" type="presOf" srcId="{CB3CCFB9-C177-4B36-9867-31045D608D9B}" destId="{3843AB02-825F-4312-85A1-1014B8724449}" srcOrd="0" destOrd="0" presId="urn:microsoft.com/office/officeart/2005/8/layout/hierarchy3"/>
    <dgm:cxn modelId="{B46FAAE9-4F9D-4FEA-9F68-F1D001814268}" type="presOf" srcId="{24DB5D43-A3D1-401D-BE8C-345E23E2E2B3}" destId="{C9B16D73-D196-43D1-A406-4D408E0B3AAF}" srcOrd="0" destOrd="0" presId="urn:microsoft.com/office/officeart/2005/8/layout/hierarchy3"/>
    <dgm:cxn modelId="{3C46D2EE-03CD-4052-9954-702F368C99E4}" srcId="{9D1D04BF-D69D-4FF7-AC0B-1658ABC85D65}" destId="{259B3162-BE6F-4ADB-BFF3-3E4D522D5E38}" srcOrd="1" destOrd="0" parTransId="{FB19752C-BF9C-4772-A217-0019286A7948}" sibTransId="{ED614D6F-7518-4D41-A9B9-E25EA3F26851}"/>
    <dgm:cxn modelId="{A683F1F0-E110-4134-899D-CB114F1550B7}" type="presOf" srcId="{1F7FCDF0-148B-456C-90B7-A4B8E8B8B6E2}" destId="{1F49A1CA-0AFC-4306-BC78-E64E4A4717FF}" srcOrd="0" destOrd="0" presId="urn:microsoft.com/office/officeart/2005/8/layout/hierarchy3"/>
    <dgm:cxn modelId="{C77C57FF-F540-4DF1-BC86-60CD0C86EF1A}" type="presOf" srcId="{0BC5197F-88F7-4D24-B18F-CFBAA41A0A70}" destId="{CB5A64F6-06C3-44FF-9CFE-715BFC142DA9}" srcOrd="0" destOrd="0" presId="urn:microsoft.com/office/officeart/2005/8/layout/hierarchy3"/>
    <dgm:cxn modelId="{16A6C93C-1750-48A1-9AF4-29C21B347BE2}" type="presParOf" srcId="{6039B51C-E392-435E-B496-F4AF6DE6F25A}" destId="{AEADEF5B-E0CE-4D02-B04E-7DA7898C771F}" srcOrd="0" destOrd="0" presId="urn:microsoft.com/office/officeart/2005/8/layout/hierarchy3"/>
    <dgm:cxn modelId="{32812182-39EF-4F5B-9E8C-B5061AC455AF}" type="presParOf" srcId="{AEADEF5B-E0CE-4D02-B04E-7DA7898C771F}" destId="{50E1A82A-52C8-4E6A-B750-BD417480B894}" srcOrd="0" destOrd="0" presId="urn:microsoft.com/office/officeart/2005/8/layout/hierarchy3"/>
    <dgm:cxn modelId="{E3FFB30E-8EB0-4F1A-B9DC-86985EE38B87}" type="presParOf" srcId="{50E1A82A-52C8-4E6A-B750-BD417480B894}" destId="{3843AB02-825F-4312-85A1-1014B8724449}" srcOrd="0" destOrd="0" presId="urn:microsoft.com/office/officeart/2005/8/layout/hierarchy3"/>
    <dgm:cxn modelId="{AABF4F85-58B0-4970-89A4-0414379166BD}" type="presParOf" srcId="{50E1A82A-52C8-4E6A-B750-BD417480B894}" destId="{11EB8967-BB80-4549-8438-F2BF8BF9DF00}" srcOrd="1" destOrd="0" presId="urn:microsoft.com/office/officeart/2005/8/layout/hierarchy3"/>
    <dgm:cxn modelId="{40B79AC1-D7D4-4CC0-8B87-57BDF200528B}" type="presParOf" srcId="{AEADEF5B-E0CE-4D02-B04E-7DA7898C771F}" destId="{916FD25D-1D08-441B-A3CD-491C80B77626}" srcOrd="1" destOrd="0" presId="urn:microsoft.com/office/officeart/2005/8/layout/hierarchy3"/>
    <dgm:cxn modelId="{AACF4480-1D77-48DC-9159-DB3513DF3536}" type="presParOf" srcId="{916FD25D-1D08-441B-A3CD-491C80B77626}" destId="{C9B16D73-D196-43D1-A406-4D408E0B3AAF}" srcOrd="0" destOrd="0" presId="urn:microsoft.com/office/officeart/2005/8/layout/hierarchy3"/>
    <dgm:cxn modelId="{F83CF5C6-8AF4-4456-A266-C5E92B137692}" type="presParOf" srcId="{916FD25D-1D08-441B-A3CD-491C80B77626}" destId="{B0E0858A-1A39-4BEE-9C70-350571D1A84F}" srcOrd="1" destOrd="0" presId="urn:microsoft.com/office/officeart/2005/8/layout/hierarchy3"/>
    <dgm:cxn modelId="{1812CFA1-853A-44F5-B1BA-BE837328A4F0}" type="presParOf" srcId="{916FD25D-1D08-441B-A3CD-491C80B77626}" destId="{58461065-24B1-4103-ACB0-831148B0CDEF}" srcOrd="2" destOrd="0" presId="urn:microsoft.com/office/officeart/2005/8/layout/hierarchy3"/>
    <dgm:cxn modelId="{1CA3C9BA-E82A-4F9A-839C-0F6671DB88A7}" type="presParOf" srcId="{916FD25D-1D08-441B-A3CD-491C80B77626}" destId="{1F49A1CA-0AFC-4306-BC78-E64E4A4717FF}" srcOrd="3" destOrd="0" presId="urn:microsoft.com/office/officeart/2005/8/layout/hierarchy3"/>
    <dgm:cxn modelId="{E073EE91-D413-4EA6-96C1-55E403E86D4F}" type="presParOf" srcId="{916FD25D-1D08-441B-A3CD-491C80B77626}" destId="{CB5A64F6-06C3-44FF-9CFE-715BFC142DA9}" srcOrd="4" destOrd="0" presId="urn:microsoft.com/office/officeart/2005/8/layout/hierarchy3"/>
    <dgm:cxn modelId="{0BEBC51E-F9B2-4911-AF82-40E14E739542}" type="presParOf" srcId="{916FD25D-1D08-441B-A3CD-491C80B77626}" destId="{764ECF03-7676-4289-8658-202444B8EBF9}" srcOrd="5" destOrd="0" presId="urn:microsoft.com/office/officeart/2005/8/layout/hierarchy3"/>
    <dgm:cxn modelId="{47D51720-3C98-4AEA-8903-79878CD0935B}" type="presParOf" srcId="{916FD25D-1D08-441B-A3CD-491C80B77626}" destId="{20153584-5B54-4BB2-BE9B-880BF8DA7F3B}" srcOrd="6" destOrd="0" presId="urn:microsoft.com/office/officeart/2005/8/layout/hierarchy3"/>
    <dgm:cxn modelId="{57AC1D3A-6DB0-482C-9782-70546A53CEEC}" type="presParOf" srcId="{916FD25D-1D08-441B-A3CD-491C80B77626}" destId="{A46CCB14-9C4A-415E-808B-C448286FCCA3}" srcOrd="7" destOrd="0" presId="urn:microsoft.com/office/officeart/2005/8/layout/hierarchy3"/>
    <dgm:cxn modelId="{FDB8A469-26C9-4BB1-B0FA-23E74075786E}" type="presParOf" srcId="{916FD25D-1D08-441B-A3CD-491C80B77626}" destId="{71C35D20-3C75-4AA4-A111-9F55CA24BB1A}" srcOrd="8" destOrd="0" presId="urn:microsoft.com/office/officeart/2005/8/layout/hierarchy3"/>
    <dgm:cxn modelId="{BB78BA9D-09D5-46DD-A536-1075ABD15E99}" type="presParOf" srcId="{916FD25D-1D08-441B-A3CD-491C80B77626}" destId="{B32970F7-E534-4617-92BD-861CC81D72DA}" srcOrd="9" destOrd="0" presId="urn:microsoft.com/office/officeart/2005/8/layout/hierarchy3"/>
    <dgm:cxn modelId="{1BDC3D88-6D4B-411B-8AE7-0028A85D10DA}" type="presParOf" srcId="{6039B51C-E392-435E-B496-F4AF6DE6F25A}" destId="{C1BB50CA-95CB-4EEE-9933-80616C7C6569}" srcOrd="1" destOrd="0" presId="urn:microsoft.com/office/officeart/2005/8/layout/hierarchy3"/>
    <dgm:cxn modelId="{7373A730-F233-45C9-A9BC-3B048A74BF69}" type="presParOf" srcId="{C1BB50CA-95CB-4EEE-9933-80616C7C6569}" destId="{7C2D2C4A-4BA9-435B-A7DE-1881AF562157}" srcOrd="0" destOrd="0" presId="urn:microsoft.com/office/officeart/2005/8/layout/hierarchy3"/>
    <dgm:cxn modelId="{E60D4FAC-F28C-4C26-973E-23B5ED5F5C52}" type="presParOf" srcId="{7C2D2C4A-4BA9-435B-A7DE-1881AF562157}" destId="{C5481447-AC6D-4CBE-A190-7A3C8437A453}" srcOrd="0" destOrd="0" presId="urn:microsoft.com/office/officeart/2005/8/layout/hierarchy3"/>
    <dgm:cxn modelId="{7CF2DA80-776F-4501-805F-17AF401B9200}" type="presParOf" srcId="{7C2D2C4A-4BA9-435B-A7DE-1881AF562157}" destId="{9D7AC2CA-6E97-4A93-8A9C-1B03139F727F}" srcOrd="1" destOrd="0" presId="urn:microsoft.com/office/officeart/2005/8/layout/hierarchy3"/>
    <dgm:cxn modelId="{822BC6D3-A6C5-44DD-AA89-D145473F4342}" type="presParOf" srcId="{C1BB50CA-95CB-4EEE-9933-80616C7C6569}" destId="{B62F153F-C693-45A7-9521-5D36B9311515}" srcOrd="1" destOrd="0" presId="urn:microsoft.com/office/officeart/2005/8/layout/hierarchy3"/>
    <dgm:cxn modelId="{772D3016-22F7-4D20-AE70-8DB582270C50}" type="presParOf" srcId="{B62F153F-C693-45A7-9521-5D36B9311515}" destId="{9407D33C-4017-4BD2-8B55-B199E80663B5}" srcOrd="0" destOrd="0" presId="urn:microsoft.com/office/officeart/2005/8/layout/hierarchy3"/>
    <dgm:cxn modelId="{A3759AB1-86EC-4B22-A3AA-58110CBAC36A}" type="presParOf" srcId="{B62F153F-C693-45A7-9521-5D36B9311515}" destId="{2C04C6D4-5716-4D6D-A8E2-8FCC74802D24}" srcOrd="1" destOrd="0" presId="urn:microsoft.com/office/officeart/2005/8/layout/hierarchy3"/>
    <dgm:cxn modelId="{18559B9B-56BD-46F2-A127-328590B05338}" type="presParOf" srcId="{B62F153F-C693-45A7-9521-5D36B9311515}" destId="{1A75D145-DC6E-402F-B77B-30AC842B9B0B}" srcOrd="2" destOrd="0" presId="urn:microsoft.com/office/officeart/2005/8/layout/hierarchy3"/>
    <dgm:cxn modelId="{4D85550B-B519-429A-905E-157254F8331B}" type="presParOf" srcId="{B62F153F-C693-45A7-9521-5D36B9311515}" destId="{5EB075D7-B309-4BDA-8C27-97258C8701C9}" srcOrd="3" destOrd="0" presId="urn:microsoft.com/office/officeart/2005/8/layout/hierarchy3"/>
    <dgm:cxn modelId="{7D745029-9612-4392-ADE3-26F4C7C3AFF8}" type="presParOf" srcId="{B62F153F-C693-45A7-9521-5D36B9311515}" destId="{76A55ABB-AE95-4ACC-91D0-98052494F6C6}" srcOrd="4" destOrd="0" presId="urn:microsoft.com/office/officeart/2005/8/layout/hierarchy3"/>
    <dgm:cxn modelId="{7AA9941E-A447-4C2D-8FE9-38D969566176}" type="presParOf" srcId="{B62F153F-C693-45A7-9521-5D36B9311515}" destId="{38AD4CDE-457C-4B52-A3CC-6619CBE465AA}" srcOrd="5" destOrd="0" presId="urn:microsoft.com/office/officeart/2005/8/layout/hierarchy3"/>
    <dgm:cxn modelId="{3FDF211D-D0EF-4E2E-856C-CAE03BBA1672}" type="presParOf" srcId="{6039B51C-E392-435E-B496-F4AF6DE6F25A}" destId="{7FD46BB8-74EF-489B-8C5C-79EA02E64FF8}" srcOrd="2" destOrd="0" presId="urn:microsoft.com/office/officeart/2005/8/layout/hierarchy3"/>
    <dgm:cxn modelId="{62F67F37-22F1-45F9-9F7C-713ED924B055}" type="presParOf" srcId="{7FD46BB8-74EF-489B-8C5C-79EA02E64FF8}" destId="{0AFB723F-A35B-467D-B66A-F9E448DFAEBE}" srcOrd="0" destOrd="0" presId="urn:microsoft.com/office/officeart/2005/8/layout/hierarchy3"/>
    <dgm:cxn modelId="{88CD1B97-ADB1-4C33-BC85-B7C35C7B4A33}" type="presParOf" srcId="{0AFB723F-A35B-467D-B66A-F9E448DFAEBE}" destId="{CAB186F4-33B4-4FC8-885C-78E20F9C2DA0}" srcOrd="0" destOrd="0" presId="urn:microsoft.com/office/officeart/2005/8/layout/hierarchy3"/>
    <dgm:cxn modelId="{73A8D410-C1E8-4D4A-81C7-29CBE89227F8}" type="presParOf" srcId="{0AFB723F-A35B-467D-B66A-F9E448DFAEBE}" destId="{919500F3-3B37-4D91-A81E-9B5D67CAF890}" srcOrd="1" destOrd="0" presId="urn:microsoft.com/office/officeart/2005/8/layout/hierarchy3"/>
    <dgm:cxn modelId="{56C89367-9CC3-4960-AB99-B173DE09C03C}" type="presParOf" srcId="{7FD46BB8-74EF-489B-8C5C-79EA02E64FF8}" destId="{E92CEB39-04E7-4781-AA57-59F6F6F2910C}" srcOrd="1" destOrd="0" presId="urn:microsoft.com/office/officeart/2005/8/layout/hierarchy3"/>
    <dgm:cxn modelId="{60B3D8AC-EF01-4288-907A-13A27EB1285C}" type="presParOf" srcId="{E92CEB39-04E7-4781-AA57-59F6F6F2910C}" destId="{E5EA1FB1-7BD5-4158-B205-FD0D87E17506}" srcOrd="0" destOrd="0" presId="urn:microsoft.com/office/officeart/2005/8/layout/hierarchy3"/>
    <dgm:cxn modelId="{359BB724-3D91-4706-8A4B-FB6F9B576370}" type="presParOf" srcId="{E92CEB39-04E7-4781-AA57-59F6F6F2910C}" destId="{7DED5161-844F-4B77-A945-87BC4C4A5A4B}" srcOrd="1" destOrd="0" presId="urn:microsoft.com/office/officeart/2005/8/layout/hierarchy3"/>
    <dgm:cxn modelId="{4480F9F6-7082-40B3-8E7E-50BA52C5DB7D}" type="presParOf" srcId="{E92CEB39-04E7-4781-AA57-59F6F6F2910C}" destId="{A77437BE-EC5E-4EE3-8486-631471C5DFF4}" srcOrd="2" destOrd="0" presId="urn:microsoft.com/office/officeart/2005/8/layout/hierarchy3"/>
    <dgm:cxn modelId="{12F3D037-5CD7-4B5C-B6AD-F3BD27CA6489}" type="presParOf" srcId="{E92CEB39-04E7-4781-AA57-59F6F6F2910C}" destId="{8B657A17-9715-4D20-9E7F-8458360396C5}" srcOrd="3" destOrd="0" presId="urn:microsoft.com/office/officeart/2005/8/layout/hierarchy3"/>
    <dgm:cxn modelId="{3AEF6CA0-A7DE-4594-8C9A-CE7566BCEF41}" type="presParOf" srcId="{E92CEB39-04E7-4781-AA57-59F6F6F2910C}" destId="{2D069032-FFE4-4F45-BA4D-B9F5E258C08F}" srcOrd="4" destOrd="0" presId="urn:microsoft.com/office/officeart/2005/8/layout/hierarchy3"/>
    <dgm:cxn modelId="{427602D3-371D-4CE5-86A3-8D64DE9F9DB5}" type="presParOf" srcId="{E92CEB39-04E7-4781-AA57-59F6F6F2910C}" destId="{2C44EB16-31C1-40FA-B1DD-53C999368E2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D27009-9972-4052-BB0F-783BB3233E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ADA1EED-B8F7-4463-9905-54925ABEB3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As-is-State :</a:t>
          </a:r>
        </a:p>
      </dgm:t>
    </dgm:pt>
    <dgm:pt modelId="{67C0EFDB-8739-40F5-AFB5-F7CBDE5AC127}" type="parTrans" cxnId="{A1C28E73-A8E3-4F08-8089-B039D9E7287F}">
      <dgm:prSet/>
      <dgm:spPr/>
      <dgm:t>
        <a:bodyPr/>
        <a:lstStyle/>
        <a:p>
          <a:endParaRPr lang="en-US"/>
        </a:p>
      </dgm:t>
    </dgm:pt>
    <dgm:pt modelId="{8088345D-D4CE-4C49-98A6-FB04264DD5DF}" type="sibTrans" cxnId="{A1C28E73-A8E3-4F08-8089-B039D9E7287F}">
      <dgm:prSet/>
      <dgm:spPr/>
      <dgm:t>
        <a:bodyPr/>
        <a:lstStyle/>
        <a:p>
          <a:endParaRPr lang="en-US"/>
        </a:p>
      </dgm:t>
    </dgm:pt>
    <dgm:pt modelId="{5CF7491C-B134-41F2-BD5A-909940EE847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Checkout Process: Customers manually select items and queue at cashier counters or self-checkout stations.</a:t>
          </a:r>
        </a:p>
      </dgm:t>
    </dgm:pt>
    <dgm:pt modelId="{A888D2F3-3AE0-47C2-A862-BE110AEAAB8E}" type="parTrans" cxnId="{DE923123-42E3-426B-A635-B96328EA1830}">
      <dgm:prSet/>
      <dgm:spPr/>
      <dgm:t>
        <a:bodyPr/>
        <a:lstStyle/>
        <a:p>
          <a:endParaRPr lang="en-US"/>
        </a:p>
      </dgm:t>
    </dgm:pt>
    <dgm:pt modelId="{25F42924-93E7-4E7F-A0B9-0E17C86F20F0}" type="sibTrans" cxnId="{DE923123-42E3-426B-A635-B96328EA1830}">
      <dgm:prSet/>
      <dgm:spPr/>
      <dgm:t>
        <a:bodyPr/>
        <a:lstStyle/>
        <a:p>
          <a:endParaRPr lang="en-US"/>
        </a:p>
      </dgm:t>
    </dgm:pt>
    <dgm:pt modelId="{83FA30FE-043C-4708-B2CA-30646ABF0E8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Customer Experience: Potential for long waiting times, especially during peak hours, leading to dissatisfaction.</a:t>
          </a:r>
        </a:p>
      </dgm:t>
    </dgm:pt>
    <dgm:pt modelId="{9DF54D01-BE1C-4584-AFA0-4D6617FCC976}" type="parTrans" cxnId="{5754CAAD-2895-4317-A00B-713D3E41FF0A}">
      <dgm:prSet/>
      <dgm:spPr/>
      <dgm:t>
        <a:bodyPr/>
        <a:lstStyle/>
        <a:p>
          <a:endParaRPr lang="en-US"/>
        </a:p>
      </dgm:t>
    </dgm:pt>
    <dgm:pt modelId="{ACF36A94-E683-421F-BFE0-524EC5B884F4}" type="sibTrans" cxnId="{5754CAAD-2895-4317-A00B-713D3E41FF0A}">
      <dgm:prSet/>
      <dgm:spPr/>
      <dgm:t>
        <a:bodyPr/>
        <a:lstStyle/>
        <a:p>
          <a:endParaRPr lang="en-US"/>
        </a:p>
      </dgm:t>
    </dgm:pt>
    <dgm:pt modelId="{122609E8-CFDB-4D44-8552-5FB8C770B3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To-be-State:- </a:t>
          </a:r>
        </a:p>
      </dgm:t>
    </dgm:pt>
    <dgm:pt modelId="{472B2F04-82AB-46EB-BD05-E6EC876DBCBF}" type="parTrans" cxnId="{7FF153F4-75C5-4B70-B81E-C1B710ADE595}">
      <dgm:prSet/>
      <dgm:spPr/>
      <dgm:t>
        <a:bodyPr/>
        <a:lstStyle/>
        <a:p>
          <a:endParaRPr lang="en-US"/>
        </a:p>
      </dgm:t>
    </dgm:pt>
    <dgm:pt modelId="{B72B9402-FFBB-49A8-8218-435EAD504C0B}" type="sibTrans" cxnId="{7FF153F4-75C5-4B70-B81E-C1B710ADE595}">
      <dgm:prSet/>
      <dgm:spPr/>
      <dgm:t>
        <a:bodyPr/>
        <a:lstStyle/>
        <a:p>
          <a:endParaRPr lang="en-US"/>
        </a:p>
      </dgm:t>
    </dgm:pt>
    <dgm:pt modelId="{1E306E71-27C9-440D-8856-044BFED6D42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Checkout Process:  Automated "shop and go" experience where customers pick products, and the system automatically recognizes and bills them without manual intervention.</a:t>
          </a:r>
        </a:p>
      </dgm:t>
    </dgm:pt>
    <dgm:pt modelId="{C7558103-F860-43E8-BA2F-1BFD8439EAB6}" type="parTrans" cxnId="{824ADD98-CC19-4A91-BFD4-18044B8C33F7}">
      <dgm:prSet/>
      <dgm:spPr/>
      <dgm:t>
        <a:bodyPr/>
        <a:lstStyle/>
        <a:p>
          <a:endParaRPr lang="en-US"/>
        </a:p>
      </dgm:t>
    </dgm:pt>
    <dgm:pt modelId="{4F8D7E0D-01A8-400F-B424-01FE413BB11F}" type="sibTrans" cxnId="{824ADD98-CC19-4A91-BFD4-18044B8C33F7}">
      <dgm:prSet/>
      <dgm:spPr/>
      <dgm:t>
        <a:bodyPr/>
        <a:lstStyle/>
        <a:p>
          <a:endParaRPr lang="en-US"/>
        </a:p>
      </dgm:t>
    </dgm:pt>
    <dgm:pt modelId="{5CDBA900-D673-4364-947C-449906CAA34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Customer Experience: Swift, seamless, and frictionless shopping experience.</a:t>
          </a:r>
        </a:p>
      </dgm:t>
    </dgm:pt>
    <dgm:pt modelId="{E6203458-E038-43BC-8742-19EEDCAD9E7F}" type="parTrans" cxnId="{40EF4846-81D9-4539-B968-AD26C312AC42}">
      <dgm:prSet/>
      <dgm:spPr/>
      <dgm:t>
        <a:bodyPr/>
        <a:lstStyle/>
        <a:p>
          <a:endParaRPr lang="en-US"/>
        </a:p>
      </dgm:t>
    </dgm:pt>
    <dgm:pt modelId="{70102264-A14B-4CA4-93ED-B5BE5B1B8D07}" type="sibTrans" cxnId="{40EF4846-81D9-4539-B968-AD26C312AC42}">
      <dgm:prSet/>
      <dgm:spPr/>
      <dgm:t>
        <a:bodyPr/>
        <a:lstStyle/>
        <a:p>
          <a:endParaRPr lang="en-US"/>
        </a:p>
      </dgm:t>
    </dgm:pt>
    <dgm:pt modelId="{C2180BCA-123F-4C10-BA52-8C0D30BA7DF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Operational Efficiency: Reduced staff requirement for checkout processes, increased accuracy in billing, and improved inventory tracking.</a:t>
          </a:r>
        </a:p>
      </dgm:t>
    </dgm:pt>
    <dgm:pt modelId="{BEFB429D-D58D-4512-923C-2F8A43756EC4}" type="parTrans" cxnId="{2B3D383C-3F51-41C6-9F0F-76894F060039}">
      <dgm:prSet/>
      <dgm:spPr/>
      <dgm:t>
        <a:bodyPr/>
        <a:lstStyle/>
        <a:p>
          <a:endParaRPr lang="en-US"/>
        </a:p>
      </dgm:t>
    </dgm:pt>
    <dgm:pt modelId="{B5CEEAB6-6FF5-4340-96DC-52613B92E85F}" type="sibTrans" cxnId="{2B3D383C-3F51-41C6-9F0F-76894F060039}">
      <dgm:prSet/>
      <dgm:spPr/>
      <dgm:t>
        <a:bodyPr/>
        <a:lstStyle/>
        <a:p>
          <a:endParaRPr lang="en-US"/>
        </a:p>
      </dgm:t>
    </dgm:pt>
    <dgm:pt modelId="{E6A869DA-5C2B-49BC-969A-5D1E7032B48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Operational Efficiency: Requires a significant number of staff for checkout processes and monitoring. Occasional errors in billing or missed items.</a:t>
          </a:r>
        </a:p>
      </dgm:t>
    </dgm:pt>
    <dgm:pt modelId="{DAE8E61E-E820-4552-B564-4E1119CBBD7E}" type="sibTrans" cxnId="{9761CB5B-EE40-46D3-8A52-8932BDC85657}">
      <dgm:prSet/>
      <dgm:spPr/>
      <dgm:t>
        <a:bodyPr/>
        <a:lstStyle/>
        <a:p>
          <a:endParaRPr lang="en-US"/>
        </a:p>
      </dgm:t>
    </dgm:pt>
    <dgm:pt modelId="{8FBF4E63-B26C-4766-A531-0C5B6E443EEB}" type="parTrans" cxnId="{9761CB5B-EE40-46D3-8A52-8932BDC85657}">
      <dgm:prSet/>
      <dgm:spPr/>
      <dgm:t>
        <a:bodyPr/>
        <a:lstStyle/>
        <a:p>
          <a:endParaRPr lang="en-US"/>
        </a:p>
      </dgm:t>
    </dgm:pt>
    <dgm:pt modelId="{278A70B1-F95F-4174-BC9C-04F1BBAF4A5F}" type="pres">
      <dgm:prSet presAssocID="{25D27009-9972-4052-BB0F-783BB3233EC3}" presName="root" presStyleCnt="0">
        <dgm:presLayoutVars>
          <dgm:dir/>
          <dgm:resizeHandles val="exact"/>
        </dgm:presLayoutVars>
      </dgm:prSet>
      <dgm:spPr/>
    </dgm:pt>
    <dgm:pt modelId="{117D13A5-28E0-490F-BFAE-50048CE13742}" type="pres">
      <dgm:prSet presAssocID="{AADA1EED-B8F7-4463-9905-54925ABEB3DE}" presName="compNode" presStyleCnt="0"/>
      <dgm:spPr/>
    </dgm:pt>
    <dgm:pt modelId="{1C5F73DB-2555-400C-9DC4-586CD2A1B03F}" type="pres">
      <dgm:prSet presAssocID="{AADA1EED-B8F7-4463-9905-54925ABEB3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77337791-3B97-4C6D-828D-F4284AB7F63C}" type="pres">
      <dgm:prSet presAssocID="{AADA1EED-B8F7-4463-9905-54925ABEB3DE}" presName="iconSpace" presStyleCnt="0"/>
      <dgm:spPr/>
    </dgm:pt>
    <dgm:pt modelId="{B8B06382-F4C3-429F-AD41-DD771D18C62E}" type="pres">
      <dgm:prSet presAssocID="{AADA1EED-B8F7-4463-9905-54925ABEB3DE}" presName="parTx" presStyleLbl="revTx" presStyleIdx="0" presStyleCnt="4">
        <dgm:presLayoutVars>
          <dgm:chMax val="0"/>
          <dgm:chPref val="0"/>
        </dgm:presLayoutVars>
      </dgm:prSet>
      <dgm:spPr/>
    </dgm:pt>
    <dgm:pt modelId="{0E6ECC79-618F-4E0F-A575-9EC9CB362189}" type="pres">
      <dgm:prSet presAssocID="{AADA1EED-B8F7-4463-9905-54925ABEB3DE}" presName="txSpace" presStyleCnt="0"/>
      <dgm:spPr/>
    </dgm:pt>
    <dgm:pt modelId="{0A7F1491-D9A0-4F93-BF21-FA8A2CFF2BE0}" type="pres">
      <dgm:prSet presAssocID="{AADA1EED-B8F7-4463-9905-54925ABEB3DE}" presName="desTx" presStyleLbl="revTx" presStyleIdx="1" presStyleCnt="4">
        <dgm:presLayoutVars/>
      </dgm:prSet>
      <dgm:spPr/>
    </dgm:pt>
    <dgm:pt modelId="{B1211BC8-F226-4583-A959-E68DF9D0C746}" type="pres">
      <dgm:prSet presAssocID="{8088345D-D4CE-4C49-98A6-FB04264DD5DF}" presName="sibTrans" presStyleCnt="0"/>
      <dgm:spPr/>
    </dgm:pt>
    <dgm:pt modelId="{4BDAD868-C3A4-438A-8941-D6B0B858ABD7}" type="pres">
      <dgm:prSet presAssocID="{122609E8-CFDB-4D44-8552-5FB8C770B3C1}" presName="compNode" presStyleCnt="0"/>
      <dgm:spPr/>
    </dgm:pt>
    <dgm:pt modelId="{1AD12848-0C5F-44D4-A449-BE89D99BACD5}" type="pres">
      <dgm:prSet presAssocID="{122609E8-CFDB-4D44-8552-5FB8C770B3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FD5585E-786B-4BBA-B2AA-445321CF8134}" type="pres">
      <dgm:prSet presAssocID="{122609E8-CFDB-4D44-8552-5FB8C770B3C1}" presName="iconSpace" presStyleCnt="0"/>
      <dgm:spPr/>
    </dgm:pt>
    <dgm:pt modelId="{7CBB0669-DA5F-4DAF-AE0F-6DD4C07053B6}" type="pres">
      <dgm:prSet presAssocID="{122609E8-CFDB-4D44-8552-5FB8C770B3C1}" presName="parTx" presStyleLbl="revTx" presStyleIdx="2" presStyleCnt="4">
        <dgm:presLayoutVars>
          <dgm:chMax val="0"/>
          <dgm:chPref val="0"/>
        </dgm:presLayoutVars>
      </dgm:prSet>
      <dgm:spPr/>
    </dgm:pt>
    <dgm:pt modelId="{572CA16F-A8CC-46E3-85A8-AD5B42326C3B}" type="pres">
      <dgm:prSet presAssocID="{122609E8-CFDB-4D44-8552-5FB8C770B3C1}" presName="txSpace" presStyleCnt="0"/>
      <dgm:spPr/>
    </dgm:pt>
    <dgm:pt modelId="{6E843F8F-6100-4E84-8C99-1DBE52E6EB0D}" type="pres">
      <dgm:prSet presAssocID="{122609E8-CFDB-4D44-8552-5FB8C770B3C1}" presName="desTx" presStyleLbl="revTx" presStyleIdx="3" presStyleCnt="4">
        <dgm:presLayoutVars/>
      </dgm:prSet>
      <dgm:spPr/>
    </dgm:pt>
  </dgm:ptLst>
  <dgm:cxnLst>
    <dgm:cxn modelId="{619FF921-4992-4371-9A58-9ABF6E7A3AE7}" type="presOf" srcId="{25D27009-9972-4052-BB0F-783BB3233EC3}" destId="{278A70B1-F95F-4174-BC9C-04F1BBAF4A5F}" srcOrd="0" destOrd="0" presId="urn:microsoft.com/office/officeart/2018/5/layout/CenteredIconLabelDescriptionList"/>
    <dgm:cxn modelId="{DE923123-42E3-426B-A635-B96328EA1830}" srcId="{AADA1EED-B8F7-4463-9905-54925ABEB3DE}" destId="{5CF7491C-B134-41F2-BD5A-909940EE8471}" srcOrd="0" destOrd="0" parTransId="{A888D2F3-3AE0-47C2-A862-BE110AEAAB8E}" sibTransId="{25F42924-93E7-4E7F-A0B9-0E17C86F20F0}"/>
    <dgm:cxn modelId="{2B3D383C-3F51-41C6-9F0F-76894F060039}" srcId="{122609E8-CFDB-4D44-8552-5FB8C770B3C1}" destId="{C2180BCA-123F-4C10-BA52-8C0D30BA7DF0}" srcOrd="2" destOrd="0" parTransId="{BEFB429D-D58D-4512-923C-2F8A43756EC4}" sibTransId="{B5CEEAB6-6FF5-4340-96DC-52613B92E85F}"/>
    <dgm:cxn modelId="{9761CB5B-EE40-46D3-8A52-8932BDC85657}" srcId="{AADA1EED-B8F7-4463-9905-54925ABEB3DE}" destId="{E6A869DA-5C2B-49BC-969A-5D1E7032B483}" srcOrd="2" destOrd="0" parTransId="{8FBF4E63-B26C-4766-A531-0C5B6E443EEB}" sibTransId="{DAE8E61E-E820-4552-B564-4E1119CBBD7E}"/>
    <dgm:cxn modelId="{BC19BE5D-7834-4B02-8608-260989F81CC3}" type="presOf" srcId="{5CDBA900-D673-4364-947C-449906CAA340}" destId="{6E843F8F-6100-4E84-8C99-1DBE52E6EB0D}" srcOrd="0" destOrd="1" presId="urn:microsoft.com/office/officeart/2018/5/layout/CenteredIconLabelDescriptionList"/>
    <dgm:cxn modelId="{6BE2D05F-01ED-4EFC-A74A-EDBE39EA4A61}" type="presOf" srcId="{1E306E71-27C9-440D-8856-044BFED6D42E}" destId="{6E843F8F-6100-4E84-8C99-1DBE52E6EB0D}" srcOrd="0" destOrd="0" presId="urn:microsoft.com/office/officeart/2018/5/layout/CenteredIconLabelDescriptionList"/>
    <dgm:cxn modelId="{40EF4846-81D9-4539-B968-AD26C312AC42}" srcId="{122609E8-CFDB-4D44-8552-5FB8C770B3C1}" destId="{5CDBA900-D673-4364-947C-449906CAA340}" srcOrd="1" destOrd="0" parTransId="{E6203458-E038-43BC-8742-19EEDCAD9E7F}" sibTransId="{70102264-A14B-4CA4-93ED-B5BE5B1B8D07}"/>
    <dgm:cxn modelId="{9F22B36C-97BD-4CEE-884E-95384F4B0701}" type="presOf" srcId="{E6A869DA-5C2B-49BC-969A-5D1E7032B483}" destId="{0A7F1491-D9A0-4F93-BF21-FA8A2CFF2BE0}" srcOrd="0" destOrd="2" presId="urn:microsoft.com/office/officeart/2018/5/layout/CenteredIconLabelDescriptionList"/>
    <dgm:cxn modelId="{AE35CD4F-BFFD-49AE-8C66-F47D93946A68}" type="presOf" srcId="{C2180BCA-123F-4C10-BA52-8C0D30BA7DF0}" destId="{6E843F8F-6100-4E84-8C99-1DBE52E6EB0D}" srcOrd="0" destOrd="2" presId="urn:microsoft.com/office/officeart/2018/5/layout/CenteredIconLabelDescriptionList"/>
    <dgm:cxn modelId="{A1C28E73-A8E3-4F08-8089-B039D9E7287F}" srcId="{25D27009-9972-4052-BB0F-783BB3233EC3}" destId="{AADA1EED-B8F7-4463-9905-54925ABEB3DE}" srcOrd="0" destOrd="0" parTransId="{67C0EFDB-8739-40F5-AFB5-F7CBDE5AC127}" sibTransId="{8088345D-D4CE-4C49-98A6-FB04264DD5DF}"/>
    <dgm:cxn modelId="{824ADD98-CC19-4A91-BFD4-18044B8C33F7}" srcId="{122609E8-CFDB-4D44-8552-5FB8C770B3C1}" destId="{1E306E71-27C9-440D-8856-044BFED6D42E}" srcOrd="0" destOrd="0" parTransId="{C7558103-F860-43E8-BA2F-1BFD8439EAB6}" sibTransId="{4F8D7E0D-01A8-400F-B424-01FE413BB11F}"/>
    <dgm:cxn modelId="{5754CAAD-2895-4317-A00B-713D3E41FF0A}" srcId="{AADA1EED-B8F7-4463-9905-54925ABEB3DE}" destId="{83FA30FE-043C-4708-B2CA-30646ABF0E87}" srcOrd="1" destOrd="0" parTransId="{9DF54D01-BE1C-4584-AFA0-4D6617FCC976}" sibTransId="{ACF36A94-E683-421F-BFE0-524EC5B884F4}"/>
    <dgm:cxn modelId="{CA7D30C7-B13D-4584-82B6-D38247DB0D27}" type="presOf" srcId="{5CF7491C-B134-41F2-BD5A-909940EE8471}" destId="{0A7F1491-D9A0-4F93-BF21-FA8A2CFF2BE0}" srcOrd="0" destOrd="0" presId="urn:microsoft.com/office/officeart/2018/5/layout/CenteredIconLabelDescriptionList"/>
    <dgm:cxn modelId="{4DA97BCA-CED9-4EB9-A7BD-FF8655395206}" type="presOf" srcId="{83FA30FE-043C-4708-B2CA-30646ABF0E87}" destId="{0A7F1491-D9A0-4F93-BF21-FA8A2CFF2BE0}" srcOrd="0" destOrd="1" presId="urn:microsoft.com/office/officeart/2018/5/layout/CenteredIconLabelDescriptionList"/>
    <dgm:cxn modelId="{430156CD-153F-4B1C-9245-489CFDC12670}" type="presOf" srcId="{122609E8-CFDB-4D44-8552-5FB8C770B3C1}" destId="{7CBB0669-DA5F-4DAF-AE0F-6DD4C07053B6}" srcOrd="0" destOrd="0" presId="urn:microsoft.com/office/officeart/2018/5/layout/CenteredIconLabelDescriptionList"/>
    <dgm:cxn modelId="{295526F0-8174-46A7-8801-8FADACB4EC0E}" type="presOf" srcId="{AADA1EED-B8F7-4463-9905-54925ABEB3DE}" destId="{B8B06382-F4C3-429F-AD41-DD771D18C62E}" srcOrd="0" destOrd="0" presId="urn:microsoft.com/office/officeart/2018/5/layout/CenteredIconLabelDescriptionList"/>
    <dgm:cxn modelId="{7FF153F4-75C5-4B70-B81E-C1B710ADE595}" srcId="{25D27009-9972-4052-BB0F-783BB3233EC3}" destId="{122609E8-CFDB-4D44-8552-5FB8C770B3C1}" srcOrd="1" destOrd="0" parTransId="{472B2F04-82AB-46EB-BD05-E6EC876DBCBF}" sibTransId="{B72B9402-FFBB-49A8-8218-435EAD504C0B}"/>
    <dgm:cxn modelId="{97DF2FEA-2D0A-4095-A149-92C0CE9E8613}" type="presParOf" srcId="{278A70B1-F95F-4174-BC9C-04F1BBAF4A5F}" destId="{117D13A5-28E0-490F-BFAE-50048CE13742}" srcOrd="0" destOrd="0" presId="urn:microsoft.com/office/officeart/2018/5/layout/CenteredIconLabelDescriptionList"/>
    <dgm:cxn modelId="{D870D27C-7B45-458D-9E08-0984362C77A6}" type="presParOf" srcId="{117D13A5-28E0-490F-BFAE-50048CE13742}" destId="{1C5F73DB-2555-400C-9DC4-586CD2A1B03F}" srcOrd="0" destOrd="0" presId="urn:microsoft.com/office/officeart/2018/5/layout/CenteredIconLabelDescriptionList"/>
    <dgm:cxn modelId="{8458A9E9-840D-4081-940D-33DC8B8EA2BE}" type="presParOf" srcId="{117D13A5-28E0-490F-BFAE-50048CE13742}" destId="{77337791-3B97-4C6D-828D-F4284AB7F63C}" srcOrd="1" destOrd="0" presId="urn:microsoft.com/office/officeart/2018/5/layout/CenteredIconLabelDescriptionList"/>
    <dgm:cxn modelId="{5319AE66-D58C-42E6-B1BE-C889E10FF8C0}" type="presParOf" srcId="{117D13A5-28E0-490F-BFAE-50048CE13742}" destId="{B8B06382-F4C3-429F-AD41-DD771D18C62E}" srcOrd="2" destOrd="0" presId="urn:microsoft.com/office/officeart/2018/5/layout/CenteredIconLabelDescriptionList"/>
    <dgm:cxn modelId="{B89E98C6-0688-4726-B41B-64A6F0750FF7}" type="presParOf" srcId="{117D13A5-28E0-490F-BFAE-50048CE13742}" destId="{0E6ECC79-618F-4E0F-A575-9EC9CB362189}" srcOrd="3" destOrd="0" presId="urn:microsoft.com/office/officeart/2018/5/layout/CenteredIconLabelDescriptionList"/>
    <dgm:cxn modelId="{9DB5E75E-54D4-4441-A084-069D08DDB656}" type="presParOf" srcId="{117D13A5-28E0-490F-BFAE-50048CE13742}" destId="{0A7F1491-D9A0-4F93-BF21-FA8A2CFF2BE0}" srcOrd="4" destOrd="0" presId="urn:microsoft.com/office/officeart/2018/5/layout/CenteredIconLabelDescriptionList"/>
    <dgm:cxn modelId="{A1B2A282-AE67-46F6-9FC4-38C8BF6BDE2F}" type="presParOf" srcId="{278A70B1-F95F-4174-BC9C-04F1BBAF4A5F}" destId="{B1211BC8-F226-4583-A959-E68DF9D0C746}" srcOrd="1" destOrd="0" presId="urn:microsoft.com/office/officeart/2018/5/layout/CenteredIconLabelDescriptionList"/>
    <dgm:cxn modelId="{564462BB-9F7A-4AA9-B8B3-04F1A9D2CCE9}" type="presParOf" srcId="{278A70B1-F95F-4174-BC9C-04F1BBAF4A5F}" destId="{4BDAD868-C3A4-438A-8941-D6B0B858ABD7}" srcOrd="2" destOrd="0" presId="urn:microsoft.com/office/officeart/2018/5/layout/CenteredIconLabelDescriptionList"/>
    <dgm:cxn modelId="{D9B380E9-B93E-427A-96A8-BF65FF6402C9}" type="presParOf" srcId="{4BDAD868-C3A4-438A-8941-D6B0B858ABD7}" destId="{1AD12848-0C5F-44D4-A449-BE89D99BACD5}" srcOrd="0" destOrd="0" presId="urn:microsoft.com/office/officeart/2018/5/layout/CenteredIconLabelDescriptionList"/>
    <dgm:cxn modelId="{1149398B-3AEA-4C0F-81A2-145BE71F72A6}" type="presParOf" srcId="{4BDAD868-C3A4-438A-8941-D6B0B858ABD7}" destId="{3FD5585E-786B-4BBA-B2AA-445321CF8134}" srcOrd="1" destOrd="0" presId="urn:microsoft.com/office/officeart/2018/5/layout/CenteredIconLabelDescriptionList"/>
    <dgm:cxn modelId="{5EB11830-917C-44D9-820A-52256FD03BC9}" type="presParOf" srcId="{4BDAD868-C3A4-438A-8941-D6B0B858ABD7}" destId="{7CBB0669-DA5F-4DAF-AE0F-6DD4C07053B6}" srcOrd="2" destOrd="0" presId="urn:microsoft.com/office/officeart/2018/5/layout/CenteredIconLabelDescriptionList"/>
    <dgm:cxn modelId="{04F03428-1327-46DC-92B9-CD879B9AABBC}" type="presParOf" srcId="{4BDAD868-C3A4-438A-8941-D6B0B858ABD7}" destId="{572CA16F-A8CC-46E3-85A8-AD5B42326C3B}" srcOrd="3" destOrd="0" presId="urn:microsoft.com/office/officeart/2018/5/layout/CenteredIconLabelDescriptionList"/>
    <dgm:cxn modelId="{D666C29F-10E3-4167-A46E-3E14C2FA67BA}" type="presParOf" srcId="{4BDAD868-C3A4-438A-8941-D6B0B858ABD7}" destId="{6E843F8F-6100-4E84-8C99-1DBE52E6EB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0113A-0951-4EDA-B9AC-1F362791BA97}">
      <dsp:nvSpPr>
        <dsp:cNvPr id="0" name=""/>
        <dsp:cNvSpPr/>
      </dsp:nvSpPr>
      <dsp:spPr>
        <a:xfrm>
          <a:off x="3820" y="25915"/>
          <a:ext cx="5438179" cy="918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Descriptive:</a:t>
          </a:r>
        </a:p>
      </dsp:txBody>
      <dsp:txXfrm>
        <a:off x="462820" y="25915"/>
        <a:ext cx="4520179" cy="918000"/>
      </dsp:txXfrm>
    </dsp:sp>
    <dsp:sp modelId="{5D316AB9-2AD3-402B-B9EB-E51DD204A588}">
      <dsp:nvSpPr>
        <dsp:cNvPr id="0" name=""/>
        <dsp:cNvSpPr/>
      </dsp:nvSpPr>
      <dsp:spPr>
        <a:xfrm>
          <a:off x="3820" y="1058665"/>
          <a:ext cx="4350543" cy="405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Product Interaction Distribution: How</a:t>
          </a:r>
          <a:r>
            <a:rPr lang="en-US" sz="1700" kern="1200" dirty="0"/>
            <a:t> are different products interacted with by customers throughout the store? (e.g., Which products are most commonly picked up, added to carts, or returned?)</a:t>
          </a:r>
          <a:br>
            <a:rPr lang="en-US" sz="1700" kern="1200" dirty="0"/>
          </a:b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Time Analysis: At</a:t>
          </a:r>
          <a:r>
            <a:rPr lang="en-US" sz="1700" kern="1200" dirty="0"/>
            <a:t> what times of day or days of the week are interactions (like picking up or returning products) most prevalent in the store?</a:t>
          </a:r>
          <a:br>
            <a:rPr lang="en-US" sz="1700" kern="1200" dirty="0"/>
          </a:b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Customer Behavior Patterns: Are</a:t>
          </a:r>
          <a:r>
            <a:rPr lang="en-US" sz="1700" kern="1200" dirty="0"/>
            <a:t> there distinct patterns or sequences in which customers typically interact with products? (e.g., Do they first pick up one category of product before another?)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3820" y="1058665"/>
        <a:ext cx="4350543" cy="4054500"/>
      </dsp:txXfrm>
    </dsp:sp>
    <dsp:sp modelId="{A04E87F6-3120-46C2-AABB-4847598BFC28}">
      <dsp:nvSpPr>
        <dsp:cNvPr id="0" name=""/>
        <dsp:cNvSpPr/>
      </dsp:nvSpPr>
      <dsp:spPr>
        <a:xfrm>
          <a:off x="5226000" y="25915"/>
          <a:ext cx="5438179" cy="918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Predictive:</a:t>
          </a:r>
        </a:p>
      </dsp:txBody>
      <dsp:txXfrm>
        <a:off x="5685000" y="25915"/>
        <a:ext cx="4520179" cy="918000"/>
      </dsp:txXfrm>
    </dsp:sp>
    <dsp:sp modelId="{9B8694DC-614E-415E-80DC-AF4D89FED3DA}">
      <dsp:nvSpPr>
        <dsp:cNvPr id="0" name=""/>
        <dsp:cNvSpPr/>
      </dsp:nvSpPr>
      <dsp:spPr>
        <a:xfrm>
          <a:off x="5226000" y="1058665"/>
          <a:ext cx="4350543" cy="405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Product Purchase Likelihood: </a:t>
          </a:r>
          <a:r>
            <a:rPr lang="en-US" sz="1700" kern="1200" dirty="0"/>
            <a:t>Based on initial interactions (like picking up a product or examining it for a certain duration), can we predict the likelihood of a customer actually purchasing that product?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Customer Checkout Behavior: </a:t>
          </a:r>
          <a:r>
            <a:rPr lang="en-US" sz="1700" kern="1200" dirty="0"/>
            <a:t>Can we predict when a customer is about to exit the store and finalize their purchases based on their interactions and time spent in the store?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5226000" y="1058665"/>
        <a:ext cx="4350543" cy="405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3AB02-825F-4312-85A1-1014B8724449}">
      <dsp:nvSpPr>
        <dsp:cNvPr id="0" name=""/>
        <dsp:cNvSpPr/>
      </dsp:nvSpPr>
      <dsp:spPr>
        <a:xfrm>
          <a:off x="189382" y="706"/>
          <a:ext cx="2586270" cy="3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Text</a:t>
          </a:r>
        </a:p>
      </dsp:txBody>
      <dsp:txXfrm>
        <a:off x="199099" y="10423"/>
        <a:ext cx="2566836" cy="312323"/>
      </dsp:txXfrm>
    </dsp:sp>
    <dsp:sp modelId="{C9B16D73-D196-43D1-A406-4D408E0B3AAF}">
      <dsp:nvSpPr>
        <dsp:cNvPr id="0" name=""/>
        <dsp:cNvSpPr/>
      </dsp:nvSpPr>
      <dsp:spPr>
        <a:xfrm>
          <a:off x="448009" y="332464"/>
          <a:ext cx="145450" cy="347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410"/>
              </a:lnTo>
              <a:lnTo>
                <a:pt x="145450" y="347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0858A-1A39-4BEE-9C70-350571D1A84F}">
      <dsp:nvSpPr>
        <dsp:cNvPr id="0" name=""/>
        <dsp:cNvSpPr/>
      </dsp:nvSpPr>
      <dsp:spPr>
        <a:xfrm>
          <a:off x="593460" y="453297"/>
          <a:ext cx="1592174" cy="453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Name</a:t>
          </a:r>
        </a:p>
      </dsp:txBody>
      <dsp:txXfrm>
        <a:off x="606732" y="466569"/>
        <a:ext cx="1565630" cy="426611"/>
      </dsp:txXfrm>
    </dsp:sp>
    <dsp:sp modelId="{58461065-24B1-4103-ACB0-831148B0CDEF}">
      <dsp:nvSpPr>
        <dsp:cNvPr id="0" name=""/>
        <dsp:cNvSpPr/>
      </dsp:nvSpPr>
      <dsp:spPr>
        <a:xfrm>
          <a:off x="448009" y="332464"/>
          <a:ext cx="145450" cy="92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398"/>
              </a:lnTo>
              <a:lnTo>
                <a:pt x="145450" y="9213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9A1CA-0AFC-4306-BC78-E64E4A4717FF}">
      <dsp:nvSpPr>
        <dsp:cNvPr id="0" name=""/>
        <dsp:cNvSpPr/>
      </dsp:nvSpPr>
      <dsp:spPr>
        <a:xfrm>
          <a:off x="593460" y="1027285"/>
          <a:ext cx="1592174" cy="453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Description</a:t>
          </a:r>
        </a:p>
      </dsp:txBody>
      <dsp:txXfrm>
        <a:off x="606732" y="1040557"/>
        <a:ext cx="1565630" cy="426611"/>
      </dsp:txXfrm>
    </dsp:sp>
    <dsp:sp modelId="{CB5A64F6-06C3-44FF-9CFE-715BFC142DA9}">
      <dsp:nvSpPr>
        <dsp:cNvPr id="0" name=""/>
        <dsp:cNvSpPr/>
      </dsp:nvSpPr>
      <dsp:spPr>
        <a:xfrm>
          <a:off x="448009" y="332464"/>
          <a:ext cx="145450" cy="149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387"/>
              </a:lnTo>
              <a:lnTo>
                <a:pt x="145450" y="14953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ECF03-7676-4289-8658-202444B8EBF9}">
      <dsp:nvSpPr>
        <dsp:cNvPr id="0" name=""/>
        <dsp:cNvSpPr/>
      </dsp:nvSpPr>
      <dsp:spPr>
        <a:xfrm>
          <a:off x="593460" y="1601274"/>
          <a:ext cx="1592174" cy="453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Ingredients</a:t>
          </a:r>
        </a:p>
      </dsp:txBody>
      <dsp:txXfrm>
        <a:off x="606732" y="1614546"/>
        <a:ext cx="1565630" cy="426611"/>
      </dsp:txXfrm>
    </dsp:sp>
    <dsp:sp modelId="{20153584-5B54-4BB2-BE9B-880BF8DA7F3B}">
      <dsp:nvSpPr>
        <dsp:cNvPr id="0" name=""/>
        <dsp:cNvSpPr/>
      </dsp:nvSpPr>
      <dsp:spPr>
        <a:xfrm>
          <a:off x="448009" y="332464"/>
          <a:ext cx="145450" cy="206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375"/>
              </a:lnTo>
              <a:lnTo>
                <a:pt x="145450" y="20693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CCB14-9C4A-415E-808B-C448286FCCA3}">
      <dsp:nvSpPr>
        <dsp:cNvPr id="0" name=""/>
        <dsp:cNvSpPr/>
      </dsp:nvSpPr>
      <dsp:spPr>
        <a:xfrm>
          <a:off x="593460" y="2175262"/>
          <a:ext cx="1592174" cy="453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Manufacturer</a:t>
          </a:r>
        </a:p>
      </dsp:txBody>
      <dsp:txXfrm>
        <a:off x="606732" y="2188534"/>
        <a:ext cx="1565630" cy="426611"/>
      </dsp:txXfrm>
    </dsp:sp>
    <dsp:sp modelId="{71C35D20-3C75-4AA4-A111-9F55CA24BB1A}">
      <dsp:nvSpPr>
        <dsp:cNvPr id="0" name=""/>
        <dsp:cNvSpPr/>
      </dsp:nvSpPr>
      <dsp:spPr>
        <a:xfrm>
          <a:off x="448009" y="332464"/>
          <a:ext cx="145450" cy="264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3364"/>
              </a:lnTo>
              <a:lnTo>
                <a:pt x="145450" y="264336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70F7-E534-4617-92BD-861CC81D72DA}">
      <dsp:nvSpPr>
        <dsp:cNvPr id="0" name=""/>
        <dsp:cNvSpPr/>
      </dsp:nvSpPr>
      <dsp:spPr>
        <a:xfrm>
          <a:off x="593460" y="2749251"/>
          <a:ext cx="1592174" cy="453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Size</a:t>
          </a:r>
        </a:p>
      </dsp:txBody>
      <dsp:txXfrm>
        <a:off x="606732" y="2762523"/>
        <a:ext cx="1565630" cy="426611"/>
      </dsp:txXfrm>
    </dsp:sp>
    <dsp:sp modelId="{C5481447-AC6D-4CBE-A190-7A3C8437A453}">
      <dsp:nvSpPr>
        <dsp:cNvPr id="0" name=""/>
        <dsp:cNvSpPr/>
      </dsp:nvSpPr>
      <dsp:spPr>
        <a:xfrm>
          <a:off x="2904141" y="706"/>
          <a:ext cx="2586270" cy="3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</a:t>
          </a:r>
          <a:endParaRPr lang="en-US" sz="19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2913858" y="10423"/>
        <a:ext cx="2566836" cy="312323"/>
      </dsp:txXfrm>
    </dsp:sp>
    <dsp:sp modelId="{9407D33C-4017-4BD2-8B55-B199E80663B5}">
      <dsp:nvSpPr>
        <dsp:cNvPr id="0" name=""/>
        <dsp:cNvSpPr/>
      </dsp:nvSpPr>
      <dsp:spPr>
        <a:xfrm>
          <a:off x="3162769" y="332464"/>
          <a:ext cx="258627" cy="37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966"/>
              </a:lnTo>
              <a:lnTo>
                <a:pt x="258627" y="3769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4C6D4-5716-4D6D-A8E2-8FCC74802D24}">
      <dsp:nvSpPr>
        <dsp:cNvPr id="0" name=""/>
        <dsp:cNvSpPr/>
      </dsp:nvSpPr>
      <dsp:spPr>
        <a:xfrm>
          <a:off x="3421396" y="453297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Shape</a:t>
          </a:r>
        </a:p>
      </dsp:txBody>
      <dsp:txXfrm>
        <a:off x="3436400" y="468301"/>
        <a:ext cx="2223957" cy="482259"/>
      </dsp:txXfrm>
    </dsp:sp>
    <dsp:sp modelId="{1A75D145-DC6E-402F-B77B-30AC842B9B0B}">
      <dsp:nvSpPr>
        <dsp:cNvPr id="0" name=""/>
        <dsp:cNvSpPr/>
      </dsp:nvSpPr>
      <dsp:spPr>
        <a:xfrm>
          <a:off x="3162769" y="332464"/>
          <a:ext cx="258627" cy="1010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065"/>
              </a:lnTo>
              <a:lnTo>
                <a:pt x="258627" y="10100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075D7-B309-4BDA-8C27-97258C8701C9}">
      <dsp:nvSpPr>
        <dsp:cNvPr id="0" name=""/>
        <dsp:cNvSpPr/>
      </dsp:nvSpPr>
      <dsp:spPr>
        <a:xfrm>
          <a:off x="3421396" y="1086397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Color</a:t>
          </a:r>
        </a:p>
      </dsp:txBody>
      <dsp:txXfrm>
        <a:off x="3436400" y="1101401"/>
        <a:ext cx="2223957" cy="482259"/>
      </dsp:txXfrm>
    </dsp:sp>
    <dsp:sp modelId="{76A55ABB-AE95-4ACC-91D0-98052494F6C6}">
      <dsp:nvSpPr>
        <dsp:cNvPr id="0" name=""/>
        <dsp:cNvSpPr/>
      </dsp:nvSpPr>
      <dsp:spPr>
        <a:xfrm>
          <a:off x="3162769" y="332464"/>
          <a:ext cx="258627" cy="1643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165"/>
              </a:lnTo>
              <a:lnTo>
                <a:pt x="258627" y="1643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D4CDE-457C-4B52-A3CC-6619CBE465AA}">
      <dsp:nvSpPr>
        <dsp:cNvPr id="0" name=""/>
        <dsp:cNvSpPr/>
      </dsp:nvSpPr>
      <dsp:spPr>
        <a:xfrm>
          <a:off x="3421396" y="1719496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Edge</a:t>
          </a:r>
        </a:p>
      </dsp:txBody>
      <dsp:txXfrm>
        <a:off x="3436400" y="1734500"/>
        <a:ext cx="2223957" cy="482259"/>
      </dsp:txXfrm>
    </dsp:sp>
    <dsp:sp modelId="{CAB186F4-33B4-4FC8-885C-78E20F9C2DA0}">
      <dsp:nvSpPr>
        <dsp:cNvPr id="0" name=""/>
        <dsp:cNvSpPr/>
      </dsp:nvSpPr>
      <dsp:spPr>
        <a:xfrm>
          <a:off x="5756457" y="706"/>
          <a:ext cx="2586270" cy="3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</a:t>
          </a:r>
          <a:endParaRPr lang="en-US" sz="19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766174" y="10423"/>
        <a:ext cx="2566836" cy="312323"/>
      </dsp:txXfrm>
    </dsp:sp>
    <dsp:sp modelId="{E5EA1FB1-7BD5-4158-B205-FD0D87E17506}">
      <dsp:nvSpPr>
        <dsp:cNvPr id="0" name=""/>
        <dsp:cNvSpPr/>
      </dsp:nvSpPr>
      <dsp:spPr>
        <a:xfrm>
          <a:off x="6015084" y="332464"/>
          <a:ext cx="234247" cy="37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966"/>
              </a:lnTo>
              <a:lnTo>
                <a:pt x="234247" y="3769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5161-844F-4B77-A945-87BC4C4A5A4B}">
      <dsp:nvSpPr>
        <dsp:cNvPr id="0" name=""/>
        <dsp:cNvSpPr/>
      </dsp:nvSpPr>
      <dsp:spPr>
        <a:xfrm>
          <a:off x="6249332" y="453297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Pounds/Kg</a:t>
          </a:r>
        </a:p>
      </dsp:txBody>
      <dsp:txXfrm>
        <a:off x="6264336" y="468301"/>
        <a:ext cx="2223957" cy="482259"/>
      </dsp:txXfrm>
    </dsp:sp>
    <dsp:sp modelId="{A77437BE-EC5E-4EE3-8486-631471C5DFF4}">
      <dsp:nvSpPr>
        <dsp:cNvPr id="0" name=""/>
        <dsp:cNvSpPr/>
      </dsp:nvSpPr>
      <dsp:spPr>
        <a:xfrm>
          <a:off x="6015084" y="332464"/>
          <a:ext cx="234247" cy="1010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065"/>
              </a:lnTo>
              <a:lnTo>
                <a:pt x="234247" y="10100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57A17-9715-4D20-9E7F-8458360396C5}">
      <dsp:nvSpPr>
        <dsp:cNvPr id="0" name=""/>
        <dsp:cNvSpPr/>
      </dsp:nvSpPr>
      <dsp:spPr>
        <a:xfrm>
          <a:off x="6249332" y="1086397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Ltr</a:t>
          </a:r>
          <a:r>
            <a:rPr lang="en-US" sz="1600" kern="1200" dirty="0"/>
            <a:t>/Milli Litter</a:t>
          </a:r>
        </a:p>
      </dsp:txBody>
      <dsp:txXfrm>
        <a:off x="6264336" y="1101401"/>
        <a:ext cx="2223957" cy="482259"/>
      </dsp:txXfrm>
    </dsp:sp>
    <dsp:sp modelId="{2D069032-FFE4-4F45-BA4D-B9F5E258C08F}">
      <dsp:nvSpPr>
        <dsp:cNvPr id="0" name=""/>
        <dsp:cNvSpPr/>
      </dsp:nvSpPr>
      <dsp:spPr>
        <a:xfrm>
          <a:off x="6015084" y="332464"/>
          <a:ext cx="234247" cy="1643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165"/>
              </a:lnTo>
              <a:lnTo>
                <a:pt x="234247" y="16431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EB16-31C1-40FA-B1DD-53C999368E23}">
      <dsp:nvSpPr>
        <dsp:cNvPr id="0" name=""/>
        <dsp:cNvSpPr/>
      </dsp:nvSpPr>
      <dsp:spPr>
        <a:xfrm>
          <a:off x="6249332" y="1719496"/>
          <a:ext cx="2253965" cy="512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Liquid / Solid</a:t>
          </a:r>
        </a:p>
      </dsp:txBody>
      <dsp:txXfrm>
        <a:off x="6264336" y="1734500"/>
        <a:ext cx="2223957" cy="48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73DB-2555-400C-9DC4-586CD2A1B03F}">
      <dsp:nvSpPr>
        <dsp:cNvPr id="0" name=""/>
        <dsp:cNvSpPr/>
      </dsp:nvSpPr>
      <dsp:spPr>
        <a:xfrm>
          <a:off x="1395565" y="0"/>
          <a:ext cx="1491364" cy="1105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06382-F4C3-429F-AD41-DD771D18C62E}">
      <dsp:nvSpPr>
        <dsp:cNvPr id="0" name=""/>
        <dsp:cNvSpPr/>
      </dsp:nvSpPr>
      <dsp:spPr>
        <a:xfrm>
          <a:off x="10727" y="1225743"/>
          <a:ext cx="4261040" cy="4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As-is-State :</a:t>
          </a:r>
        </a:p>
      </dsp:txBody>
      <dsp:txXfrm>
        <a:off x="10727" y="1225743"/>
        <a:ext cx="4261040" cy="473622"/>
      </dsp:txXfrm>
    </dsp:sp>
    <dsp:sp modelId="{0A7F1491-D9A0-4F93-BF21-FA8A2CFF2BE0}">
      <dsp:nvSpPr>
        <dsp:cNvPr id="0" name=""/>
        <dsp:cNvSpPr/>
      </dsp:nvSpPr>
      <dsp:spPr>
        <a:xfrm>
          <a:off x="10727" y="1755469"/>
          <a:ext cx="4261040" cy="2033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Checkout Process: Customers manually select items and queue at cashier counters or self-checkout stations.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Experience: Potential for long waiting times, especially during peak hours, leading to dissatisfaction.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Operational Efficiency: Requires a significant number of staff for checkout processes and monitoring. Occasional errors in billing or missed items.</a:t>
          </a:r>
        </a:p>
      </dsp:txBody>
      <dsp:txXfrm>
        <a:off x="10727" y="1755469"/>
        <a:ext cx="4261040" cy="2033893"/>
      </dsp:txXfrm>
    </dsp:sp>
    <dsp:sp modelId="{1AD12848-0C5F-44D4-A449-BE89D99BACD5}">
      <dsp:nvSpPr>
        <dsp:cNvPr id="0" name=""/>
        <dsp:cNvSpPr/>
      </dsp:nvSpPr>
      <dsp:spPr>
        <a:xfrm>
          <a:off x="6402288" y="0"/>
          <a:ext cx="1491364" cy="1105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B0669-DA5F-4DAF-AE0F-6DD4C07053B6}">
      <dsp:nvSpPr>
        <dsp:cNvPr id="0" name=""/>
        <dsp:cNvSpPr/>
      </dsp:nvSpPr>
      <dsp:spPr>
        <a:xfrm>
          <a:off x="5017450" y="1225743"/>
          <a:ext cx="4261040" cy="47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To-be-State:- </a:t>
          </a:r>
        </a:p>
      </dsp:txBody>
      <dsp:txXfrm>
        <a:off x="5017450" y="1225743"/>
        <a:ext cx="4261040" cy="473622"/>
      </dsp:txXfrm>
    </dsp:sp>
    <dsp:sp modelId="{6E843F8F-6100-4E84-8C99-1DBE52E6EB0D}">
      <dsp:nvSpPr>
        <dsp:cNvPr id="0" name=""/>
        <dsp:cNvSpPr/>
      </dsp:nvSpPr>
      <dsp:spPr>
        <a:xfrm>
          <a:off x="5017450" y="1755469"/>
          <a:ext cx="4261040" cy="2033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Checkout Process:  Automated "shop and go" experience where customers pick products, and the system automatically recognizes and bills them without manual intervention.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Experience: Swift, seamless, and frictionless shopping experience.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Operational Efficiency: Reduced staff requirement for checkout processes, increased accuracy in billing, and improved inventory tracking.</a:t>
          </a:r>
        </a:p>
      </dsp:txBody>
      <dsp:txXfrm>
        <a:off x="5017450" y="1755469"/>
        <a:ext cx="4261040" cy="2033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8/31/2023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8/31/2023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961" y="802299"/>
            <a:ext cx="8634824" cy="2920713"/>
          </a:xfrm>
        </p:spPr>
        <p:txBody>
          <a:bodyPr bIns="0" anchor="b">
            <a:normAutofit/>
          </a:bodyPr>
          <a:lstStyle>
            <a:lvl1pPr algn="ctr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962" y="3724075"/>
            <a:ext cx="8634823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201" y="329308"/>
            <a:ext cx="5625309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71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675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516696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8/31/2023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61" y="1756131"/>
            <a:ext cx="8640903" cy="1969007"/>
          </a:xfrm>
        </p:spPr>
        <p:txBody>
          <a:bodyPr anchor="b">
            <a:normAutofit/>
          </a:bodyPr>
          <a:lstStyle>
            <a:lvl1pPr algn="ctr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961" y="3725138"/>
            <a:ext cx="8640903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291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487485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511" y="2017343"/>
            <a:ext cx="4487485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29318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487625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487625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396" y="2023004"/>
            <a:ext cx="4487625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396" y="2821491"/>
            <a:ext cx="4487625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>
            <a:extLst>
              <a:ext uri="{FF2B5EF4-FFF2-40B4-BE49-F238E27FC236}">
                <a16:creationId xmlns:a16="http://schemas.microsoft.com/office/drawing/2014/main" id="{797BDB35-2E8F-51FD-2CBD-47ABEE6F613F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DA4E3B-E920-AA72-1544-0D8BA6E944B9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E42D9-E7B9-6F98-862F-64C5125F101B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CDB51A-8E51-E109-EA46-77437E342A74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90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2961196" cy="2406518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092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2961196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922299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199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059600"/>
            <a:ext cx="5522965" cy="2090134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23C41AE9-3D4A-4A08-B03D-DC6D2ADF5464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28879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28879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0194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62530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88825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88825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237" y="962902"/>
            <a:ext cx="4175297" cy="2380828"/>
          </a:xfrm>
        </p:spPr>
        <p:txBody>
          <a:bodyPr>
            <a:normAutofit/>
          </a:bodyPr>
          <a:lstStyle/>
          <a:p>
            <a:r>
              <a:rPr lang="en-US" sz="3000"/>
              <a:t>Product recognition using computer vision and sensor</a:t>
            </a:r>
            <a:br>
              <a:rPr lang="en-US" sz="3000"/>
            </a:b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238" y="3531204"/>
            <a:ext cx="4170393" cy="1610643"/>
          </a:xfrm>
        </p:spPr>
        <p:txBody>
          <a:bodyPr>
            <a:normAutofit/>
          </a:bodyPr>
          <a:lstStyle/>
          <a:p>
            <a:r>
              <a:rPr lang="en-US" sz="1600"/>
              <a:t> 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38C90A8-845A-0CFC-1AD2-940C090C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2017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  <a:p>
            <a:r>
              <a:rPr lang="en-US" dirty="0"/>
              <a:t>Email 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WhatsApp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835D34E-498A-4A24-B274-284CDC7E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5" descr="Hands-on top of each other">
            <a:extLst>
              <a:ext uri="{FF2B5EF4-FFF2-40B4-BE49-F238E27FC236}">
                <a16:creationId xmlns:a16="http://schemas.microsoft.com/office/drawing/2014/main" id="{3A62659A-26FB-6D28-4612-F9899FB7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2244" r="1" b="1"/>
          <a:stretch/>
        </p:blipFill>
        <p:spPr>
          <a:xfrm>
            <a:off x="304" y="10"/>
            <a:ext cx="1218852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75212-49C7-CC26-D725-73B64EDEFF83}"/>
              </a:ext>
            </a:extLst>
          </p:cNvPr>
          <p:cNvSpPr txBox="1"/>
          <p:nvPr/>
        </p:nvSpPr>
        <p:spPr>
          <a:xfrm>
            <a:off x="1451200" y="804519"/>
            <a:ext cx="928879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F361C2-A8AA-4EC2-AA31-850CB651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88825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200" y="2015732"/>
            <a:ext cx="928879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dirty="0"/>
              <a:t> Team </a:t>
            </a:r>
          </a:p>
          <a:p>
            <a:pPr indent="-228600" defTabSz="914400"/>
            <a:r>
              <a:rPr lang="en-US" dirty="0"/>
              <a:t>Problem &amp; Objective</a:t>
            </a:r>
          </a:p>
          <a:p>
            <a:pPr indent="-228600" defTabSz="914400"/>
            <a:r>
              <a:rPr lang="en-US" dirty="0"/>
              <a:t>Questions</a:t>
            </a:r>
          </a:p>
          <a:p>
            <a:pPr indent="-228600" defTabSz="914400"/>
            <a:r>
              <a:rPr lang="en-US" dirty="0"/>
              <a:t>ABT</a:t>
            </a:r>
          </a:p>
          <a:p>
            <a:pPr indent="-228600" defTabSz="914400"/>
            <a:r>
              <a:rPr lang="en-US" dirty="0"/>
              <a:t>Business Understanding</a:t>
            </a:r>
          </a:p>
          <a:p>
            <a:pPr indent="-228600" defTabSz="914400"/>
            <a:r>
              <a:rPr lang="en-US" dirty="0"/>
              <a:t>Communication Channel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28A74C-7F50-4F37-A11F-A02F9C35D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88825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170837-E949-4116-A014-1727EF9B0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7835D34E-498A-4A24-B274-284CDC7E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69D52088-181C-1957-980D-B656CC45C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-1" b="15706"/>
          <a:stretch/>
        </p:blipFill>
        <p:spPr>
          <a:xfrm>
            <a:off x="304" y="14298"/>
            <a:ext cx="121885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19834-66A7-2F9C-A20C-B46D7505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288796" cy="1049235"/>
          </a:xfrm>
        </p:spPr>
        <p:txBody>
          <a:bodyPr>
            <a:normAutofit/>
          </a:bodyPr>
          <a:lstStyle/>
          <a:p>
            <a:r>
              <a:rPr lang="en-US"/>
              <a:t>Team </a:t>
            </a:r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3F361C2-A8AA-4EC2-AA31-850CB651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88825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8EBA-8B47-30CD-B7AB-8C6DC0D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0" y="2015732"/>
            <a:ext cx="9288796" cy="3450613"/>
          </a:xfrm>
        </p:spPr>
        <p:txBody>
          <a:bodyPr>
            <a:normAutofit/>
          </a:bodyPr>
          <a:lstStyle/>
          <a:p>
            <a:r>
              <a:rPr lang="en-US" dirty="0"/>
              <a:t>Noufal Babu, </a:t>
            </a:r>
            <a:r>
              <a:rPr lang="en-US" b="0" i="0" dirty="0">
                <a:effectLst/>
                <a:latin typeface="Arial" panose="020B0604020202020204" pitchFamily="34" charset="0"/>
              </a:rPr>
              <a:t>MBA in IT &amp; System, Principle Embedded Software Engineer</a:t>
            </a:r>
            <a:endParaRPr lang="en-US" dirty="0"/>
          </a:p>
          <a:p>
            <a:r>
              <a:rPr lang="en-US" dirty="0"/>
              <a:t>Ali Boukhari, Master degree in engineering, Data analyst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28A74C-7F50-4F37-A11F-A02F9C35D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88825" cy="742950"/>
          </a:xfrm>
          <a:prstGeom prst="rect">
            <a:avLst/>
          </a:prstGeom>
        </p:spPr>
      </p:pic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A170837-E949-4116-A014-1727EF9B0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194-23F0-D756-7324-11997B39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8FBE-1D1D-09B3-1D79-F34ABBAD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business is currently experiencing delays in the manual product checkout process at the store :-</a:t>
            </a:r>
          </a:p>
          <a:p>
            <a:pPr marL="0" indent="0">
              <a:buNone/>
            </a:pPr>
            <a:r>
              <a:rPr lang="en-US" sz="1800" dirty="0"/>
              <a:t>With the advent of modern shopping experiences, manual checkouts have become a point of friction for customers, causing delays and inefficiencies in our business operations. The traditional checkout process may not only hinder our business growth but also impact customer satisfaction levels. </a:t>
            </a:r>
          </a:p>
        </p:txBody>
      </p:sp>
      <p:pic>
        <p:nvPicPr>
          <p:cNvPr id="2050" name="Picture 2" descr="3,437,636 Problem Images, Stock Photos &amp; Vectors | Shutterstock">
            <a:extLst>
              <a:ext uri="{FF2B5EF4-FFF2-40B4-BE49-F238E27FC236}">
                <a16:creationId xmlns:a16="http://schemas.microsoft.com/office/drawing/2014/main" id="{8931BBBB-7042-ABDB-BC03-BDC470E35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"/>
          <a:stretch/>
        </p:blipFill>
        <p:spPr bwMode="auto">
          <a:xfrm>
            <a:off x="8147248" y="36533"/>
            <a:ext cx="3890764" cy="17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030-5077-CB6B-ADD4-05948881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1" y="804520"/>
            <a:ext cx="4175424" cy="1049235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3E53-1B92-21C8-542F-5E9F968E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2" y="2015732"/>
            <a:ext cx="417112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business want to provide shop and go experience to our customers, with customers able to purchase products without being checked out by a cashier or using a self-checkout station</a:t>
            </a:r>
          </a:p>
        </p:txBody>
      </p:sp>
      <p:pic>
        <p:nvPicPr>
          <p:cNvPr id="1026" name="Picture 2" descr="KUOW - Why Amazon Go hasn't transformed retail...yet">
            <a:extLst>
              <a:ext uri="{FF2B5EF4-FFF2-40B4-BE49-F238E27FC236}">
                <a16:creationId xmlns:a16="http://schemas.microsoft.com/office/drawing/2014/main" id="{05B18C79-DDB7-FF43-C024-8FE91D3C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23" y="1276282"/>
            <a:ext cx="4959151" cy="37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014" y="31787"/>
            <a:ext cx="9288796" cy="1049235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02C0DC8-3128-77A6-E228-5C966DE99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26622"/>
              </p:ext>
            </p:extLst>
          </p:nvPr>
        </p:nvGraphicFramePr>
        <p:xfrm>
          <a:off x="760412" y="914400"/>
          <a:ext cx="10668000" cy="5139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1">
            <a:extLst>
              <a:ext uri="{FF2B5EF4-FFF2-40B4-BE49-F238E27FC236}">
                <a16:creationId xmlns:a16="http://schemas.microsoft.com/office/drawing/2014/main" id="{7933FA87-AB15-9738-F5DC-DEDB55F23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490032"/>
              </p:ext>
            </p:extLst>
          </p:nvPr>
        </p:nvGraphicFramePr>
        <p:xfrm>
          <a:off x="1724656" y="1780812"/>
          <a:ext cx="8579504" cy="320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29">
            <a:extLst>
              <a:ext uri="{FF2B5EF4-FFF2-40B4-BE49-F238E27FC236}">
                <a16:creationId xmlns:a16="http://schemas.microsoft.com/office/drawing/2014/main" id="{FDEC6A1E-F0C4-7B9E-85DB-176FE0E68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73053"/>
              </p:ext>
            </p:extLst>
          </p:nvPr>
        </p:nvGraphicFramePr>
        <p:xfrm>
          <a:off x="4401172" y="762000"/>
          <a:ext cx="3138309" cy="6399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138309">
                  <a:extLst>
                    <a:ext uri="{9D8B030D-6E8A-4147-A177-3AD203B41FA5}">
                      <a16:colId xmlns:a16="http://schemas.microsoft.com/office/drawing/2014/main" val="1807024397"/>
                    </a:ext>
                  </a:extLst>
                </a:gridCol>
              </a:tblGrid>
              <a:tr h="639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</a:t>
                      </a:r>
                      <a:endParaRPr 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6928861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524073-5A99-B337-9A8D-43EBEE7070CB}"/>
              </a:ext>
            </a:extLst>
          </p:cNvPr>
          <p:cNvSpPr/>
          <p:nvPr/>
        </p:nvSpPr>
        <p:spPr>
          <a:xfrm>
            <a:off x="8057819" y="762001"/>
            <a:ext cx="1347682" cy="63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Label</a:t>
            </a:r>
            <a:endParaRPr lang="en-US" sz="1799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DFCC5B-821F-F4EE-1F51-D1CB30A54528}"/>
              </a:ext>
            </a:extLst>
          </p:cNvPr>
          <p:cNvCxnSpPr/>
          <p:nvPr/>
        </p:nvCxnSpPr>
        <p:spPr>
          <a:xfrm rot="10800000" flipV="1">
            <a:off x="3647224" y="1401913"/>
            <a:ext cx="2447190" cy="378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1AF64F-1934-46F3-FE87-B4027DD2E81A}"/>
              </a:ext>
            </a:extLst>
          </p:cNvPr>
          <p:cNvSpPr/>
          <p:nvPr/>
        </p:nvSpPr>
        <p:spPr>
          <a:xfrm>
            <a:off x="7539481" y="1035779"/>
            <a:ext cx="518338" cy="91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Arrow: Left-Right-Up 14">
            <a:extLst>
              <a:ext uri="{FF2B5EF4-FFF2-40B4-BE49-F238E27FC236}">
                <a16:creationId xmlns:a16="http://schemas.microsoft.com/office/drawing/2014/main" id="{6EAE6FF7-86C3-C9DB-2EF5-8DF841735356}"/>
              </a:ext>
            </a:extLst>
          </p:cNvPr>
          <p:cNvSpPr/>
          <p:nvPr/>
        </p:nvSpPr>
        <p:spPr>
          <a:xfrm>
            <a:off x="3647225" y="1314586"/>
            <a:ext cx="4655627" cy="3789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06C30-1558-1136-FB51-3C050B3E77AF}"/>
              </a:ext>
            </a:extLst>
          </p:cNvPr>
          <p:cNvSpPr txBox="1"/>
          <p:nvPr/>
        </p:nvSpPr>
        <p:spPr>
          <a:xfrm>
            <a:off x="4265612" y="0"/>
            <a:ext cx="609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Analytical Base Table (ABT)</a:t>
            </a:r>
          </a:p>
        </p:txBody>
      </p:sp>
    </p:spTree>
    <p:extLst>
      <p:ext uri="{BB962C8B-B14F-4D97-AF65-F5344CB8AC3E}">
        <p14:creationId xmlns:p14="http://schemas.microsoft.com/office/powerpoint/2010/main" val="10345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152400"/>
            <a:ext cx="9288796" cy="1049235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52A5A865-ABA1-BE21-55E8-CB10D1538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00503"/>
              </p:ext>
            </p:extLst>
          </p:nvPr>
        </p:nvGraphicFramePr>
        <p:xfrm>
          <a:off x="1369590" y="1143000"/>
          <a:ext cx="9289218" cy="378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35D34E-498A-4A24-B274-284CDC7E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429063F-2FB4-66A2-A057-D03F8A7E9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8511" r="-1" b="-1"/>
          <a:stretch/>
        </p:blipFill>
        <p:spPr>
          <a:xfrm>
            <a:off x="304" y="10"/>
            <a:ext cx="12188521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9863" y="199288"/>
            <a:ext cx="9288796" cy="1049235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361C2-A8AA-4EC2-AA31-850CB651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88825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200" y="1447800"/>
            <a:ext cx="9288796" cy="41910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Target Variable: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532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 Label: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Finding the right product label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(Coke 500ml, Aquafina Water 1L)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Success Metrics: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Checkout Time Reduction: A 70% decrease in average checkout times compared to the manual process.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Billing Accuracy: The percentage of transactions where the automated system's billing matches the actual products picked by customers.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 Satisfaction: Improved ratings or feedback on the shopping experience after the implementation of the system.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Entity: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Products: Items available for purchase in the store.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Customers: Individuals shopping in the store.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Evaluation Metrics: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 Accuracy: The percentage of correct predictions made by the computer vision model on test data.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Uptime: The percentage of time the system is operational without glitches or errors.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False Positives/Negatives: The number of incorrect product recognitions or missed interactions.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Feedback Loop: Mechanism for customers to report inaccuracies or provide feedback on their shopping experience.</a:t>
            </a:r>
          </a:p>
          <a:p>
            <a:pPr marL="457063" lvl="1">
              <a:lnSpc>
                <a:spcPct val="11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28A74C-7F50-4F37-A11F-A02F9C35D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88825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170837-E949-4116-A014-1727EF9B0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17477</TotalTime>
  <Words>652</Words>
  <Application>Microsoft Office PowerPoint</Application>
  <PresentationFormat>Custom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Rockwell</vt:lpstr>
      <vt:lpstr>Gallery</vt:lpstr>
      <vt:lpstr>Product recognition using computer vision and sensor </vt:lpstr>
      <vt:lpstr>PowerPoint Presentation</vt:lpstr>
      <vt:lpstr>Team </vt:lpstr>
      <vt:lpstr>Problem</vt:lpstr>
      <vt:lpstr>Objective</vt:lpstr>
      <vt:lpstr>Questions</vt:lpstr>
      <vt:lpstr>PowerPoint Presentation</vt:lpstr>
      <vt:lpstr>Business understanding</vt:lpstr>
      <vt:lpstr>Business understanding</vt:lpstr>
      <vt:lpstr>Communication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recognition using computer vision and sensor </dc:title>
  <dc:creator>Naz Babu</dc:creator>
  <cp:lastModifiedBy>Naz Babu</cp:lastModifiedBy>
  <cp:revision>45</cp:revision>
  <dcterms:created xsi:type="dcterms:W3CDTF">2023-02-16T23:15:47Z</dcterms:created>
  <dcterms:modified xsi:type="dcterms:W3CDTF">2023-09-01T03:30:43Z</dcterms:modified>
</cp:coreProperties>
</file>