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86407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4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01553"/>
            <a:ext cx="734464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14319"/>
            <a:ext cx="6480572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3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823"/>
            <a:ext cx="186316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823"/>
            <a:ext cx="5481484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7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7F540-C095-41DC-B8E5-26818770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07C8C-0245-461C-B9B3-FA98C084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1F49-4C44-46BE-ABE5-8E4335BB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2F4AB-8687-4570-A0BD-33CA91F3131E}"/>
              </a:ext>
            </a:extLst>
          </p:cNvPr>
          <p:cNvCxnSpPr/>
          <p:nvPr userDrawn="1"/>
        </p:nvCxnSpPr>
        <p:spPr>
          <a:xfrm>
            <a:off x="0" y="399967"/>
            <a:ext cx="8640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13156C-6DC1-45EB-9F9E-03CA493F9F1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52185" y="0"/>
            <a:ext cx="2631" cy="6289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8A4A-1DE9-451C-A26B-3FC074FD901B}"/>
              </a:ext>
            </a:extLst>
          </p:cNvPr>
          <p:cNvCxnSpPr/>
          <p:nvPr userDrawn="1"/>
        </p:nvCxnSpPr>
        <p:spPr>
          <a:xfrm>
            <a:off x="-3946" y="2187146"/>
            <a:ext cx="8805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0390-481B-4502-9A35-66018638B261}"/>
              </a:ext>
            </a:extLst>
          </p:cNvPr>
          <p:cNvCxnSpPr/>
          <p:nvPr userDrawn="1"/>
        </p:nvCxnSpPr>
        <p:spPr>
          <a:xfrm>
            <a:off x="0" y="3385751"/>
            <a:ext cx="87362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918E2-6AF3-46DF-A8B2-A1C39C0C761A}"/>
              </a:ext>
            </a:extLst>
          </p:cNvPr>
          <p:cNvCxnSpPr/>
          <p:nvPr userDrawn="1"/>
        </p:nvCxnSpPr>
        <p:spPr>
          <a:xfrm>
            <a:off x="-3946" y="4633784"/>
            <a:ext cx="8805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68E1FA-B939-496A-A34C-0BCC317E76A9}"/>
              </a:ext>
            </a:extLst>
          </p:cNvPr>
          <p:cNvCxnSpPr/>
          <p:nvPr userDrawn="1"/>
        </p:nvCxnSpPr>
        <p:spPr>
          <a:xfrm>
            <a:off x="1541652" y="2187146"/>
            <a:ext cx="0" cy="1198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B82AC-FAD2-4D87-B438-E90B92FFB93B}"/>
              </a:ext>
            </a:extLst>
          </p:cNvPr>
          <p:cNvCxnSpPr/>
          <p:nvPr userDrawn="1"/>
        </p:nvCxnSpPr>
        <p:spPr>
          <a:xfrm>
            <a:off x="6462584" y="0"/>
            <a:ext cx="0" cy="2187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C701F0-B72C-4019-B8D4-8819765DF814}"/>
              </a:ext>
            </a:extLst>
          </p:cNvPr>
          <p:cNvSpPr txBox="1"/>
          <p:nvPr userDrawn="1"/>
        </p:nvSpPr>
        <p:spPr>
          <a:xfrm>
            <a:off x="1754781" y="8006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dirty="0"/>
              <a:t>المشكل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AD53D-0DF5-46B5-9B31-160E8F862229}"/>
              </a:ext>
            </a:extLst>
          </p:cNvPr>
          <p:cNvSpPr txBox="1"/>
          <p:nvPr userDrawn="1"/>
        </p:nvSpPr>
        <p:spPr>
          <a:xfrm>
            <a:off x="7009109" y="30635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Persona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9C79C-4B90-465E-BB52-EEF93044F623}"/>
              </a:ext>
            </a:extLst>
          </p:cNvPr>
          <p:cNvSpPr txBox="1"/>
          <p:nvPr userDrawn="1"/>
        </p:nvSpPr>
        <p:spPr>
          <a:xfrm>
            <a:off x="3518161" y="220175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dirty="0"/>
              <a:t>المهمة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DA4732-0454-4099-A92F-C9EED5CD8170}"/>
              </a:ext>
            </a:extLst>
          </p:cNvPr>
          <p:cNvSpPr txBox="1"/>
          <p:nvPr userDrawn="1"/>
        </p:nvSpPr>
        <p:spPr>
          <a:xfrm>
            <a:off x="801459" y="217775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dirty="0"/>
              <a:t>الإسم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653F3-A2E4-4D5E-A697-9C0C69CE6DAA}"/>
              </a:ext>
            </a:extLst>
          </p:cNvPr>
          <p:cNvSpPr txBox="1"/>
          <p:nvPr userDrawn="1"/>
        </p:nvSpPr>
        <p:spPr>
          <a:xfrm>
            <a:off x="8046711" y="223245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dirty="0"/>
              <a:t>الحل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9C5DC-9F1C-4FE2-A27A-93EB87FE553F}"/>
              </a:ext>
            </a:extLst>
          </p:cNvPr>
          <p:cNvSpPr txBox="1"/>
          <p:nvPr userDrawn="1"/>
        </p:nvSpPr>
        <p:spPr>
          <a:xfrm>
            <a:off x="4368113" y="441436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sz="1200" dirty="0"/>
              <a:t>صف لحظة يتعرض فيها الشخص لكبت</a:t>
            </a:r>
            <a:endParaRPr lang="fr-F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7253A-DA36-4142-BE22-4C54138F262D}"/>
              </a:ext>
            </a:extLst>
          </p:cNvPr>
          <p:cNvSpPr txBox="1"/>
          <p:nvPr userDrawn="1"/>
        </p:nvSpPr>
        <p:spPr>
          <a:xfrm>
            <a:off x="7380516" y="338305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sz="1200" dirty="0"/>
              <a:t>رحلة المستعمل</a:t>
            </a:r>
            <a:endParaRPr lang="fr-F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7A39D9-42AA-4E0D-A0D9-44BCC45E8390}"/>
              </a:ext>
            </a:extLst>
          </p:cNvPr>
          <p:cNvSpPr txBox="1"/>
          <p:nvPr userDrawn="1"/>
        </p:nvSpPr>
        <p:spPr>
          <a:xfrm>
            <a:off x="3114283" y="3383059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sz="1200" dirty="0"/>
              <a:t>مؤشرات النجاح</a:t>
            </a:r>
            <a:endParaRPr lang="fr-F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4C10F-4453-4F7A-8D53-E772C7EEA5EA}"/>
              </a:ext>
            </a:extLst>
          </p:cNvPr>
          <p:cNvSpPr txBox="1"/>
          <p:nvPr userDrawn="1"/>
        </p:nvSpPr>
        <p:spPr>
          <a:xfrm>
            <a:off x="7540889" y="463378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TN" sz="1200" dirty="0"/>
              <a:t>نموذج مبدئي</a:t>
            </a:r>
            <a:endParaRPr lang="fr-F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DE5E0-964B-467C-BD31-18EEE6A8B77D}"/>
              </a:ext>
            </a:extLst>
          </p:cNvPr>
          <p:cNvSpPr txBox="1"/>
          <p:nvPr userDrawn="1"/>
        </p:nvSpPr>
        <p:spPr>
          <a:xfrm>
            <a:off x="3533346" y="4584356"/>
            <a:ext cx="756938" cy="1516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ar-TN" sz="1200" dirty="0"/>
              <a:t>شركتي: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تطور: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لمساعدة: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لحل مشكلة:</a:t>
            </a:r>
            <a:endParaRPr lang="fr-F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621E5-784D-4476-8C15-9FD6895EAC55}"/>
              </a:ext>
            </a:extLst>
          </p:cNvPr>
          <p:cNvSpPr txBox="1"/>
          <p:nvPr userDrawn="1"/>
        </p:nvSpPr>
        <p:spPr>
          <a:xfrm>
            <a:off x="7782327" y="298361"/>
            <a:ext cx="795411" cy="1886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ar-TN" sz="1200" dirty="0"/>
              <a:t>الاسم: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العمر: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الوظيفة: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مكان السكن:</a:t>
            </a:r>
          </a:p>
          <a:p>
            <a:pPr algn="r">
              <a:lnSpc>
                <a:spcPct val="200000"/>
              </a:lnSpc>
            </a:pPr>
            <a:r>
              <a:rPr lang="ar-TN" sz="1200" dirty="0"/>
              <a:t>الصفات: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890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5705"/>
            <a:ext cx="74526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95460"/>
            <a:ext cx="74526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5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825"/>
            <a:ext cx="7452658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00205"/>
            <a:ext cx="365544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5432"/>
            <a:ext cx="365544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00205"/>
            <a:ext cx="367345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5432"/>
            <a:ext cx="3673450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81141"/>
            <a:ext cx="43743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2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81141"/>
            <a:ext cx="43743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67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825"/>
            <a:ext cx="74526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9117"/>
            <a:ext cx="74526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6EE9-0608-45EA-8712-1A0FA51EFA7D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72162"/>
            <a:ext cx="29162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A6C1-37A5-4A2F-B80A-6D222443A7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61EB-2BB5-4EEA-9EB3-58A2589EB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9E09-8BCB-4E19-AD02-F2A365AD8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B8B-F89E-4112-A0CB-223D1C3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541FB2-C08C-4DDC-B874-3615E0A2A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579C1-80D1-4481-891D-CA9FEB4D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" y="0"/>
            <a:ext cx="8635502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2022-03-18T07:54:28Z</dcterms:created>
  <dcterms:modified xsi:type="dcterms:W3CDTF">2022-03-18T08:23:58Z</dcterms:modified>
</cp:coreProperties>
</file>