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1ECE7-F57D-45D3-BDF4-33D947718179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09BDD-0473-4365-A8A0-93C74194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6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95ADB-0A58-4651-99FD-A0503BC66B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9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Hợp lý hóa vị trí của phương tiện trên bản đồ cho các hệ thống dẫn đường sử dụng dữ liệu GPS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Học viên: Lưu Văn Diệp</a:t>
            </a:r>
          </a:p>
          <a:p>
            <a:r>
              <a:rPr lang="en-US" smtClean="0"/>
              <a:t>Hướng dẫn: TS. Trần Minh Quang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Lưu Văn Diệp - Đề cương cao học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Kết quả hiện tại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Hướng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 Tóm tắt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Thank you for listening</a:t>
            </a:r>
            <a:r>
              <a:rPr lang="en-US" smtClean="0"/>
              <a:t/>
            </a:r>
            <a:br>
              <a:rPr lang="en-US" smtClean="0"/>
            </a:br>
            <a:r>
              <a:rPr lang="en-US" sz="2200" smtClean="0"/>
              <a:t>Hợp lý hóa vị trí các phương tiện giao thông trên bản đồ số sử dụng dữ liệu GPS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0386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mtClean="0"/>
              <a:t>Học viên: 	Lưu Văn Diệp</a:t>
            </a:r>
          </a:p>
          <a:p>
            <a:pPr algn="l"/>
            <a:r>
              <a:rPr lang="en-US" smtClean="0"/>
              <a:t>GVHD: 	Trần Minh Quang</a:t>
            </a:r>
          </a:p>
          <a:p>
            <a:pPr algn="l"/>
            <a:r>
              <a:rPr lang="en-US"/>
              <a:t>	</a:t>
            </a:r>
            <a:r>
              <a:rPr lang="en-US" smtClean="0"/>
              <a:t>	Phạm Trần Vũ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6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mtClean="0"/>
              <a:t>Giới thiệu đề tài</a:t>
            </a:r>
          </a:p>
          <a:p>
            <a:pPr marL="514350" indent="-514350">
              <a:buAutoNum type="arabicPeriod"/>
            </a:pPr>
            <a:r>
              <a:rPr lang="en-US" smtClean="0"/>
              <a:t>Mục tiêu nghiên cứu</a:t>
            </a:r>
          </a:p>
          <a:p>
            <a:pPr marL="514350" indent="-514350">
              <a:buAutoNum type="arabicPeriod"/>
            </a:pPr>
            <a:r>
              <a:rPr lang="en-US" smtClean="0"/>
              <a:t>Các phương </a:t>
            </a:r>
            <a:r>
              <a:rPr lang="en-US" smtClean="0"/>
              <a:t>pháp nghiên cứu</a:t>
            </a:r>
          </a:p>
          <a:p>
            <a:pPr marL="514350" indent="-514350">
              <a:buAutoNum type="arabicPeriod"/>
            </a:pPr>
            <a:r>
              <a:rPr lang="en-US" smtClean="0"/>
              <a:t>Kết quả hiện tại</a:t>
            </a:r>
          </a:p>
          <a:p>
            <a:pPr marL="514350" indent="-514350">
              <a:buAutoNum type="arabicPeriod"/>
            </a:pPr>
            <a:r>
              <a:rPr lang="en-US" smtClean="0"/>
              <a:t>Hướng nghiên cứu</a:t>
            </a:r>
          </a:p>
          <a:p>
            <a:pPr marL="514350" indent="-514350">
              <a:buAutoNum type="arabicPeriod"/>
            </a:pPr>
            <a:r>
              <a:rPr lang="en-US" smtClean="0"/>
              <a:t>Tóm tắt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Lưu Văn Diệp - Đề cương cao học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Giới thiệu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Ứng dụng:</a:t>
            </a:r>
          </a:p>
          <a:p>
            <a:pPr lvl="1"/>
            <a:r>
              <a:rPr lang="en-US" sz="2000" smtClean="0"/>
              <a:t>Hệ thống dẫn đường</a:t>
            </a:r>
          </a:p>
          <a:p>
            <a:pPr lvl="1"/>
            <a:r>
              <a:rPr lang="en-US" sz="2000" smtClean="0"/>
              <a:t>Dự báo luồng giao thông</a:t>
            </a:r>
            <a:endParaRPr 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18" y="2971800"/>
            <a:ext cx="6180821" cy="347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9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Giới thiệu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Bài toán map matching</a:t>
            </a:r>
            <a:endParaRPr lang="en-US"/>
          </a:p>
        </p:txBody>
      </p:sp>
      <p:pic>
        <p:nvPicPr>
          <p:cNvPr id="4" name="Content Placeholder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618" y="2743200"/>
            <a:ext cx="3552381" cy="3543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80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Mục tiêu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Thách thức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7" y="2438400"/>
            <a:ext cx="6180821" cy="347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4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Mục tiêu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Thách thức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6061504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4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Mục tiêu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Xác định đoạn đường hợp lý mà phương tiện đang di chuyển dựa vào GPS</a:t>
            </a:r>
          </a:p>
          <a:p>
            <a:r>
              <a:rPr lang="en-US" smtClean="0"/>
              <a:t>Tối ưu thời gian xử lý phù hợp với điện thoại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Các phương pháp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Phương pháp trọng số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Các phương pháp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Phương pháp xác suất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203</Words>
  <Application>Microsoft Office PowerPoint</Application>
  <PresentationFormat>On-screen Show (4:3)</PresentationFormat>
  <Paragraphs>40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Hợp lý hóa vị trí của phương tiện trên bản đồ cho các hệ thống dẫn đường sử dụng dữ liệu GPS </vt:lpstr>
      <vt:lpstr>Nội dung</vt:lpstr>
      <vt:lpstr>1. Giới thiệu đề tài</vt:lpstr>
      <vt:lpstr>1. Giới thiệu đề tài</vt:lpstr>
      <vt:lpstr>2. Mục tiêu nghiên cứu</vt:lpstr>
      <vt:lpstr>2. Mục tiêu nghiên cứu</vt:lpstr>
      <vt:lpstr>2. Mục tiêu nghiên cứu</vt:lpstr>
      <vt:lpstr>3. Các phương pháp nghiên cứu</vt:lpstr>
      <vt:lpstr>3. Các phương pháp nghiên cứu</vt:lpstr>
      <vt:lpstr>4. Kết quả hiện tại</vt:lpstr>
      <vt:lpstr>5. Hướng nghiên cứu</vt:lpstr>
      <vt:lpstr>6. Tóm tắt</vt:lpstr>
      <vt:lpstr>Tham khảo</vt:lpstr>
      <vt:lpstr>Thank you for listening Hợp lý hóa vị trí các phương tiện giao thông trên bản đồ số sử dụng dữ liệu GPS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Hợp lý hóa vị trí của phương tiện trên bản đồ cho các hệ thống dẫn đường sử dụng dữ liệu GPS</dc:title>
  <dc:creator>alidiep</dc:creator>
  <cp:lastModifiedBy>alidiep</cp:lastModifiedBy>
  <cp:revision>18</cp:revision>
  <dcterms:created xsi:type="dcterms:W3CDTF">2006-08-16T00:00:00Z</dcterms:created>
  <dcterms:modified xsi:type="dcterms:W3CDTF">2016-01-10T05:05:37Z</dcterms:modified>
</cp:coreProperties>
</file>