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75" r:id="rId13"/>
    <p:sldId id="274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1ECE7-F57D-45D3-BDF4-33D947718179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9BDD-0473-4365-A8A0-93C74194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6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95ADB-0A58-4651-99FD-A0503BC66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Hợp lý hóa vị trí của phương tiện trên bản đồ cho các hệ thống dẫn đường sử dụng dữ liệu GPS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Học viên: 	Lưu Văn Diệp</a:t>
            </a:r>
          </a:p>
          <a:p>
            <a:pPr algn="l"/>
            <a:r>
              <a:rPr lang="en-US"/>
              <a:t>GVHD: 	Trần Minh Quang</a:t>
            </a:r>
          </a:p>
          <a:p>
            <a:pPr algn="l"/>
            <a:r>
              <a:rPr lang="en-US"/>
              <a:t>		Phạm Trần Vũ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Lưu Văn Diệp - Đề cương cao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Kết quả hiện tại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 thập dữ liệu GPS</a:t>
            </a:r>
          </a:p>
          <a:p>
            <a:r>
              <a:rPr lang="en-US" smtClean="0"/>
              <a:t>Thực nghiệm HMM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Kết quả hiện tại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4189"/>
            <a:ext cx="7377842" cy="4148011"/>
          </a:xfrm>
        </p:spPr>
      </p:pic>
      <p:sp>
        <p:nvSpPr>
          <p:cNvPr id="7" name="TextBox 6"/>
          <p:cNvSpPr txBox="1"/>
          <p:nvPr/>
        </p:nvSpPr>
        <p:spPr>
          <a:xfrm>
            <a:off x="822998" y="1533298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Interval 5s</a:t>
            </a:r>
          </a:p>
        </p:txBody>
      </p:sp>
    </p:spTree>
    <p:extLst>
      <p:ext uri="{BB962C8B-B14F-4D97-AF65-F5344CB8AC3E}">
        <p14:creationId xmlns:p14="http://schemas.microsoft.com/office/powerpoint/2010/main" val="22194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Kết quả hiện tại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9" y="1981200"/>
            <a:ext cx="7372421" cy="4144963"/>
          </a:xfrm>
        </p:spPr>
      </p:pic>
      <p:sp>
        <p:nvSpPr>
          <p:cNvPr id="7" name="TextBox 6"/>
          <p:cNvSpPr txBox="1"/>
          <p:nvPr/>
        </p:nvSpPr>
        <p:spPr>
          <a:xfrm>
            <a:off x="822998" y="1533298"/>
            <a:ext cx="12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Interval 30s</a:t>
            </a:r>
          </a:p>
        </p:txBody>
      </p:sp>
    </p:spTree>
    <p:extLst>
      <p:ext uri="{BB962C8B-B14F-4D97-AF65-F5344CB8AC3E}">
        <p14:creationId xmlns:p14="http://schemas.microsoft.com/office/powerpoint/2010/main" val="11689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Kết quả hiện tại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1" y="2064875"/>
            <a:ext cx="7416529" cy="4039456"/>
          </a:xfrm>
        </p:spPr>
      </p:pic>
      <p:sp>
        <p:nvSpPr>
          <p:cNvPr id="6" name="TextBox 5"/>
          <p:cNvSpPr txBox="1"/>
          <p:nvPr/>
        </p:nvSpPr>
        <p:spPr>
          <a:xfrm>
            <a:off x="822998" y="1533298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Interval 1s</a:t>
            </a:r>
          </a:p>
        </p:txBody>
      </p:sp>
    </p:spTree>
    <p:extLst>
      <p:ext uri="{BB962C8B-B14F-4D97-AF65-F5344CB8AC3E}">
        <p14:creationId xmlns:p14="http://schemas.microsoft.com/office/powerpoint/2010/main" val="33930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Hướng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Nâng cao độ chính xác map matching</a:t>
            </a:r>
          </a:p>
          <a:p>
            <a:r>
              <a:rPr lang="en-US" smtClean="0"/>
              <a:t>Tối ưu thời gian tính toán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Tóm 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đề tài map matching</a:t>
            </a:r>
          </a:p>
          <a:p>
            <a:r>
              <a:rPr lang="en-US" smtClean="0"/>
              <a:t>Các thách thức và hướng nghiên cứu</a:t>
            </a:r>
          </a:p>
          <a:p>
            <a:r>
              <a:rPr lang="en-US" smtClean="0"/>
              <a:t>Kết quả hiện tại chưa nhiều</a:t>
            </a:r>
          </a:p>
          <a:p>
            <a:r>
              <a:rPr lang="en-US" smtClean="0"/>
              <a:t>Cần phải có phương pháp đánh giá độ chính xác và tốc độ tính toán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/>
              <a:t>Quddus, Mohammed A., et al. "A general map matching algorithm for transport telematics applications." </a:t>
            </a:r>
            <a:r>
              <a:rPr lang="en-US" i="1"/>
              <a:t>GPS solutions</a:t>
            </a:r>
            <a:r>
              <a:rPr lang="en-US"/>
              <a:t> 7.3 (2003): 157-167</a:t>
            </a:r>
            <a:r>
              <a:rPr lang="en-US"/>
              <a:t>. </a:t>
            </a:r>
            <a:endParaRPr lang="en-US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mtClean="0"/>
              <a:t>Chen</a:t>
            </a:r>
            <a:r>
              <a:rPr lang="en-US"/>
              <a:t>, Bi Yu, et al. "Map-matching algorithm for large-scale low-frequency floating car data." </a:t>
            </a:r>
            <a:r>
              <a:rPr lang="en-US" i="1"/>
              <a:t>International Journal of Geographical </a:t>
            </a:r>
            <a:r>
              <a:rPr lang="en-US" i="1"/>
              <a:t>Information </a:t>
            </a:r>
            <a:r>
              <a:rPr lang="en-US" i="1" smtClean="0"/>
              <a:t>Science </a:t>
            </a:r>
            <a:r>
              <a:rPr lang="en-US" smtClean="0"/>
              <a:t>28.1 </a:t>
            </a:r>
            <a:r>
              <a:rPr lang="en-US"/>
              <a:t>(2014): 22-38.</a:t>
            </a:r>
            <a:endParaRPr lang="en-US" smtClean="0"/>
          </a:p>
          <a:p>
            <a:pPr marL="457200" indent="-457200">
              <a:buAutoNum type="arabicPeriod"/>
            </a:pPr>
            <a:r>
              <a:rPr lang="en-US" smtClean="0"/>
              <a:t>Newson</a:t>
            </a:r>
            <a:r>
              <a:rPr lang="en-US"/>
              <a:t>, Paul, and John Krumm. "Hidden Markov map matching through noise and sparseness." </a:t>
            </a:r>
            <a:r>
              <a:rPr lang="en-US" i="1"/>
              <a:t>Proceedings of the 17th ACM SIGSPATIAL international conference on advances in geographic information systems</a:t>
            </a:r>
            <a:r>
              <a:rPr lang="en-US"/>
              <a:t>. ACM, 2009.</a:t>
            </a:r>
          </a:p>
          <a:p>
            <a:pPr marL="457200" indent="-457200">
              <a:buAutoNum type="arabicPeriod"/>
            </a:pPr>
            <a:r>
              <a:rPr lang="en-US"/>
              <a:t>Goh, C.Y., J. Dauwels, N. Mitrovic, M. T. Asif, A. Oran, and P. Jaillet. “Online Map-Matching Based on Hidden Markov Model for Real-Time Traffic Sensing Applications.” 2012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Thank you for listening</a:t>
            </a:r>
            <a:br>
              <a:rPr lang="en-US" smtClean="0"/>
            </a:br>
            <a:r>
              <a:rPr lang="en-US" sz="2200" smtClean="0"/>
              <a:t>Hợp lý hóa vị trí các phương tiện giao thông trên bản đồ số sử dụng dữ liệu GPS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0386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Học viên: 	Lưu Văn Diệp</a:t>
            </a:r>
          </a:p>
          <a:p>
            <a:pPr algn="l"/>
            <a:r>
              <a:rPr lang="en-US" smtClean="0"/>
              <a:t>GVHD: 	Trần Minh Quang</a:t>
            </a:r>
          </a:p>
          <a:p>
            <a:pPr algn="l"/>
            <a:r>
              <a:rPr lang="en-US"/>
              <a:t>	</a:t>
            </a:r>
            <a:r>
              <a:rPr lang="en-US" smtClean="0"/>
              <a:t>	Phạm Trần Vũ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6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Giới thiệu đề tài</a:t>
            </a:r>
          </a:p>
          <a:p>
            <a:pPr marL="514350" indent="-514350">
              <a:buAutoNum type="arabicPeriod"/>
            </a:pPr>
            <a:r>
              <a:rPr lang="en-US" smtClean="0"/>
              <a:t>Mục tiêu nghiên cứu</a:t>
            </a:r>
          </a:p>
          <a:p>
            <a:pPr marL="514350" indent="-514350">
              <a:buAutoNum type="arabicPeriod"/>
            </a:pPr>
            <a:r>
              <a:rPr lang="en-US" smtClean="0"/>
              <a:t>Các phương pháp nghiên cứu</a:t>
            </a:r>
          </a:p>
          <a:p>
            <a:pPr marL="514350" indent="-514350">
              <a:buAutoNum type="arabicPeriod"/>
            </a:pPr>
            <a:r>
              <a:rPr lang="en-US" smtClean="0"/>
              <a:t>Kết quả hiện tại</a:t>
            </a:r>
          </a:p>
          <a:p>
            <a:pPr marL="514350" indent="-514350">
              <a:buAutoNum type="arabicPeriod"/>
            </a:pPr>
            <a:r>
              <a:rPr lang="en-US" smtClean="0"/>
              <a:t>Hướng nghiên cứu</a:t>
            </a:r>
          </a:p>
          <a:p>
            <a:pPr marL="514350" indent="-514350">
              <a:buAutoNum type="arabicPeriod"/>
            </a:pPr>
            <a:r>
              <a:rPr lang="en-US" smtClean="0"/>
              <a:t>Tóm tắt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Lưu Văn Diệp - Đề cương cao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Ứng dụng:</a:t>
            </a:r>
          </a:p>
          <a:p>
            <a:pPr lvl="1"/>
            <a:r>
              <a:rPr lang="en-US" sz="2000" smtClean="0"/>
              <a:t>Hệ thống dẫn đường</a:t>
            </a:r>
          </a:p>
          <a:p>
            <a:pPr lvl="1"/>
            <a:r>
              <a:rPr lang="en-US" sz="2000" smtClean="0"/>
              <a:t>Dự báo luồng giao thông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18" y="2971800"/>
            <a:ext cx="6180821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toán map matching</a:t>
            </a:r>
            <a:endParaRPr lang="en-US"/>
          </a:p>
        </p:txBody>
      </p:sp>
      <p:pic>
        <p:nvPicPr>
          <p:cNvPr id="4" name="Content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18" y="2743200"/>
            <a:ext cx="3552381" cy="3543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0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Mục tiêu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Thách thức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7" y="2438400"/>
            <a:ext cx="6180821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Mục tiêu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Thách thức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6061504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4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Mục tiêu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định đoạn đường hợp lý mà phương tiện đang di chuyển dựa vào GPS</a:t>
            </a:r>
          </a:p>
          <a:p>
            <a:r>
              <a:rPr lang="en-US" smtClean="0"/>
              <a:t>Tối ưu thời gian xử lý phù hợp với điện thoại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Các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Phương </a:t>
            </a:r>
            <a:r>
              <a:rPr lang="en-US" smtClean="0"/>
              <a:t>pháp trọng </a:t>
            </a:r>
            <a:r>
              <a:rPr lang="en-US" smtClean="0"/>
              <a:t>số </a:t>
            </a:r>
            <a:r>
              <a:rPr lang="en-US" sz="2800" baseline="30000" smtClean="0"/>
              <a:t>1,2</a:t>
            </a:r>
            <a:endParaRPr lang="en-US" baseline="30000" smtClean="0"/>
          </a:p>
          <a:p>
            <a:r>
              <a:rPr lang="en-US"/>
              <a:t>TWS: total weight score</a:t>
            </a: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74" y="3020383"/>
            <a:ext cx="4526633" cy="302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Các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Phương pháp xác </a:t>
            </a:r>
            <a:r>
              <a:rPr lang="en-US" smtClean="0"/>
              <a:t>suất: mô hình Markov ẩn </a:t>
            </a:r>
            <a:r>
              <a:rPr lang="en-US" sz="2800" baseline="30000" smtClean="0"/>
              <a:t>3,4</a:t>
            </a:r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027" y="2286000"/>
            <a:ext cx="5099773" cy="414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3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302</Words>
  <Application>Microsoft Office PowerPoint</Application>
  <PresentationFormat>On-screen Show (4:3)</PresentationFormat>
  <Paragraphs>60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Hợp lý hóa vị trí của phương tiện trên bản đồ cho các hệ thống dẫn đường sử dụng dữ liệu GPS </vt:lpstr>
      <vt:lpstr>Nội dung</vt:lpstr>
      <vt:lpstr>1. Giới thiệu đề tài</vt:lpstr>
      <vt:lpstr>1. Giới thiệu đề tài</vt:lpstr>
      <vt:lpstr>2. Mục tiêu nghiên cứu</vt:lpstr>
      <vt:lpstr>2. Mục tiêu nghiên cứu</vt:lpstr>
      <vt:lpstr>2. Mục tiêu nghiên cứu</vt:lpstr>
      <vt:lpstr>3. Các phương pháp nghiên cứu</vt:lpstr>
      <vt:lpstr>3. Các phương pháp nghiên cứu</vt:lpstr>
      <vt:lpstr>4. Kết quả hiện tại</vt:lpstr>
      <vt:lpstr>4. Kết quả hiện tại</vt:lpstr>
      <vt:lpstr>4. Kết quả hiện tại</vt:lpstr>
      <vt:lpstr>4. Kết quả hiện tại</vt:lpstr>
      <vt:lpstr>5. Hướng nghiên cứu</vt:lpstr>
      <vt:lpstr>6. Tóm tắt</vt:lpstr>
      <vt:lpstr>Tham khảo</vt:lpstr>
      <vt:lpstr>Thank you for listening Hợp lý hóa vị trí các phương tiện giao thông trên bản đồ số sử dụng dữ liệu GPS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Hợp lý hóa vị trí của phương tiện trên bản đồ cho các hệ thống dẫn đường sử dụng dữ liệu GPS</dc:title>
  <dc:creator>alidiep</dc:creator>
  <cp:lastModifiedBy>alidiep</cp:lastModifiedBy>
  <cp:revision>40</cp:revision>
  <dcterms:created xsi:type="dcterms:W3CDTF">2006-08-16T00:00:00Z</dcterms:created>
  <dcterms:modified xsi:type="dcterms:W3CDTF">2016-01-10T11:54:49Z</dcterms:modified>
</cp:coreProperties>
</file>