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58" r:id="rId9"/>
    <p:sldId id="259" r:id="rId10"/>
    <p:sldId id="266" r:id="rId11"/>
    <p:sldId id="267" r:id="rId12"/>
    <p:sldId id="270" r:id="rId13"/>
    <p:sldId id="268" r:id="rId14"/>
    <p:sldId id="269" r:id="rId15"/>
    <p:sldId id="271" r:id="rId16"/>
    <p:sldId id="260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14" d="100"/>
          <a:sy n="14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1B222-2B6C-4001-B58D-5DA549149792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91141180-97B8-4927-B6B3-81392D8ADA1A}">
      <dgm:prSet phldrT="[Text]"/>
      <dgm:spPr/>
      <dgm:t>
        <a:bodyPr/>
        <a:lstStyle/>
        <a:p>
          <a:r>
            <a:rPr lang="en-US" dirty="0"/>
            <a:t>FOCAL</a:t>
          </a:r>
          <a:endParaRPr lang="LID4096" dirty="0"/>
        </a:p>
      </dgm:t>
    </dgm:pt>
    <dgm:pt modelId="{E358F1AB-0B8C-4F58-A550-5203A4E23E6D}" type="parTrans" cxnId="{855AD232-6D61-41C5-AA9A-7DA53109B166}">
      <dgm:prSet/>
      <dgm:spPr/>
      <dgm:t>
        <a:bodyPr/>
        <a:lstStyle/>
        <a:p>
          <a:endParaRPr lang="LID4096"/>
        </a:p>
      </dgm:t>
    </dgm:pt>
    <dgm:pt modelId="{DA20C016-74D8-4AB4-84C0-8FC95119D6B3}" type="sibTrans" cxnId="{855AD232-6D61-41C5-AA9A-7DA53109B166}">
      <dgm:prSet/>
      <dgm:spPr/>
      <dgm:t>
        <a:bodyPr/>
        <a:lstStyle/>
        <a:p>
          <a:endParaRPr lang="LID4096"/>
        </a:p>
      </dgm:t>
    </dgm:pt>
    <dgm:pt modelId="{5EDF38CD-9673-4C4F-8880-CEB93778034F}">
      <dgm:prSet phldrT="[Text]" phldr="1"/>
      <dgm:spPr/>
      <dgm:t>
        <a:bodyPr/>
        <a:lstStyle/>
        <a:p>
          <a:endParaRPr lang="LID4096"/>
        </a:p>
      </dgm:t>
    </dgm:pt>
    <dgm:pt modelId="{EBBFE8C1-84C6-4454-9EB8-117661A8F5A9}" type="parTrans" cxnId="{2071C79A-6801-441F-AD69-6F3D3D2038A2}">
      <dgm:prSet/>
      <dgm:spPr/>
      <dgm:t>
        <a:bodyPr/>
        <a:lstStyle/>
        <a:p>
          <a:endParaRPr lang="LID4096"/>
        </a:p>
      </dgm:t>
    </dgm:pt>
    <dgm:pt modelId="{1CD8D6E9-A36B-48E8-ACB5-893FCCB2589D}" type="sibTrans" cxnId="{2071C79A-6801-441F-AD69-6F3D3D2038A2}">
      <dgm:prSet/>
      <dgm:spPr/>
      <dgm:t>
        <a:bodyPr/>
        <a:lstStyle/>
        <a:p>
          <a:endParaRPr lang="LID4096"/>
        </a:p>
      </dgm:t>
    </dgm:pt>
    <dgm:pt modelId="{BA8085C8-39E3-4051-8ED7-738BA03A9B1C}">
      <dgm:prSet phldrT="[Text]" phldr="1"/>
      <dgm:spPr/>
      <dgm:t>
        <a:bodyPr/>
        <a:lstStyle/>
        <a:p>
          <a:endParaRPr lang="LID4096"/>
        </a:p>
      </dgm:t>
    </dgm:pt>
    <dgm:pt modelId="{743FCF9E-B255-41C8-B002-A0C8A4619906}" type="parTrans" cxnId="{1CBF69EA-E300-4DA7-9E9C-B77E783EE672}">
      <dgm:prSet/>
      <dgm:spPr/>
      <dgm:t>
        <a:bodyPr/>
        <a:lstStyle/>
        <a:p>
          <a:endParaRPr lang="LID4096"/>
        </a:p>
      </dgm:t>
    </dgm:pt>
    <dgm:pt modelId="{A5422388-6C5D-42B7-AD56-DD45CB4E55B2}" type="sibTrans" cxnId="{1CBF69EA-E300-4DA7-9E9C-B77E783EE672}">
      <dgm:prSet/>
      <dgm:spPr/>
      <dgm:t>
        <a:bodyPr/>
        <a:lstStyle/>
        <a:p>
          <a:endParaRPr lang="LID4096"/>
        </a:p>
      </dgm:t>
    </dgm:pt>
    <dgm:pt modelId="{4D0D1568-A8C2-4D16-A702-8376D4E6CD8A}">
      <dgm:prSet phldrT="[Text]" phldr="1"/>
      <dgm:spPr/>
      <dgm:t>
        <a:bodyPr/>
        <a:lstStyle/>
        <a:p>
          <a:endParaRPr lang="LID4096"/>
        </a:p>
      </dgm:t>
    </dgm:pt>
    <dgm:pt modelId="{2AB9AF21-FC66-4495-8AD1-A8F3D0A4DA11}" type="parTrans" cxnId="{F97F45E6-476F-40A4-A139-08734EB722EB}">
      <dgm:prSet/>
      <dgm:spPr/>
      <dgm:t>
        <a:bodyPr/>
        <a:lstStyle/>
        <a:p>
          <a:endParaRPr lang="LID4096"/>
        </a:p>
      </dgm:t>
    </dgm:pt>
    <dgm:pt modelId="{0401C3F5-7E75-4BDB-A1D0-42BDE2892D59}" type="sibTrans" cxnId="{F97F45E6-476F-40A4-A139-08734EB722EB}">
      <dgm:prSet/>
      <dgm:spPr/>
      <dgm:t>
        <a:bodyPr/>
        <a:lstStyle/>
        <a:p>
          <a:endParaRPr lang="LID4096"/>
        </a:p>
      </dgm:t>
    </dgm:pt>
    <dgm:pt modelId="{3896E79B-F054-4971-B78F-C5872DC155CA}">
      <dgm:prSet phldrT="[Text]" phldr="1"/>
      <dgm:spPr/>
      <dgm:t>
        <a:bodyPr/>
        <a:lstStyle/>
        <a:p>
          <a:endParaRPr lang="LID4096"/>
        </a:p>
      </dgm:t>
    </dgm:pt>
    <dgm:pt modelId="{8A5F11AB-A135-48B0-9A17-95268129B1F4}" type="parTrans" cxnId="{E4AD07F8-081E-4CF4-8998-CFA542C2330F}">
      <dgm:prSet/>
      <dgm:spPr/>
      <dgm:t>
        <a:bodyPr/>
        <a:lstStyle/>
        <a:p>
          <a:endParaRPr lang="LID4096"/>
        </a:p>
      </dgm:t>
    </dgm:pt>
    <dgm:pt modelId="{7E18B44D-FEDC-411B-924F-5D8CCDEC0B34}" type="sibTrans" cxnId="{E4AD07F8-081E-4CF4-8998-CFA542C2330F}">
      <dgm:prSet/>
      <dgm:spPr/>
      <dgm:t>
        <a:bodyPr/>
        <a:lstStyle/>
        <a:p>
          <a:endParaRPr lang="LID4096"/>
        </a:p>
      </dgm:t>
    </dgm:pt>
    <dgm:pt modelId="{63D9BDE8-7336-4D8D-8E02-03D3F27FE65E}">
      <dgm:prSet phldrT="[Text]" phldr="1"/>
      <dgm:spPr/>
      <dgm:t>
        <a:bodyPr/>
        <a:lstStyle/>
        <a:p>
          <a:endParaRPr lang="LID4096"/>
        </a:p>
      </dgm:t>
    </dgm:pt>
    <dgm:pt modelId="{43947371-DC39-450B-8502-6C40CB5AEADF}" type="parTrans" cxnId="{A1A85C31-EAEC-4D2A-9702-DCFFD32AD3F7}">
      <dgm:prSet/>
      <dgm:spPr/>
      <dgm:t>
        <a:bodyPr/>
        <a:lstStyle/>
        <a:p>
          <a:endParaRPr lang="LID4096"/>
        </a:p>
      </dgm:t>
    </dgm:pt>
    <dgm:pt modelId="{E1AAAB45-B606-4F2A-90FD-45F460D44762}" type="sibTrans" cxnId="{A1A85C31-EAEC-4D2A-9702-DCFFD32AD3F7}">
      <dgm:prSet/>
      <dgm:spPr/>
      <dgm:t>
        <a:bodyPr/>
        <a:lstStyle/>
        <a:p>
          <a:endParaRPr lang="LID4096"/>
        </a:p>
      </dgm:t>
    </dgm:pt>
    <dgm:pt modelId="{3E3B9A73-F75F-497D-A11B-41DCAF1BBF8A}">
      <dgm:prSet phldrT="[Text]"/>
      <dgm:spPr/>
      <dgm:t>
        <a:bodyPr/>
        <a:lstStyle/>
        <a:p>
          <a:r>
            <a:rPr lang="en-US" dirty="0"/>
            <a:t>Where the seizure begin in the brain</a:t>
          </a:r>
          <a:endParaRPr lang="LID4096" dirty="0"/>
        </a:p>
      </dgm:t>
    </dgm:pt>
    <dgm:pt modelId="{004ECD24-C363-4D0F-AB5C-E0D5D90AF976}" type="parTrans" cxnId="{FB2AD57F-C33D-48E7-820C-3261D19490AF}">
      <dgm:prSet/>
      <dgm:spPr/>
      <dgm:t>
        <a:bodyPr/>
        <a:lstStyle/>
        <a:p>
          <a:endParaRPr lang="LID4096"/>
        </a:p>
      </dgm:t>
    </dgm:pt>
    <dgm:pt modelId="{050BA5A9-F077-4795-AD0E-81C1B8CBCD28}" type="sibTrans" cxnId="{FB2AD57F-C33D-48E7-820C-3261D19490AF}">
      <dgm:prSet/>
      <dgm:spPr/>
      <dgm:t>
        <a:bodyPr/>
        <a:lstStyle/>
        <a:p>
          <a:endParaRPr lang="LID4096"/>
        </a:p>
      </dgm:t>
    </dgm:pt>
    <dgm:pt modelId="{32B95CAA-4A0D-41ED-B6A2-A7F441E9E623}">
      <dgm:prSet phldrT="[Text]" phldr="1"/>
      <dgm:spPr/>
      <dgm:t>
        <a:bodyPr/>
        <a:lstStyle/>
        <a:p>
          <a:endParaRPr lang="LID4096"/>
        </a:p>
      </dgm:t>
    </dgm:pt>
    <dgm:pt modelId="{A8659972-2486-4F98-981B-9974BDBFCAA7}" type="parTrans" cxnId="{AB5EFF84-B1A0-4406-AFD2-247F868E3F0D}">
      <dgm:prSet/>
      <dgm:spPr/>
      <dgm:t>
        <a:bodyPr/>
        <a:lstStyle/>
        <a:p>
          <a:endParaRPr lang="LID4096"/>
        </a:p>
      </dgm:t>
    </dgm:pt>
    <dgm:pt modelId="{AB77F7EE-7F7A-46FC-90AF-DB4D47310227}" type="sibTrans" cxnId="{AB5EFF84-B1A0-4406-AFD2-247F868E3F0D}">
      <dgm:prSet/>
      <dgm:spPr/>
      <dgm:t>
        <a:bodyPr/>
        <a:lstStyle/>
        <a:p>
          <a:endParaRPr lang="LID4096"/>
        </a:p>
      </dgm:t>
    </dgm:pt>
    <dgm:pt modelId="{EFA7C503-C1EF-4999-993A-A8FC52DDF53A}">
      <dgm:prSet phldrT="[Text]" phldr="1"/>
      <dgm:spPr/>
      <dgm:t>
        <a:bodyPr/>
        <a:lstStyle/>
        <a:p>
          <a:endParaRPr lang="LID4096"/>
        </a:p>
      </dgm:t>
    </dgm:pt>
    <dgm:pt modelId="{4C2AD414-9DC3-480E-954F-4DE29FD55548}" type="parTrans" cxnId="{37CBBCB6-12DF-4E84-8164-22F16A7A05C9}">
      <dgm:prSet/>
      <dgm:spPr/>
      <dgm:t>
        <a:bodyPr/>
        <a:lstStyle/>
        <a:p>
          <a:endParaRPr lang="LID4096"/>
        </a:p>
      </dgm:t>
    </dgm:pt>
    <dgm:pt modelId="{24C7949C-CA36-43E2-A1E1-FF85C43D6DC4}" type="sibTrans" cxnId="{37CBBCB6-12DF-4E84-8164-22F16A7A05C9}">
      <dgm:prSet/>
      <dgm:spPr/>
      <dgm:t>
        <a:bodyPr/>
        <a:lstStyle/>
        <a:p>
          <a:endParaRPr lang="LID4096"/>
        </a:p>
      </dgm:t>
    </dgm:pt>
    <dgm:pt modelId="{6F5FC829-48AA-49E3-8283-9C151F0C444C}" type="pres">
      <dgm:prSet presAssocID="{8691B222-2B6C-4001-B58D-5DA5491497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F1275C-D7A1-4913-B02C-C3ADB3BAE245}" type="pres">
      <dgm:prSet presAssocID="{8691B222-2B6C-4001-B58D-5DA549149792}" presName="hierFlow" presStyleCnt="0"/>
      <dgm:spPr/>
    </dgm:pt>
    <dgm:pt modelId="{D47939CA-7176-41E3-BF78-D2CA3274C1BB}" type="pres">
      <dgm:prSet presAssocID="{8691B222-2B6C-4001-B58D-5DA549149792}" presName="firstBuf" presStyleCnt="0"/>
      <dgm:spPr/>
    </dgm:pt>
    <dgm:pt modelId="{7C05221A-B3A7-41D6-B45B-0CD0CDA2E422}" type="pres">
      <dgm:prSet presAssocID="{8691B222-2B6C-4001-B58D-5DA5491497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EA744C4-933B-4A2B-BB31-F9F50D38B0EF}" type="pres">
      <dgm:prSet presAssocID="{91141180-97B8-4927-B6B3-81392D8ADA1A}" presName="Name14" presStyleCnt="0"/>
      <dgm:spPr/>
    </dgm:pt>
    <dgm:pt modelId="{D07FD6CD-DB1C-4FBC-8894-C267901DF9BC}" type="pres">
      <dgm:prSet presAssocID="{91141180-97B8-4927-B6B3-81392D8ADA1A}" presName="level1Shape" presStyleLbl="node0" presStyleIdx="0" presStyleCnt="1">
        <dgm:presLayoutVars>
          <dgm:chPref val="3"/>
        </dgm:presLayoutVars>
      </dgm:prSet>
      <dgm:spPr/>
    </dgm:pt>
    <dgm:pt modelId="{9655D83B-CE15-43E5-992B-F52007F1D535}" type="pres">
      <dgm:prSet presAssocID="{91141180-97B8-4927-B6B3-81392D8ADA1A}" presName="hierChild2" presStyleCnt="0"/>
      <dgm:spPr/>
    </dgm:pt>
    <dgm:pt modelId="{5C867507-8836-4483-B95C-711AD6A1E1A6}" type="pres">
      <dgm:prSet presAssocID="{EBBFE8C1-84C6-4454-9EB8-117661A8F5A9}" presName="Name19" presStyleLbl="parChTrans1D2" presStyleIdx="0" presStyleCnt="2"/>
      <dgm:spPr/>
    </dgm:pt>
    <dgm:pt modelId="{A23D6BCB-F513-43E1-902C-F8C5AD625609}" type="pres">
      <dgm:prSet presAssocID="{5EDF38CD-9673-4C4F-8880-CEB93778034F}" presName="Name21" presStyleCnt="0"/>
      <dgm:spPr/>
    </dgm:pt>
    <dgm:pt modelId="{F1BB8196-40FD-4DE2-913A-0D0F9EFEE549}" type="pres">
      <dgm:prSet presAssocID="{5EDF38CD-9673-4C4F-8880-CEB93778034F}" presName="level2Shape" presStyleLbl="node2" presStyleIdx="0" presStyleCnt="2"/>
      <dgm:spPr/>
    </dgm:pt>
    <dgm:pt modelId="{1729D654-F5DC-4213-B04D-88AA404EECAE}" type="pres">
      <dgm:prSet presAssocID="{5EDF38CD-9673-4C4F-8880-CEB93778034F}" presName="hierChild3" presStyleCnt="0"/>
      <dgm:spPr/>
    </dgm:pt>
    <dgm:pt modelId="{9E1E1D30-DC1A-4813-A9EA-F77E048CDD68}" type="pres">
      <dgm:prSet presAssocID="{743FCF9E-B255-41C8-B002-A0C8A4619906}" presName="Name19" presStyleLbl="parChTrans1D3" presStyleIdx="0" presStyleCnt="3"/>
      <dgm:spPr/>
    </dgm:pt>
    <dgm:pt modelId="{0DF986C7-1910-44C4-BBFB-4A296F29D032}" type="pres">
      <dgm:prSet presAssocID="{BA8085C8-39E3-4051-8ED7-738BA03A9B1C}" presName="Name21" presStyleCnt="0"/>
      <dgm:spPr/>
    </dgm:pt>
    <dgm:pt modelId="{9D4F0CFE-9BA8-4CC6-93BD-FE599537145C}" type="pres">
      <dgm:prSet presAssocID="{BA8085C8-39E3-4051-8ED7-738BA03A9B1C}" presName="level2Shape" presStyleLbl="node3" presStyleIdx="0" presStyleCnt="3"/>
      <dgm:spPr/>
    </dgm:pt>
    <dgm:pt modelId="{AF0435CE-0041-470B-A559-9A18B593ABA6}" type="pres">
      <dgm:prSet presAssocID="{BA8085C8-39E3-4051-8ED7-738BA03A9B1C}" presName="hierChild3" presStyleCnt="0"/>
      <dgm:spPr/>
    </dgm:pt>
    <dgm:pt modelId="{53F014E2-1766-4B10-AB8C-0FB0C87D6712}" type="pres">
      <dgm:prSet presAssocID="{2AB9AF21-FC66-4495-8AD1-A8F3D0A4DA11}" presName="Name19" presStyleLbl="parChTrans1D3" presStyleIdx="1" presStyleCnt="3"/>
      <dgm:spPr/>
    </dgm:pt>
    <dgm:pt modelId="{57A962D4-CE66-4D3E-9EF1-C072A5A0C71F}" type="pres">
      <dgm:prSet presAssocID="{4D0D1568-A8C2-4D16-A702-8376D4E6CD8A}" presName="Name21" presStyleCnt="0"/>
      <dgm:spPr/>
    </dgm:pt>
    <dgm:pt modelId="{EEA87E7B-8CC8-4BE1-A4FB-AF134FCB368A}" type="pres">
      <dgm:prSet presAssocID="{4D0D1568-A8C2-4D16-A702-8376D4E6CD8A}" presName="level2Shape" presStyleLbl="node3" presStyleIdx="1" presStyleCnt="3"/>
      <dgm:spPr/>
    </dgm:pt>
    <dgm:pt modelId="{DEDCEBD9-8A53-4427-BE3C-9524E367BF2D}" type="pres">
      <dgm:prSet presAssocID="{4D0D1568-A8C2-4D16-A702-8376D4E6CD8A}" presName="hierChild3" presStyleCnt="0"/>
      <dgm:spPr/>
    </dgm:pt>
    <dgm:pt modelId="{937044F0-7F98-4EB5-A85E-BCC683DC4B96}" type="pres">
      <dgm:prSet presAssocID="{8A5F11AB-A135-48B0-9A17-95268129B1F4}" presName="Name19" presStyleLbl="parChTrans1D2" presStyleIdx="1" presStyleCnt="2"/>
      <dgm:spPr/>
    </dgm:pt>
    <dgm:pt modelId="{014341ED-6517-4292-BD3D-4338744A1E1B}" type="pres">
      <dgm:prSet presAssocID="{3896E79B-F054-4971-B78F-C5872DC155CA}" presName="Name21" presStyleCnt="0"/>
      <dgm:spPr/>
    </dgm:pt>
    <dgm:pt modelId="{68604B7A-F959-490A-A71F-9C36F1C0B2B3}" type="pres">
      <dgm:prSet presAssocID="{3896E79B-F054-4971-B78F-C5872DC155CA}" presName="level2Shape" presStyleLbl="node2" presStyleIdx="1" presStyleCnt="2"/>
      <dgm:spPr/>
    </dgm:pt>
    <dgm:pt modelId="{C3F1BC47-EBB7-49B1-AF85-E62CD2D9AF64}" type="pres">
      <dgm:prSet presAssocID="{3896E79B-F054-4971-B78F-C5872DC155CA}" presName="hierChild3" presStyleCnt="0"/>
      <dgm:spPr/>
    </dgm:pt>
    <dgm:pt modelId="{56CD555C-AAEB-49A6-BD59-ADE48D18A943}" type="pres">
      <dgm:prSet presAssocID="{43947371-DC39-450B-8502-6C40CB5AEADF}" presName="Name19" presStyleLbl="parChTrans1D3" presStyleIdx="2" presStyleCnt="3"/>
      <dgm:spPr/>
    </dgm:pt>
    <dgm:pt modelId="{1A86AA21-D519-4D74-8254-792D53507FEE}" type="pres">
      <dgm:prSet presAssocID="{63D9BDE8-7336-4D8D-8E02-03D3F27FE65E}" presName="Name21" presStyleCnt="0"/>
      <dgm:spPr/>
    </dgm:pt>
    <dgm:pt modelId="{99DBCE3A-82A4-4E86-B038-659644291CFE}" type="pres">
      <dgm:prSet presAssocID="{63D9BDE8-7336-4D8D-8E02-03D3F27FE65E}" presName="level2Shape" presStyleLbl="node3" presStyleIdx="2" presStyleCnt="3"/>
      <dgm:spPr/>
    </dgm:pt>
    <dgm:pt modelId="{42EA3240-29B2-4E4A-B374-03BC0A51AB5F}" type="pres">
      <dgm:prSet presAssocID="{63D9BDE8-7336-4D8D-8E02-03D3F27FE65E}" presName="hierChild3" presStyleCnt="0"/>
      <dgm:spPr/>
    </dgm:pt>
    <dgm:pt modelId="{4AF638B6-5772-4C04-A039-F61B993E2151}" type="pres">
      <dgm:prSet presAssocID="{8691B222-2B6C-4001-B58D-5DA549149792}" presName="bgShapesFlow" presStyleCnt="0"/>
      <dgm:spPr/>
    </dgm:pt>
    <dgm:pt modelId="{D594A525-9A96-4CC6-B0F6-01421A41DEDA}" type="pres">
      <dgm:prSet presAssocID="{3E3B9A73-F75F-497D-A11B-41DCAF1BBF8A}" presName="rectComp" presStyleCnt="0"/>
      <dgm:spPr/>
    </dgm:pt>
    <dgm:pt modelId="{86C2F128-3069-4F23-A115-C3778C5742AB}" type="pres">
      <dgm:prSet presAssocID="{3E3B9A73-F75F-497D-A11B-41DCAF1BBF8A}" presName="bgRect" presStyleLbl="bgShp" presStyleIdx="0" presStyleCnt="3" custLinFactNeighborX="108" custLinFactNeighborY="-5708"/>
      <dgm:spPr/>
    </dgm:pt>
    <dgm:pt modelId="{F92A73A4-1919-4C44-B74F-044C192B91E7}" type="pres">
      <dgm:prSet presAssocID="{3E3B9A73-F75F-497D-A11B-41DCAF1BBF8A}" presName="bgRectTx" presStyleLbl="bgShp" presStyleIdx="0" presStyleCnt="3">
        <dgm:presLayoutVars>
          <dgm:bulletEnabled val="1"/>
        </dgm:presLayoutVars>
      </dgm:prSet>
      <dgm:spPr/>
    </dgm:pt>
    <dgm:pt modelId="{F275670B-CBD6-46DC-9D1E-28344120588F}" type="pres">
      <dgm:prSet presAssocID="{3E3B9A73-F75F-497D-A11B-41DCAF1BBF8A}" presName="spComp" presStyleCnt="0"/>
      <dgm:spPr/>
    </dgm:pt>
    <dgm:pt modelId="{ECCA7CA7-1ABA-4994-88C6-73B31AA0151E}" type="pres">
      <dgm:prSet presAssocID="{3E3B9A73-F75F-497D-A11B-41DCAF1BBF8A}" presName="vSp" presStyleCnt="0"/>
      <dgm:spPr/>
    </dgm:pt>
    <dgm:pt modelId="{C377B891-FF26-4A6D-B301-65B9D9D1C2C4}" type="pres">
      <dgm:prSet presAssocID="{32B95CAA-4A0D-41ED-B6A2-A7F441E9E623}" presName="rectComp" presStyleCnt="0"/>
      <dgm:spPr/>
    </dgm:pt>
    <dgm:pt modelId="{9DA5DA37-C930-40AB-AB96-29551EBF0888}" type="pres">
      <dgm:prSet presAssocID="{32B95CAA-4A0D-41ED-B6A2-A7F441E9E623}" presName="bgRect" presStyleLbl="bgShp" presStyleIdx="1" presStyleCnt="3"/>
      <dgm:spPr/>
    </dgm:pt>
    <dgm:pt modelId="{889C7C2A-C339-41FA-ADCA-B3235F4BC4AE}" type="pres">
      <dgm:prSet presAssocID="{32B95CAA-4A0D-41ED-B6A2-A7F441E9E623}" presName="bgRectTx" presStyleLbl="bgShp" presStyleIdx="1" presStyleCnt="3">
        <dgm:presLayoutVars>
          <dgm:bulletEnabled val="1"/>
        </dgm:presLayoutVars>
      </dgm:prSet>
      <dgm:spPr/>
    </dgm:pt>
    <dgm:pt modelId="{74C44FE8-E440-4D4F-9FBF-E3FB23C30152}" type="pres">
      <dgm:prSet presAssocID="{32B95CAA-4A0D-41ED-B6A2-A7F441E9E623}" presName="spComp" presStyleCnt="0"/>
      <dgm:spPr/>
    </dgm:pt>
    <dgm:pt modelId="{7CE5D5EA-625C-41FC-9429-264DFBA137F8}" type="pres">
      <dgm:prSet presAssocID="{32B95CAA-4A0D-41ED-B6A2-A7F441E9E623}" presName="vSp" presStyleCnt="0"/>
      <dgm:spPr/>
    </dgm:pt>
    <dgm:pt modelId="{69894C51-07B3-4ADC-A29A-BEDA857709C5}" type="pres">
      <dgm:prSet presAssocID="{EFA7C503-C1EF-4999-993A-A8FC52DDF53A}" presName="rectComp" presStyleCnt="0"/>
      <dgm:spPr/>
    </dgm:pt>
    <dgm:pt modelId="{92D4C8A9-8BE5-42A5-82C5-C2559B9516B9}" type="pres">
      <dgm:prSet presAssocID="{EFA7C503-C1EF-4999-993A-A8FC52DDF53A}" presName="bgRect" presStyleLbl="bgShp" presStyleIdx="2" presStyleCnt="3"/>
      <dgm:spPr/>
    </dgm:pt>
    <dgm:pt modelId="{48A71B1F-733A-4B04-970D-9D5D8DFDD904}" type="pres">
      <dgm:prSet presAssocID="{EFA7C503-C1EF-4999-993A-A8FC52DDF53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4AF4B23-6F10-4403-8C9E-58889A5A4E6A}" type="presOf" srcId="{91141180-97B8-4927-B6B3-81392D8ADA1A}" destId="{D07FD6CD-DB1C-4FBC-8894-C267901DF9BC}" srcOrd="0" destOrd="0" presId="urn:microsoft.com/office/officeart/2005/8/layout/hierarchy6"/>
    <dgm:cxn modelId="{C2E6AD2C-F934-4763-9224-4CDC881D3059}" type="presOf" srcId="{EBBFE8C1-84C6-4454-9EB8-117661A8F5A9}" destId="{5C867507-8836-4483-B95C-711AD6A1E1A6}" srcOrd="0" destOrd="0" presId="urn:microsoft.com/office/officeart/2005/8/layout/hierarchy6"/>
    <dgm:cxn modelId="{A1A85C31-EAEC-4D2A-9702-DCFFD32AD3F7}" srcId="{3896E79B-F054-4971-B78F-C5872DC155CA}" destId="{63D9BDE8-7336-4D8D-8E02-03D3F27FE65E}" srcOrd="0" destOrd="0" parTransId="{43947371-DC39-450B-8502-6C40CB5AEADF}" sibTransId="{E1AAAB45-B606-4F2A-90FD-45F460D44762}"/>
    <dgm:cxn modelId="{855AD232-6D61-41C5-AA9A-7DA53109B166}" srcId="{8691B222-2B6C-4001-B58D-5DA549149792}" destId="{91141180-97B8-4927-B6B3-81392D8ADA1A}" srcOrd="0" destOrd="0" parTransId="{E358F1AB-0B8C-4F58-A550-5203A4E23E6D}" sibTransId="{DA20C016-74D8-4AB4-84C0-8FC95119D6B3}"/>
    <dgm:cxn modelId="{085C5334-B665-46B1-8AF5-FD298A21F7DD}" type="presOf" srcId="{4D0D1568-A8C2-4D16-A702-8376D4E6CD8A}" destId="{EEA87E7B-8CC8-4BE1-A4FB-AF134FCB368A}" srcOrd="0" destOrd="0" presId="urn:microsoft.com/office/officeart/2005/8/layout/hierarchy6"/>
    <dgm:cxn modelId="{79A83639-EB14-424E-8216-F1C66FFDDBEB}" type="presOf" srcId="{743FCF9E-B255-41C8-B002-A0C8A4619906}" destId="{9E1E1D30-DC1A-4813-A9EA-F77E048CDD68}" srcOrd="0" destOrd="0" presId="urn:microsoft.com/office/officeart/2005/8/layout/hierarchy6"/>
    <dgm:cxn modelId="{EB16F13E-2872-46FF-9AE8-00733AB6D1AF}" type="presOf" srcId="{3E3B9A73-F75F-497D-A11B-41DCAF1BBF8A}" destId="{86C2F128-3069-4F23-A115-C3778C5742AB}" srcOrd="0" destOrd="0" presId="urn:microsoft.com/office/officeart/2005/8/layout/hierarchy6"/>
    <dgm:cxn modelId="{D96CE843-D93F-4CBA-A902-DEDCD614701E}" type="presOf" srcId="{63D9BDE8-7336-4D8D-8E02-03D3F27FE65E}" destId="{99DBCE3A-82A4-4E86-B038-659644291CFE}" srcOrd="0" destOrd="0" presId="urn:microsoft.com/office/officeart/2005/8/layout/hierarchy6"/>
    <dgm:cxn modelId="{EEB67746-C075-42A1-A092-4380253A0B5B}" type="presOf" srcId="{EFA7C503-C1EF-4999-993A-A8FC52DDF53A}" destId="{48A71B1F-733A-4B04-970D-9D5D8DFDD904}" srcOrd="1" destOrd="0" presId="urn:microsoft.com/office/officeart/2005/8/layout/hierarchy6"/>
    <dgm:cxn modelId="{C280836B-EB9D-48AB-A336-01A15BF5509C}" type="presOf" srcId="{2AB9AF21-FC66-4495-8AD1-A8F3D0A4DA11}" destId="{53F014E2-1766-4B10-AB8C-0FB0C87D6712}" srcOrd="0" destOrd="0" presId="urn:microsoft.com/office/officeart/2005/8/layout/hierarchy6"/>
    <dgm:cxn modelId="{E418FC71-864B-483E-A20D-714845319FAD}" type="presOf" srcId="{BA8085C8-39E3-4051-8ED7-738BA03A9B1C}" destId="{9D4F0CFE-9BA8-4CC6-93BD-FE599537145C}" srcOrd="0" destOrd="0" presId="urn:microsoft.com/office/officeart/2005/8/layout/hierarchy6"/>
    <dgm:cxn modelId="{5D1D2757-2E91-402C-80FC-C9480F6B11BE}" type="presOf" srcId="{32B95CAA-4A0D-41ED-B6A2-A7F441E9E623}" destId="{889C7C2A-C339-41FA-ADCA-B3235F4BC4AE}" srcOrd="1" destOrd="0" presId="urn:microsoft.com/office/officeart/2005/8/layout/hierarchy6"/>
    <dgm:cxn modelId="{FB2AD57F-C33D-48E7-820C-3261D19490AF}" srcId="{8691B222-2B6C-4001-B58D-5DA549149792}" destId="{3E3B9A73-F75F-497D-A11B-41DCAF1BBF8A}" srcOrd="1" destOrd="0" parTransId="{004ECD24-C363-4D0F-AB5C-E0D5D90AF976}" sibTransId="{050BA5A9-F077-4795-AD0E-81C1B8CBCD28}"/>
    <dgm:cxn modelId="{0EF34583-F95B-40EC-8873-0D2BC7629B51}" type="presOf" srcId="{43947371-DC39-450B-8502-6C40CB5AEADF}" destId="{56CD555C-AAEB-49A6-BD59-ADE48D18A943}" srcOrd="0" destOrd="0" presId="urn:microsoft.com/office/officeart/2005/8/layout/hierarchy6"/>
    <dgm:cxn modelId="{AB5EFF84-B1A0-4406-AFD2-247F868E3F0D}" srcId="{8691B222-2B6C-4001-B58D-5DA549149792}" destId="{32B95CAA-4A0D-41ED-B6A2-A7F441E9E623}" srcOrd="2" destOrd="0" parTransId="{A8659972-2486-4F98-981B-9974BDBFCAA7}" sibTransId="{AB77F7EE-7F7A-46FC-90AF-DB4D47310227}"/>
    <dgm:cxn modelId="{57425396-6416-490D-8ACD-744C669F9DD8}" type="presOf" srcId="{EFA7C503-C1EF-4999-993A-A8FC52DDF53A}" destId="{92D4C8A9-8BE5-42A5-82C5-C2559B9516B9}" srcOrd="0" destOrd="0" presId="urn:microsoft.com/office/officeart/2005/8/layout/hierarchy6"/>
    <dgm:cxn modelId="{C9BA1699-F60D-4A10-9530-46FBC55F791C}" type="presOf" srcId="{32B95CAA-4A0D-41ED-B6A2-A7F441E9E623}" destId="{9DA5DA37-C930-40AB-AB96-29551EBF0888}" srcOrd="0" destOrd="0" presId="urn:microsoft.com/office/officeart/2005/8/layout/hierarchy6"/>
    <dgm:cxn modelId="{2071C79A-6801-441F-AD69-6F3D3D2038A2}" srcId="{91141180-97B8-4927-B6B3-81392D8ADA1A}" destId="{5EDF38CD-9673-4C4F-8880-CEB93778034F}" srcOrd="0" destOrd="0" parTransId="{EBBFE8C1-84C6-4454-9EB8-117661A8F5A9}" sibTransId="{1CD8D6E9-A36B-48E8-ACB5-893FCCB2589D}"/>
    <dgm:cxn modelId="{32FAF9B0-5D10-49CC-B461-15F13FE79D82}" type="presOf" srcId="{8A5F11AB-A135-48B0-9A17-95268129B1F4}" destId="{937044F0-7F98-4EB5-A85E-BCC683DC4B96}" srcOrd="0" destOrd="0" presId="urn:microsoft.com/office/officeart/2005/8/layout/hierarchy6"/>
    <dgm:cxn modelId="{37CBBCB6-12DF-4E84-8164-22F16A7A05C9}" srcId="{8691B222-2B6C-4001-B58D-5DA549149792}" destId="{EFA7C503-C1EF-4999-993A-A8FC52DDF53A}" srcOrd="3" destOrd="0" parTransId="{4C2AD414-9DC3-480E-954F-4DE29FD55548}" sibTransId="{24C7949C-CA36-43E2-A1E1-FF85C43D6DC4}"/>
    <dgm:cxn modelId="{5D5D00C5-D8A0-43F5-B355-76C06B077229}" type="presOf" srcId="{3896E79B-F054-4971-B78F-C5872DC155CA}" destId="{68604B7A-F959-490A-A71F-9C36F1C0B2B3}" srcOrd="0" destOrd="0" presId="urn:microsoft.com/office/officeart/2005/8/layout/hierarchy6"/>
    <dgm:cxn modelId="{201164CD-9FF1-4929-B09E-A61CA28EFB6C}" type="presOf" srcId="{8691B222-2B6C-4001-B58D-5DA549149792}" destId="{6F5FC829-48AA-49E3-8283-9C151F0C444C}" srcOrd="0" destOrd="0" presId="urn:microsoft.com/office/officeart/2005/8/layout/hierarchy6"/>
    <dgm:cxn modelId="{AA38AACF-3BDA-499B-A3A0-954B2DDA37A8}" type="presOf" srcId="{3E3B9A73-F75F-497D-A11B-41DCAF1BBF8A}" destId="{F92A73A4-1919-4C44-B74F-044C192B91E7}" srcOrd="1" destOrd="0" presId="urn:microsoft.com/office/officeart/2005/8/layout/hierarchy6"/>
    <dgm:cxn modelId="{61CD6ED0-1AAD-4208-895B-1E8D8AD43A1D}" type="presOf" srcId="{5EDF38CD-9673-4C4F-8880-CEB93778034F}" destId="{F1BB8196-40FD-4DE2-913A-0D0F9EFEE549}" srcOrd="0" destOrd="0" presId="urn:microsoft.com/office/officeart/2005/8/layout/hierarchy6"/>
    <dgm:cxn modelId="{F97F45E6-476F-40A4-A139-08734EB722EB}" srcId="{5EDF38CD-9673-4C4F-8880-CEB93778034F}" destId="{4D0D1568-A8C2-4D16-A702-8376D4E6CD8A}" srcOrd="1" destOrd="0" parTransId="{2AB9AF21-FC66-4495-8AD1-A8F3D0A4DA11}" sibTransId="{0401C3F5-7E75-4BDB-A1D0-42BDE2892D59}"/>
    <dgm:cxn modelId="{1CBF69EA-E300-4DA7-9E9C-B77E783EE672}" srcId="{5EDF38CD-9673-4C4F-8880-CEB93778034F}" destId="{BA8085C8-39E3-4051-8ED7-738BA03A9B1C}" srcOrd="0" destOrd="0" parTransId="{743FCF9E-B255-41C8-B002-A0C8A4619906}" sibTransId="{A5422388-6C5D-42B7-AD56-DD45CB4E55B2}"/>
    <dgm:cxn modelId="{E4AD07F8-081E-4CF4-8998-CFA542C2330F}" srcId="{91141180-97B8-4927-B6B3-81392D8ADA1A}" destId="{3896E79B-F054-4971-B78F-C5872DC155CA}" srcOrd="1" destOrd="0" parTransId="{8A5F11AB-A135-48B0-9A17-95268129B1F4}" sibTransId="{7E18B44D-FEDC-411B-924F-5D8CCDEC0B34}"/>
    <dgm:cxn modelId="{F13BEBAA-BC0B-4CF7-A093-E516512ECEE9}" type="presParOf" srcId="{6F5FC829-48AA-49E3-8283-9C151F0C444C}" destId="{C4F1275C-D7A1-4913-B02C-C3ADB3BAE245}" srcOrd="0" destOrd="0" presId="urn:microsoft.com/office/officeart/2005/8/layout/hierarchy6"/>
    <dgm:cxn modelId="{F720DD3E-1677-4D08-88E1-3647F40CC91E}" type="presParOf" srcId="{C4F1275C-D7A1-4913-B02C-C3ADB3BAE245}" destId="{D47939CA-7176-41E3-BF78-D2CA3274C1BB}" srcOrd="0" destOrd="0" presId="urn:microsoft.com/office/officeart/2005/8/layout/hierarchy6"/>
    <dgm:cxn modelId="{AB2E5C9B-211B-4BB8-AD2E-347B5F5AC5DB}" type="presParOf" srcId="{C4F1275C-D7A1-4913-B02C-C3ADB3BAE245}" destId="{7C05221A-B3A7-41D6-B45B-0CD0CDA2E422}" srcOrd="1" destOrd="0" presId="urn:microsoft.com/office/officeart/2005/8/layout/hierarchy6"/>
    <dgm:cxn modelId="{10941E24-0C40-4D4F-BEB7-C76C38C1D939}" type="presParOf" srcId="{7C05221A-B3A7-41D6-B45B-0CD0CDA2E422}" destId="{FEA744C4-933B-4A2B-BB31-F9F50D38B0EF}" srcOrd="0" destOrd="0" presId="urn:microsoft.com/office/officeart/2005/8/layout/hierarchy6"/>
    <dgm:cxn modelId="{C404114C-FDBB-4C4C-AA79-5F9C8274FC6A}" type="presParOf" srcId="{FEA744C4-933B-4A2B-BB31-F9F50D38B0EF}" destId="{D07FD6CD-DB1C-4FBC-8894-C267901DF9BC}" srcOrd="0" destOrd="0" presId="urn:microsoft.com/office/officeart/2005/8/layout/hierarchy6"/>
    <dgm:cxn modelId="{3A6DE01D-A803-40A6-A807-EAE58C97B1A7}" type="presParOf" srcId="{FEA744C4-933B-4A2B-BB31-F9F50D38B0EF}" destId="{9655D83B-CE15-43E5-992B-F52007F1D535}" srcOrd="1" destOrd="0" presId="urn:microsoft.com/office/officeart/2005/8/layout/hierarchy6"/>
    <dgm:cxn modelId="{A38ACDF4-24EE-4303-A7CB-614E89A9352C}" type="presParOf" srcId="{9655D83B-CE15-43E5-992B-F52007F1D535}" destId="{5C867507-8836-4483-B95C-711AD6A1E1A6}" srcOrd="0" destOrd="0" presId="urn:microsoft.com/office/officeart/2005/8/layout/hierarchy6"/>
    <dgm:cxn modelId="{FD2A4D9F-1ED3-419D-BF86-C5C738926A11}" type="presParOf" srcId="{9655D83B-CE15-43E5-992B-F52007F1D535}" destId="{A23D6BCB-F513-43E1-902C-F8C5AD625609}" srcOrd="1" destOrd="0" presId="urn:microsoft.com/office/officeart/2005/8/layout/hierarchy6"/>
    <dgm:cxn modelId="{590F96B1-0440-4A7D-8724-5809BE30B613}" type="presParOf" srcId="{A23D6BCB-F513-43E1-902C-F8C5AD625609}" destId="{F1BB8196-40FD-4DE2-913A-0D0F9EFEE549}" srcOrd="0" destOrd="0" presId="urn:microsoft.com/office/officeart/2005/8/layout/hierarchy6"/>
    <dgm:cxn modelId="{2AF4A3A4-1043-4B4D-B8D7-726C43299A29}" type="presParOf" srcId="{A23D6BCB-F513-43E1-902C-F8C5AD625609}" destId="{1729D654-F5DC-4213-B04D-88AA404EECAE}" srcOrd="1" destOrd="0" presId="urn:microsoft.com/office/officeart/2005/8/layout/hierarchy6"/>
    <dgm:cxn modelId="{F731D1C5-771D-4219-98FD-553F84F18A26}" type="presParOf" srcId="{1729D654-F5DC-4213-B04D-88AA404EECAE}" destId="{9E1E1D30-DC1A-4813-A9EA-F77E048CDD68}" srcOrd="0" destOrd="0" presId="urn:microsoft.com/office/officeart/2005/8/layout/hierarchy6"/>
    <dgm:cxn modelId="{11380264-1189-49D7-ACAE-D2F35A795A07}" type="presParOf" srcId="{1729D654-F5DC-4213-B04D-88AA404EECAE}" destId="{0DF986C7-1910-44C4-BBFB-4A296F29D032}" srcOrd="1" destOrd="0" presId="urn:microsoft.com/office/officeart/2005/8/layout/hierarchy6"/>
    <dgm:cxn modelId="{CC04D2E3-EB64-4A92-A40F-009822C0CF34}" type="presParOf" srcId="{0DF986C7-1910-44C4-BBFB-4A296F29D032}" destId="{9D4F0CFE-9BA8-4CC6-93BD-FE599537145C}" srcOrd="0" destOrd="0" presId="urn:microsoft.com/office/officeart/2005/8/layout/hierarchy6"/>
    <dgm:cxn modelId="{B40AB79B-DB92-4E01-A24A-20935C45B168}" type="presParOf" srcId="{0DF986C7-1910-44C4-BBFB-4A296F29D032}" destId="{AF0435CE-0041-470B-A559-9A18B593ABA6}" srcOrd="1" destOrd="0" presId="urn:microsoft.com/office/officeart/2005/8/layout/hierarchy6"/>
    <dgm:cxn modelId="{1B4DCC71-4019-43BF-95B2-8BE99643B006}" type="presParOf" srcId="{1729D654-F5DC-4213-B04D-88AA404EECAE}" destId="{53F014E2-1766-4B10-AB8C-0FB0C87D6712}" srcOrd="2" destOrd="0" presId="urn:microsoft.com/office/officeart/2005/8/layout/hierarchy6"/>
    <dgm:cxn modelId="{874421D4-607F-4761-B18F-B696D3F82AD5}" type="presParOf" srcId="{1729D654-F5DC-4213-B04D-88AA404EECAE}" destId="{57A962D4-CE66-4D3E-9EF1-C072A5A0C71F}" srcOrd="3" destOrd="0" presId="urn:microsoft.com/office/officeart/2005/8/layout/hierarchy6"/>
    <dgm:cxn modelId="{8C716137-9C30-4A4F-A1AA-CEC49F3F0AAE}" type="presParOf" srcId="{57A962D4-CE66-4D3E-9EF1-C072A5A0C71F}" destId="{EEA87E7B-8CC8-4BE1-A4FB-AF134FCB368A}" srcOrd="0" destOrd="0" presId="urn:microsoft.com/office/officeart/2005/8/layout/hierarchy6"/>
    <dgm:cxn modelId="{A990C0E3-B8CE-4362-A19B-39509B2F53B4}" type="presParOf" srcId="{57A962D4-CE66-4D3E-9EF1-C072A5A0C71F}" destId="{DEDCEBD9-8A53-4427-BE3C-9524E367BF2D}" srcOrd="1" destOrd="0" presId="urn:microsoft.com/office/officeart/2005/8/layout/hierarchy6"/>
    <dgm:cxn modelId="{589DF484-7ECC-45D5-830E-ACAAD1CCA8E2}" type="presParOf" srcId="{9655D83B-CE15-43E5-992B-F52007F1D535}" destId="{937044F0-7F98-4EB5-A85E-BCC683DC4B96}" srcOrd="2" destOrd="0" presId="urn:microsoft.com/office/officeart/2005/8/layout/hierarchy6"/>
    <dgm:cxn modelId="{F20BD5CD-E8E0-4565-8774-84E24108F361}" type="presParOf" srcId="{9655D83B-CE15-43E5-992B-F52007F1D535}" destId="{014341ED-6517-4292-BD3D-4338744A1E1B}" srcOrd="3" destOrd="0" presId="urn:microsoft.com/office/officeart/2005/8/layout/hierarchy6"/>
    <dgm:cxn modelId="{D52D955E-CC1C-4C1E-9763-8B43906CC78B}" type="presParOf" srcId="{014341ED-6517-4292-BD3D-4338744A1E1B}" destId="{68604B7A-F959-490A-A71F-9C36F1C0B2B3}" srcOrd="0" destOrd="0" presId="urn:microsoft.com/office/officeart/2005/8/layout/hierarchy6"/>
    <dgm:cxn modelId="{B9AD4FA7-51BF-4827-9D36-68E9893DCDDA}" type="presParOf" srcId="{014341ED-6517-4292-BD3D-4338744A1E1B}" destId="{C3F1BC47-EBB7-49B1-AF85-E62CD2D9AF64}" srcOrd="1" destOrd="0" presId="urn:microsoft.com/office/officeart/2005/8/layout/hierarchy6"/>
    <dgm:cxn modelId="{7325F76D-8129-4BFB-AAED-694A7CBB6B1E}" type="presParOf" srcId="{C3F1BC47-EBB7-49B1-AF85-E62CD2D9AF64}" destId="{56CD555C-AAEB-49A6-BD59-ADE48D18A943}" srcOrd="0" destOrd="0" presId="urn:microsoft.com/office/officeart/2005/8/layout/hierarchy6"/>
    <dgm:cxn modelId="{0036018E-8AFC-458E-95D1-3BCFD3B965DD}" type="presParOf" srcId="{C3F1BC47-EBB7-49B1-AF85-E62CD2D9AF64}" destId="{1A86AA21-D519-4D74-8254-792D53507FEE}" srcOrd="1" destOrd="0" presId="urn:microsoft.com/office/officeart/2005/8/layout/hierarchy6"/>
    <dgm:cxn modelId="{236F6133-756F-4D31-811F-912E784F52BC}" type="presParOf" srcId="{1A86AA21-D519-4D74-8254-792D53507FEE}" destId="{99DBCE3A-82A4-4E86-B038-659644291CFE}" srcOrd="0" destOrd="0" presId="urn:microsoft.com/office/officeart/2005/8/layout/hierarchy6"/>
    <dgm:cxn modelId="{7CD58414-D2C6-4FD3-86EC-E9F49D8AFD73}" type="presParOf" srcId="{1A86AA21-D519-4D74-8254-792D53507FEE}" destId="{42EA3240-29B2-4E4A-B374-03BC0A51AB5F}" srcOrd="1" destOrd="0" presId="urn:microsoft.com/office/officeart/2005/8/layout/hierarchy6"/>
    <dgm:cxn modelId="{BFED7D65-8768-44DD-97BA-3D0771F684E6}" type="presParOf" srcId="{6F5FC829-48AA-49E3-8283-9C151F0C444C}" destId="{4AF638B6-5772-4C04-A039-F61B993E2151}" srcOrd="1" destOrd="0" presId="urn:microsoft.com/office/officeart/2005/8/layout/hierarchy6"/>
    <dgm:cxn modelId="{4E52667F-6AE5-4E56-981A-AE42FE36B685}" type="presParOf" srcId="{4AF638B6-5772-4C04-A039-F61B993E2151}" destId="{D594A525-9A96-4CC6-B0F6-01421A41DEDA}" srcOrd="0" destOrd="0" presId="urn:microsoft.com/office/officeart/2005/8/layout/hierarchy6"/>
    <dgm:cxn modelId="{9AACCFEA-97BD-461E-9B8E-8BABD831121A}" type="presParOf" srcId="{D594A525-9A96-4CC6-B0F6-01421A41DEDA}" destId="{86C2F128-3069-4F23-A115-C3778C5742AB}" srcOrd="0" destOrd="0" presId="urn:microsoft.com/office/officeart/2005/8/layout/hierarchy6"/>
    <dgm:cxn modelId="{CF5E01BB-7CB6-489D-850C-7A88A54372BF}" type="presParOf" srcId="{D594A525-9A96-4CC6-B0F6-01421A41DEDA}" destId="{F92A73A4-1919-4C44-B74F-044C192B91E7}" srcOrd="1" destOrd="0" presId="urn:microsoft.com/office/officeart/2005/8/layout/hierarchy6"/>
    <dgm:cxn modelId="{68423481-D70E-4A05-BC2C-BC2C19A7B73C}" type="presParOf" srcId="{4AF638B6-5772-4C04-A039-F61B993E2151}" destId="{F275670B-CBD6-46DC-9D1E-28344120588F}" srcOrd="1" destOrd="0" presId="urn:microsoft.com/office/officeart/2005/8/layout/hierarchy6"/>
    <dgm:cxn modelId="{956219A9-37D2-48F8-92BB-C7058E149438}" type="presParOf" srcId="{F275670B-CBD6-46DC-9D1E-28344120588F}" destId="{ECCA7CA7-1ABA-4994-88C6-73B31AA0151E}" srcOrd="0" destOrd="0" presId="urn:microsoft.com/office/officeart/2005/8/layout/hierarchy6"/>
    <dgm:cxn modelId="{3BC7BE8F-221F-4ACD-B925-FBF2DCE945AF}" type="presParOf" srcId="{4AF638B6-5772-4C04-A039-F61B993E2151}" destId="{C377B891-FF26-4A6D-B301-65B9D9D1C2C4}" srcOrd="2" destOrd="0" presId="urn:microsoft.com/office/officeart/2005/8/layout/hierarchy6"/>
    <dgm:cxn modelId="{510B5552-E062-4296-BC9A-61A60B41C9D6}" type="presParOf" srcId="{C377B891-FF26-4A6D-B301-65B9D9D1C2C4}" destId="{9DA5DA37-C930-40AB-AB96-29551EBF0888}" srcOrd="0" destOrd="0" presId="urn:microsoft.com/office/officeart/2005/8/layout/hierarchy6"/>
    <dgm:cxn modelId="{A5F7001A-2324-4C2E-8A04-49BB3DEBF453}" type="presParOf" srcId="{C377B891-FF26-4A6D-B301-65B9D9D1C2C4}" destId="{889C7C2A-C339-41FA-ADCA-B3235F4BC4AE}" srcOrd="1" destOrd="0" presId="urn:microsoft.com/office/officeart/2005/8/layout/hierarchy6"/>
    <dgm:cxn modelId="{E5664F96-3C2A-48C9-A784-089F9E614B73}" type="presParOf" srcId="{4AF638B6-5772-4C04-A039-F61B993E2151}" destId="{74C44FE8-E440-4D4F-9FBF-E3FB23C30152}" srcOrd="3" destOrd="0" presId="urn:microsoft.com/office/officeart/2005/8/layout/hierarchy6"/>
    <dgm:cxn modelId="{46F3B4FB-AA74-49A2-8524-DEEBA1960566}" type="presParOf" srcId="{74C44FE8-E440-4D4F-9FBF-E3FB23C30152}" destId="{7CE5D5EA-625C-41FC-9429-264DFBA137F8}" srcOrd="0" destOrd="0" presId="urn:microsoft.com/office/officeart/2005/8/layout/hierarchy6"/>
    <dgm:cxn modelId="{5955D81F-A55F-49EB-A396-A74865F89BA6}" type="presParOf" srcId="{4AF638B6-5772-4C04-A039-F61B993E2151}" destId="{69894C51-07B3-4ADC-A29A-BEDA857709C5}" srcOrd="4" destOrd="0" presId="urn:microsoft.com/office/officeart/2005/8/layout/hierarchy6"/>
    <dgm:cxn modelId="{5E741DB6-A7F1-42B0-8AA0-1F7AF0F40A3F}" type="presParOf" srcId="{69894C51-07B3-4ADC-A29A-BEDA857709C5}" destId="{92D4C8A9-8BE5-42A5-82C5-C2559B9516B9}" srcOrd="0" destOrd="0" presId="urn:microsoft.com/office/officeart/2005/8/layout/hierarchy6"/>
    <dgm:cxn modelId="{FE6E834D-EEE6-42C1-B4D2-B38C86049E7B}" type="presParOf" srcId="{69894C51-07B3-4ADC-A29A-BEDA857709C5}" destId="{48A71B1F-733A-4B04-970D-9D5D8DFDD90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4C8A9-8BE5-42A5-82C5-C2559B9516B9}">
      <dsp:nvSpPr>
        <dsp:cNvPr id="0" name=""/>
        <dsp:cNvSpPr/>
      </dsp:nvSpPr>
      <dsp:spPr>
        <a:xfrm>
          <a:off x="0" y="3155310"/>
          <a:ext cx="8613711" cy="130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300" kern="1200"/>
        </a:p>
      </dsp:txBody>
      <dsp:txXfrm>
        <a:off x="0" y="3155310"/>
        <a:ext cx="2584113" cy="1300468"/>
      </dsp:txXfrm>
    </dsp:sp>
    <dsp:sp modelId="{9DA5DA37-C930-40AB-AB96-29551EBF0888}">
      <dsp:nvSpPr>
        <dsp:cNvPr id="0" name=""/>
        <dsp:cNvSpPr/>
      </dsp:nvSpPr>
      <dsp:spPr>
        <a:xfrm>
          <a:off x="0" y="1638097"/>
          <a:ext cx="8613711" cy="130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300" kern="1200"/>
        </a:p>
      </dsp:txBody>
      <dsp:txXfrm>
        <a:off x="0" y="1638097"/>
        <a:ext cx="2584113" cy="1300468"/>
      </dsp:txXfrm>
    </dsp:sp>
    <dsp:sp modelId="{86C2F128-3069-4F23-A115-C3778C5742AB}">
      <dsp:nvSpPr>
        <dsp:cNvPr id="0" name=""/>
        <dsp:cNvSpPr/>
      </dsp:nvSpPr>
      <dsp:spPr>
        <a:xfrm>
          <a:off x="0" y="46653"/>
          <a:ext cx="8613711" cy="130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Where the seizure begin in the brain</a:t>
          </a:r>
          <a:endParaRPr lang="LID4096" sz="2300" kern="1200" dirty="0"/>
        </a:p>
      </dsp:txBody>
      <dsp:txXfrm>
        <a:off x="0" y="46653"/>
        <a:ext cx="2584113" cy="1300468"/>
      </dsp:txXfrm>
    </dsp:sp>
    <dsp:sp modelId="{D07FD6CD-DB1C-4FBC-8894-C267901DF9BC}">
      <dsp:nvSpPr>
        <dsp:cNvPr id="0" name=""/>
        <dsp:cNvSpPr/>
      </dsp:nvSpPr>
      <dsp:spPr>
        <a:xfrm>
          <a:off x="5228297" y="229256"/>
          <a:ext cx="1625585" cy="1083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FOCAL</a:t>
          </a:r>
          <a:endParaRPr lang="LID4096" sz="3700" kern="1200" dirty="0"/>
        </a:p>
      </dsp:txBody>
      <dsp:txXfrm>
        <a:off x="5260038" y="260997"/>
        <a:ext cx="1562103" cy="1020241"/>
      </dsp:txXfrm>
    </dsp:sp>
    <dsp:sp modelId="{5C867507-8836-4483-B95C-711AD6A1E1A6}">
      <dsp:nvSpPr>
        <dsp:cNvPr id="0" name=""/>
        <dsp:cNvSpPr/>
      </dsp:nvSpPr>
      <dsp:spPr>
        <a:xfrm>
          <a:off x="4456144" y="1312980"/>
          <a:ext cx="1584945" cy="433489"/>
        </a:xfrm>
        <a:custGeom>
          <a:avLst/>
          <a:gdLst/>
          <a:ahLst/>
          <a:cxnLst/>
          <a:rect l="0" t="0" r="0" b="0"/>
          <a:pathLst>
            <a:path>
              <a:moveTo>
                <a:pt x="1584945" y="0"/>
              </a:moveTo>
              <a:lnTo>
                <a:pt x="1584945" y="216744"/>
              </a:lnTo>
              <a:lnTo>
                <a:pt x="0" y="216744"/>
              </a:lnTo>
              <a:lnTo>
                <a:pt x="0" y="4334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B8196-40FD-4DE2-913A-0D0F9EFEE549}">
      <dsp:nvSpPr>
        <dsp:cNvPr id="0" name=""/>
        <dsp:cNvSpPr/>
      </dsp:nvSpPr>
      <dsp:spPr>
        <a:xfrm>
          <a:off x="3643351" y="1746470"/>
          <a:ext cx="1625585" cy="1083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700" kern="1200"/>
        </a:p>
      </dsp:txBody>
      <dsp:txXfrm>
        <a:off x="3675092" y="1778211"/>
        <a:ext cx="1562103" cy="1020241"/>
      </dsp:txXfrm>
    </dsp:sp>
    <dsp:sp modelId="{9E1E1D30-DC1A-4813-A9EA-F77E048CDD68}">
      <dsp:nvSpPr>
        <dsp:cNvPr id="0" name=""/>
        <dsp:cNvSpPr/>
      </dsp:nvSpPr>
      <dsp:spPr>
        <a:xfrm>
          <a:off x="3399513" y="2830193"/>
          <a:ext cx="1056630" cy="433489"/>
        </a:xfrm>
        <a:custGeom>
          <a:avLst/>
          <a:gdLst/>
          <a:ahLst/>
          <a:cxnLst/>
          <a:rect l="0" t="0" r="0" b="0"/>
          <a:pathLst>
            <a:path>
              <a:moveTo>
                <a:pt x="1056630" y="0"/>
              </a:moveTo>
              <a:lnTo>
                <a:pt x="1056630" y="216744"/>
              </a:lnTo>
              <a:lnTo>
                <a:pt x="0" y="216744"/>
              </a:lnTo>
              <a:lnTo>
                <a:pt x="0" y="4334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F0CFE-9BA8-4CC6-93BD-FE599537145C}">
      <dsp:nvSpPr>
        <dsp:cNvPr id="0" name=""/>
        <dsp:cNvSpPr/>
      </dsp:nvSpPr>
      <dsp:spPr>
        <a:xfrm>
          <a:off x="2586720" y="3263683"/>
          <a:ext cx="1625585" cy="1083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700" kern="1200"/>
        </a:p>
      </dsp:txBody>
      <dsp:txXfrm>
        <a:off x="2618461" y="3295424"/>
        <a:ext cx="1562103" cy="1020241"/>
      </dsp:txXfrm>
    </dsp:sp>
    <dsp:sp modelId="{53F014E2-1766-4B10-AB8C-0FB0C87D6712}">
      <dsp:nvSpPr>
        <dsp:cNvPr id="0" name=""/>
        <dsp:cNvSpPr/>
      </dsp:nvSpPr>
      <dsp:spPr>
        <a:xfrm>
          <a:off x="4456144" y="2830193"/>
          <a:ext cx="1056630" cy="433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44"/>
              </a:lnTo>
              <a:lnTo>
                <a:pt x="1056630" y="216744"/>
              </a:lnTo>
              <a:lnTo>
                <a:pt x="1056630" y="4334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87E7B-8CC8-4BE1-A4FB-AF134FCB368A}">
      <dsp:nvSpPr>
        <dsp:cNvPr id="0" name=""/>
        <dsp:cNvSpPr/>
      </dsp:nvSpPr>
      <dsp:spPr>
        <a:xfrm>
          <a:off x="4699982" y="3263683"/>
          <a:ext cx="1625585" cy="1083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700" kern="1200"/>
        </a:p>
      </dsp:txBody>
      <dsp:txXfrm>
        <a:off x="4731723" y="3295424"/>
        <a:ext cx="1562103" cy="1020241"/>
      </dsp:txXfrm>
    </dsp:sp>
    <dsp:sp modelId="{937044F0-7F98-4EB5-A85E-BCC683DC4B96}">
      <dsp:nvSpPr>
        <dsp:cNvPr id="0" name=""/>
        <dsp:cNvSpPr/>
      </dsp:nvSpPr>
      <dsp:spPr>
        <a:xfrm>
          <a:off x="6041090" y="1312980"/>
          <a:ext cx="1584945" cy="433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44"/>
              </a:lnTo>
              <a:lnTo>
                <a:pt x="1584945" y="216744"/>
              </a:lnTo>
              <a:lnTo>
                <a:pt x="1584945" y="4334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04B7A-F959-490A-A71F-9C36F1C0B2B3}">
      <dsp:nvSpPr>
        <dsp:cNvPr id="0" name=""/>
        <dsp:cNvSpPr/>
      </dsp:nvSpPr>
      <dsp:spPr>
        <a:xfrm>
          <a:off x="6813243" y="1746470"/>
          <a:ext cx="1625585" cy="1083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700" kern="1200"/>
        </a:p>
      </dsp:txBody>
      <dsp:txXfrm>
        <a:off x="6844984" y="1778211"/>
        <a:ext cx="1562103" cy="1020241"/>
      </dsp:txXfrm>
    </dsp:sp>
    <dsp:sp modelId="{56CD555C-AAEB-49A6-BD59-ADE48D18A943}">
      <dsp:nvSpPr>
        <dsp:cNvPr id="0" name=""/>
        <dsp:cNvSpPr/>
      </dsp:nvSpPr>
      <dsp:spPr>
        <a:xfrm>
          <a:off x="7580316" y="2830193"/>
          <a:ext cx="91440" cy="433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4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BCE3A-82A4-4E86-B038-659644291CFE}">
      <dsp:nvSpPr>
        <dsp:cNvPr id="0" name=""/>
        <dsp:cNvSpPr/>
      </dsp:nvSpPr>
      <dsp:spPr>
        <a:xfrm>
          <a:off x="6813243" y="3263683"/>
          <a:ext cx="1625585" cy="1083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700" kern="1200"/>
        </a:p>
      </dsp:txBody>
      <dsp:txXfrm>
        <a:off x="6844984" y="3295424"/>
        <a:ext cx="1562103" cy="102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9D9-E8CE-41CB-AD88-C304FD9C3451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E66D-FA21-4A91-A1B7-6CAF00AC4F5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849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Onset means start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E66D-FA21-4A91-A1B7-6CAF00AC4F51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601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93C7-4BAC-E3C5-80E5-41E817CAA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A07FE-9108-0899-88C0-7FD1D8DA2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0011-BC1A-54E0-C164-C4B2376E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C685-61D0-4E45-42B2-FE725020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822B-69C0-A7F8-8B05-95A8CC4A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41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F87E-9856-B3B4-C9F4-59C219F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1DA9B-40D0-84E0-DEF2-5B704B1F8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251C-6818-40A6-77AB-AD43ED3D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39FC-3121-299A-FB54-74B553BF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601A-4848-A5DA-DCF4-1BBB89F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D603B-3964-CDE3-A212-0D5E6D192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02598-7A66-5B06-ED82-AC7F24B9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1A77-9DE5-748C-1A90-8BEAE1E1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E440-9568-BDE9-2283-32A551F4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654C-0A67-874E-D554-7FC59E43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82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64A0-6851-D709-8F7C-F7E4FF30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7DCA-9C63-4BA9-EFD4-4E7D0D92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DFF5-1B06-84D7-7F17-1E41BA43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729F-F2BF-5D6D-7799-E04C7CFD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34AC-5BBD-81BD-4636-7F80E810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416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2DCB-C796-303C-28F7-359E0AA2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2D7F-67AC-94DC-0A29-E02705F4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6513-4E7F-E863-F2BF-0CCC91DA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7C2D-98BE-DCBE-B65B-0FABDB42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CF95-9CC1-92DD-9163-FD8C3E98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90A-44DD-3F3E-95BE-B898D57B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11A2-B634-836B-D488-3BC816F5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EE7B4-B4D1-0F40-6A16-70499395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DF44-AF5B-23DA-7CA3-97A55FE0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1A6D-2D73-9BC4-A343-E8D8086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6B32-3C2B-9CB8-DFAF-339B5CE9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74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BC10-AF88-E2C9-0F22-7AB73808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C778-A0C6-BB9F-A9E6-4D6013CC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11179-2E00-30D4-D265-CA8883A1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4FFA-E6B8-27C0-39DC-C05D76992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9D53-D848-9039-AA5E-3FD2F4450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BB655-9796-FF26-AD14-45C61F32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5D0D5-5807-36E4-2BEE-B41C7E13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4912D-5191-921C-CC44-77189706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72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6998-E24D-3BDC-E957-2524EF28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611D6-213B-9DF0-7FE1-C40268D5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71F51-2D3A-3785-D649-8D7ACD7E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D4638-0896-1E92-28BB-398DE0EB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63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53CFF-B20A-5071-C3FC-BC5AA968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FE547-7508-14A2-A018-4037D1F0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7E94-AF15-DA51-5310-B310A7CD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435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F206-A1ED-84AA-E7FE-856A62B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1F7B-CF2B-94BB-D22A-3CAE947F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A14F4-B11D-121B-2496-E7F420F6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9203-6B71-A7F6-7A7D-C29AAE56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8953B-987C-9CE8-C298-1A644B68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847E-AC79-D9E7-C41A-4FB81C86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37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B01-CB60-3B41-FCEB-2541BDBE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11A55-AFAC-A180-813D-7B805E5C4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B6E9-2FCB-A473-E078-6420FB795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4F20-04E9-B1BE-DA6E-602A14CD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1778-047B-8B1D-99A3-DAF69C3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9F748-5C89-7F20-855E-929FEA63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91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17669-13B3-454B-16AD-B0265FFD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B81D-00F2-D48F-944F-637F34DE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05C7-BFC9-23DE-A6C6-EB1C9F830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12A4-E42E-435D-A66C-6095F89791F8}" type="datetimeFigureOut">
              <a:rPr lang="LID4096" smtClean="0"/>
              <a:t>12/22/2023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3F52-2499-4F69-02C1-70957C730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46B5-BDBF-E579-9C1B-D9F22AD3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7438-D958-4865-8774-05C425B6A7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45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C2865-0296-EE37-6600-014E1814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453" y="2257832"/>
            <a:ext cx="4978399" cy="805451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Epilepsy	</a:t>
            </a:r>
            <a:endParaRPr lang="LID4096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77CD-6C87-ABCA-7C38-A3ED7CAF8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853" y="4924036"/>
            <a:ext cx="4978399" cy="4345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Supervisor:</a:t>
            </a:r>
            <a:endParaRPr lang="LID4096" dirty="0"/>
          </a:p>
        </p:txBody>
      </p:sp>
      <p:pic>
        <p:nvPicPr>
          <p:cNvPr id="22" name="Graphic 21" descr="Brain in head">
            <a:extLst>
              <a:ext uri="{FF2B5EF4-FFF2-40B4-BE49-F238E27FC236}">
                <a16:creationId xmlns:a16="http://schemas.microsoft.com/office/drawing/2014/main" id="{D1D1E0C0-70A1-2089-26A4-1DF951CF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901" y="1939574"/>
            <a:ext cx="1289051" cy="1289051"/>
          </a:xfrm>
          <a:prstGeom prst="rect">
            <a:avLst/>
          </a:prstGeom>
        </p:spPr>
      </p:pic>
      <p:pic>
        <p:nvPicPr>
          <p:cNvPr id="24" name="Graphic 23" descr="Brain in head">
            <a:extLst>
              <a:ext uri="{FF2B5EF4-FFF2-40B4-BE49-F238E27FC236}">
                <a16:creationId xmlns:a16="http://schemas.microsoft.com/office/drawing/2014/main" id="{983CC038-B6DD-48A9-ADBA-408656F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pic>
        <p:nvPicPr>
          <p:cNvPr id="5" name="Picture 4" descr="A blue and yellow logo with text&#10;&#10;Description automatically generated">
            <a:extLst>
              <a:ext uri="{FF2B5EF4-FFF2-40B4-BE49-F238E27FC236}">
                <a16:creationId xmlns:a16="http://schemas.microsoft.com/office/drawing/2014/main" id="{3253D1AB-AF91-F11A-DB7B-7EE15BDDF3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r="1798"/>
          <a:stretch/>
        </p:blipFill>
        <p:spPr>
          <a:xfrm>
            <a:off x="607849" y="533398"/>
            <a:ext cx="586469" cy="614053"/>
          </a:xfrm>
          <a:prstGeom prst="rect">
            <a:avLst/>
          </a:prstGeom>
        </p:spPr>
      </p:pic>
      <p:pic>
        <p:nvPicPr>
          <p:cNvPr id="7" name="Picture 6" descr="A logo of a computer science&#10;&#10;Description automatically generated">
            <a:extLst>
              <a:ext uri="{FF2B5EF4-FFF2-40B4-BE49-F238E27FC236}">
                <a16:creationId xmlns:a16="http://schemas.microsoft.com/office/drawing/2014/main" id="{62259F87-5ACD-B6D6-CE52-8DA82721E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309" y="478327"/>
            <a:ext cx="672111" cy="66912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6467331-6D8A-713C-5917-3623DB266B1C}"/>
              </a:ext>
            </a:extLst>
          </p:cNvPr>
          <p:cNvSpPr txBox="1">
            <a:spLocks/>
          </p:cNvSpPr>
          <p:nvPr/>
        </p:nvSpPr>
        <p:spPr>
          <a:xfrm>
            <a:off x="2090853" y="3393778"/>
            <a:ext cx="4978399" cy="43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EpiVision - 2020</a:t>
            </a:r>
            <a:endParaRPr lang="LID4096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2F31641-2DF5-E4C2-EB01-C383D0251E23}"/>
              </a:ext>
            </a:extLst>
          </p:cNvPr>
          <p:cNvSpPr txBox="1">
            <a:spLocks/>
          </p:cNvSpPr>
          <p:nvPr/>
        </p:nvSpPr>
        <p:spPr>
          <a:xfrm>
            <a:off x="3552489" y="5358619"/>
            <a:ext cx="3790745" cy="43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Mr. Samyan Qayyum Wahla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7187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EDA21-07BF-319C-AD4E-E4FB5812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Facts</a:t>
            </a:r>
            <a:endParaRPr lang="LID4096" sz="5400" b="1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8601-79F6-0720-7D4A-5B179FC5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166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Most seizures happen </a:t>
            </a:r>
            <a:r>
              <a:rPr lang="en-US" sz="2200" b="1" dirty="0"/>
              <a:t>suddenly without warning</a:t>
            </a:r>
            <a:r>
              <a:rPr lang="en-US" sz="2200" dirty="0"/>
              <a:t>, last a short time (a few seconds or minutes), and stop by themselves. </a:t>
            </a:r>
          </a:p>
          <a:p>
            <a:r>
              <a:rPr lang="en-US" sz="2200" dirty="0"/>
              <a:t>Seizures can be </a:t>
            </a:r>
            <a:r>
              <a:rPr lang="en-US" sz="2200" b="1" dirty="0"/>
              <a:t>different for each person</a:t>
            </a:r>
            <a:r>
              <a:rPr lang="en-US" sz="2200" dirty="0"/>
              <a:t>. </a:t>
            </a:r>
          </a:p>
          <a:p>
            <a:r>
              <a:rPr lang="en-US" sz="2200" dirty="0"/>
              <a:t>Just knowing that someone has epilepsy does not tell you what their epilepsy is like, or what type of seizures they have</a:t>
            </a:r>
          </a:p>
          <a:p>
            <a:r>
              <a:rPr lang="en-US" sz="2200" dirty="0"/>
              <a:t>Calling seizures ‘</a:t>
            </a:r>
            <a:r>
              <a:rPr lang="en-US" sz="2200" b="1" dirty="0"/>
              <a:t>major</a:t>
            </a:r>
            <a:r>
              <a:rPr lang="en-US" sz="2200" dirty="0"/>
              <a:t>’ or ‘</a:t>
            </a:r>
            <a:r>
              <a:rPr lang="en-US" sz="2200" b="1" dirty="0"/>
              <a:t>minor</a:t>
            </a:r>
            <a:r>
              <a:rPr lang="en-US" sz="2200" dirty="0"/>
              <a:t>’ does not tell you what happens to the person during a seizure.</a:t>
            </a:r>
          </a:p>
          <a:p>
            <a:r>
              <a:rPr lang="en-US" sz="2200" dirty="0"/>
              <a:t>Average seizure duration is  30 sec</a:t>
            </a:r>
          </a:p>
        </p:txBody>
      </p:sp>
    </p:spTree>
    <p:extLst>
      <p:ext uri="{BB962C8B-B14F-4D97-AF65-F5344CB8AC3E}">
        <p14:creationId xmlns:p14="http://schemas.microsoft.com/office/powerpoint/2010/main" val="188348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EDA21-07BF-319C-AD4E-E4FB5812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Facts</a:t>
            </a:r>
            <a:endParaRPr lang="LID4096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8601-79F6-0720-7D4A-5B179FC5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Some people have </a:t>
            </a:r>
            <a:r>
              <a:rPr lang="en-US" sz="2200" b="1" dirty="0"/>
              <a:t>more than one type of seizure.</a:t>
            </a:r>
          </a:p>
          <a:p>
            <a:r>
              <a:rPr lang="en-US" sz="2200" dirty="0"/>
              <a:t>Not all seizures involve jerking or shaking movements. Some people seem </a:t>
            </a:r>
            <a:r>
              <a:rPr lang="en-US" sz="2200" b="1" dirty="0"/>
              <a:t>vacant</a:t>
            </a:r>
            <a:r>
              <a:rPr lang="en-US" sz="2200" dirty="0"/>
              <a:t>, </a:t>
            </a:r>
            <a:r>
              <a:rPr lang="en-US" sz="2200" b="1" dirty="0"/>
              <a:t>wander around</a:t>
            </a:r>
            <a:r>
              <a:rPr lang="en-US" sz="2200" dirty="0"/>
              <a:t>, or are </a:t>
            </a:r>
            <a:r>
              <a:rPr lang="en-US" sz="2200" b="1" dirty="0"/>
              <a:t>confused</a:t>
            </a:r>
            <a:r>
              <a:rPr lang="en-US" sz="2200" dirty="0"/>
              <a:t> during a seizure.</a:t>
            </a:r>
          </a:p>
          <a:p>
            <a:r>
              <a:rPr lang="en-US" sz="2200" dirty="0"/>
              <a:t>Some people have seizures when they are awake, called ‘</a:t>
            </a:r>
            <a:r>
              <a:rPr lang="en-US" sz="2200" b="1" dirty="0"/>
              <a:t>awake seizures</a:t>
            </a:r>
            <a:r>
              <a:rPr lang="en-US" sz="2200" dirty="0"/>
              <a:t>. Some people have seizures while they are asleep, called ‘</a:t>
            </a:r>
            <a:r>
              <a:rPr lang="en-US" sz="2200" b="1" dirty="0"/>
              <a:t>asleep seizures</a:t>
            </a:r>
            <a:r>
              <a:rPr lang="en-US" sz="2200" dirty="0"/>
              <a:t>’ (or ‘nocturnal seizures’). </a:t>
            </a:r>
          </a:p>
          <a:p>
            <a:r>
              <a:rPr lang="en-US" sz="2200" b="1" dirty="0"/>
              <a:t>Injuries can happen </a:t>
            </a:r>
            <a:r>
              <a:rPr lang="en-US" sz="2200" dirty="0"/>
              <a:t>during seizures, but many people don’t hurt themselves, and don’t need to go to hospital or see a doctor. 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06081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3011-91DD-50C7-C8F1-A408086B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Onset Seizures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3D61-1AB4-CF8A-3246-A7EBAB17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motor onset seizure involves motor activity (movement) and may be due to either an increase or decrease in contraction in a muscle or group of muscles. Depending on the muscle groups involved and the way they are affected, the movement features of a motor onset seizure may be simple or more complex.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777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B95-8F7B-1C79-0FD6-8051EF18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690" y="2651124"/>
            <a:ext cx="2798619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Videos</a:t>
            </a:r>
            <a:endParaRPr lang="LID4096" sz="7200" b="1" dirty="0"/>
          </a:p>
        </p:txBody>
      </p:sp>
    </p:spTree>
    <p:extLst>
      <p:ext uri="{BB962C8B-B14F-4D97-AF65-F5344CB8AC3E}">
        <p14:creationId xmlns:p14="http://schemas.microsoft.com/office/powerpoint/2010/main" val="113434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92C2-2361-FEFA-DA53-C9C4766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 onset Seizures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9507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92C2-2361-FEFA-DA53-C9C4766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onset Seizures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039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5B5-79DE-17BC-D5C0-88BD23ED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Classification of Seizures</a:t>
            </a:r>
            <a:endParaRPr lang="LID4096" sz="3200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124D997-5811-5F14-7A17-CC4E7E5EF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474572"/>
              </p:ext>
            </p:extLst>
          </p:nvPr>
        </p:nvGraphicFramePr>
        <p:xfrm>
          <a:off x="1407367" y="2239347"/>
          <a:ext cx="8613711" cy="45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23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D1BBC-65BD-AEFA-EC9C-01526D8B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Epilepsy	</a:t>
            </a:r>
            <a:endParaRPr lang="LID4096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9FE9-F5DC-F2B1-411C-807971F9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Epilepsy is a disease of the brain defined by any of the following conditions: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At least two unprovoked seizures occurring more than 24 hours apart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One unprovoked (or reflex) seizure and a probability of further seizures similar to the general recurrence risk (at least 60%) after two unprovoked seizures, occurring over the next 10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Diagnosis of an epilepsy syndrome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48749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DA0FA-D88F-92E4-7B66-2F02B27B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Classification of Epilepsy</a:t>
            </a:r>
            <a:endParaRPr lang="LID4096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8070-027E-62B7-EBDA-F391075B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Epilepsies are classified as:</a:t>
            </a:r>
          </a:p>
          <a:p>
            <a:endParaRPr lang="en-US" sz="2200" dirty="0"/>
          </a:p>
          <a:p>
            <a:r>
              <a:rPr lang="en-US" sz="2200" dirty="0"/>
              <a:t>Generalized epilepsy</a:t>
            </a:r>
          </a:p>
          <a:p>
            <a:r>
              <a:rPr lang="en-US" sz="2200" dirty="0"/>
              <a:t>Focal epilepsy</a:t>
            </a:r>
          </a:p>
          <a:p>
            <a:r>
              <a:rPr lang="en-US" sz="2200" dirty="0"/>
              <a:t>Combined Generalized and Focal Epilepsy</a:t>
            </a:r>
          </a:p>
          <a:p>
            <a:r>
              <a:rPr lang="en-US" sz="2200" dirty="0"/>
              <a:t>Unknown Epilepsy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14415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782F6-BCFB-C3BD-731A-8CF6CEC7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5400" b="1" dirty="0"/>
              <a:t>Epileptic seizures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ADFF-C346-98F0-117C-BA26CBE8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 seizure is a transient occurrence of symptoms and/or signs due to abnormal excessive or synchronous neuronal activity in the brain.</a:t>
            </a:r>
          </a:p>
          <a:p>
            <a:r>
              <a:rPr lang="en-US" sz="2200" b="1" i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Any of us could potentially have a single epileptic seizure at some point in our lives. This is not the same as having epilepsy, which is a tendency to have seizures that start in the brain.</a:t>
            </a:r>
          </a:p>
          <a:p>
            <a:r>
              <a:rPr lang="en-US" sz="2200"/>
              <a:t>Epileptic seizures start in the brain.</a:t>
            </a:r>
          </a:p>
          <a:p>
            <a:r>
              <a:rPr lang="en-US" sz="2200"/>
              <a:t>Epilepsy is not a disease, or an illness and it is not catching. It is the most common serious neurological condition. </a:t>
            </a:r>
          </a:p>
          <a:p>
            <a:endParaRPr lang="en-US" sz="2200"/>
          </a:p>
          <a:p>
            <a:endParaRPr lang="LID4096" sz="2200"/>
          </a:p>
        </p:txBody>
      </p:sp>
    </p:spTree>
    <p:extLst>
      <p:ext uri="{BB962C8B-B14F-4D97-AF65-F5344CB8AC3E}">
        <p14:creationId xmlns:p14="http://schemas.microsoft.com/office/powerpoint/2010/main" val="145151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CFF00-6523-EFBE-EF23-A484045E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Are all seizures the same?</a:t>
            </a:r>
            <a:endParaRPr lang="LID4096" sz="5400" b="1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CB78-362C-C636-6C83-936A5F54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Epileptic seizures start in the brain. Although there are other types of seizures which may look like epileptic seizures, but they do not start in the brain. </a:t>
            </a:r>
          </a:p>
          <a:p>
            <a:r>
              <a:rPr lang="en-US" sz="2200"/>
              <a:t>Some seizures are caused by conditions such as</a:t>
            </a:r>
          </a:p>
          <a:p>
            <a:pPr lvl="1"/>
            <a:r>
              <a:rPr lang="en-US" sz="2200"/>
              <a:t>Low blood sugar (hypoglycemia)</a:t>
            </a:r>
          </a:p>
          <a:p>
            <a:pPr lvl="1"/>
            <a:r>
              <a:rPr lang="en-US" sz="2200"/>
              <a:t>Change to the way the heart is working. </a:t>
            </a:r>
          </a:p>
          <a:p>
            <a:pPr lvl="1"/>
            <a:r>
              <a:rPr lang="en-US" sz="2200"/>
              <a:t>Some very young children have ‘febrile convulsions’ (jerking movements) when they have a high temperature.</a:t>
            </a:r>
          </a:p>
          <a:p>
            <a:pPr lvl="1"/>
            <a:endParaRPr lang="en-US" sz="2200"/>
          </a:p>
          <a:p>
            <a:r>
              <a:rPr lang="en-US" sz="2200">
                <a:highlight>
                  <a:srgbClr val="FFFF00"/>
                </a:highlight>
              </a:rPr>
              <a:t>In these slides, wherever a word seizure is used, it means Epileptic Seizures</a:t>
            </a:r>
          </a:p>
        </p:txBody>
      </p:sp>
    </p:spTree>
    <p:extLst>
      <p:ext uri="{BB962C8B-B14F-4D97-AF65-F5344CB8AC3E}">
        <p14:creationId xmlns:p14="http://schemas.microsoft.com/office/powerpoint/2010/main" val="420161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782F6-BCFB-C3BD-731A-8CF6CEC7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62407" cy="1719072"/>
          </a:xfrm>
        </p:spPr>
        <p:txBody>
          <a:bodyPr anchor="b">
            <a:normAutofit/>
          </a:bodyPr>
          <a:lstStyle/>
          <a:p>
            <a:pPr fontAlgn="base"/>
            <a:r>
              <a:rPr lang="en-US" sz="5400" b="1" dirty="0"/>
              <a:t>Classification of Seizures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ADFF-C346-98F0-117C-BA26CBE8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Roboto" panose="02000000000000000000" pitchFamily="2" charset="0"/>
              </a:rPr>
              <a:t>Seizures are divided into groups depending on: </a:t>
            </a:r>
          </a:p>
          <a:p>
            <a:pPr marL="0" indent="0">
              <a:buNone/>
            </a:pPr>
            <a:r>
              <a:rPr lang="en-US" sz="2000">
                <a:latin typeface="Roboto" panose="02000000000000000000" pitchFamily="2" charset="0"/>
              </a:rPr>
              <a:t>• </a:t>
            </a:r>
            <a:r>
              <a:rPr lang="en-US" sz="2000" dirty="0">
                <a:latin typeface="Roboto" panose="02000000000000000000" pitchFamily="2" charset="0"/>
              </a:rPr>
              <a:t>Where they start in the brain (onset)</a:t>
            </a:r>
            <a:endParaRPr lang="en-US" sz="200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</a:rPr>
              <a:t>• Whether or not a person's awareness is affected</a:t>
            </a:r>
            <a:endParaRPr lang="en-US" sz="200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</a:rPr>
              <a:t>• Whether or not seizures involve other symptoms, such as movement or no movement </a:t>
            </a:r>
            <a:endParaRPr lang="en-US" sz="200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>
              <a:latin typeface="Roboto" panose="02000000000000000000" pitchFamily="2" charset="0"/>
            </a:endParaRPr>
          </a:p>
        </p:txBody>
      </p:sp>
      <p:pic>
        <p:nvPicPr>
          <p:cNvPr id="5" name="Picture 4" descr="A diagram of a schematic&#10;&#10;Description automatically generated">
            <a:extLst>
              <a:ext uri="{FF2B5EF4-FFF2-40B4-BE49-F238E27FC236}">
                <a16:creationId xmlns:a16="http://schemas.microsoft.com/office/drawing/2014/main" id="{E11965AE-BBC7-265D-854C-434A4A024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11" y="1333539"/>
            <a:ext cx="7418635" cy="48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4CF16-8AA4-1E97-48A8-F129C184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Classification of Seizures</a:t>
            </a:r>
            <a:endParaRPr lang="LID4096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B195-7DD1-DC03-0964-4F81534F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Roboto" panose="02000000000000000000" pitchFamily="2" charset="0"/>
              </a:rPr>
              <a:t>Depending on where they start, Epileptic seizures fall broadly into the following types:</a:t>
            </a:r>
            <a:endParaRPr lang="en-US" sz="220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2200" i="0" dirty="0">
                <a:effectLst/>
                <a:latin typeface="Roboto" panose="02000000000000000000" pitchFamily="2" charset="0"/>
              </a:rPr>
              <a:t>Focal onset seizures</a:t>
            </a:r>
          </a:p>
          <a:p>
            <a:pPr lvl="1"/>
            <a:r>
              <a:rPr lang="en-US" sz="2200" i="0" dirty="0">
                <a:effectLst/>
                <a:latin typeface="Roboto" panose="02000000000000000000" pitchFamily="2" charset="0"/>
              </a:rPr>
              <a:t>Generalized onset seizures</a:t>
            </a:r>
          </a:p>
          <a:p>
            <a:pPr lvl="1"/>
            <a:r>
              <a:rPr lang="en-US" sz="2200" i="0" dirty="0">
                <a:effectLst/>
                <a:latin typeface="Roboto" panose="02000000000000000000" pitchFamily="2" charset="0"/>
              </a:rPr>
              <a:t>Unknown onset seizures</a:t>
            </a:r>
            <a:endParaRPr lang="LID4096" sz="2200" dirty="0"/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3510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537BE-0359-64A1-0F14-2AF0C3A6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of Seizures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A diagram of a variety of diseases&#10;&#10;Description automatically generated with medium confidence">
            <a:extLst>
              <a:ext uri="{FF2B5EF4-FFF2-40B4-BE49-F238E27FC236}">
                <a16:creationId xmlns:a16="http://schemas.microsoft.com/office/drawing/2014/main" id="{0DBDD5EB-5A81-EB80-F45C-8913D528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61" y="1373478"/>
            <a:ext cx="8289726" cy="49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EDA21-07BF-319C-AD4E-E4FB5812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Myths and Facts</a:t>
            </a:r>
            <a:endParaRPr lang="LID4096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8601-79F6-0720-7D4A-5B179FC5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Epilepsy is usually only diagnosed after a person has had more than one seizure and not all seizures are due to epilepsy. </a:t>
            </a:r>
          </a:p>
          <a:p>
            <a:r>
              <a:rPr lang="en-US" sz="2200" dirty="0"/>
              <a:t>The Greek philosopher Hippocrates (460-377 BC) was the first person to think that epilepsy starts in the brain.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17957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671</Words>
  <Application>Microsoft Office PowerPoint</Application>
  <PresentationFormat>Widescreen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Wingdings</vt:lpstr>
      <vt:lpstr>Office Theme</vt:lpstr>
      <vt:lpstr>Epilepsy </vt:lpstr>
      <vt:lpstr>Epilepsy </vt:lpstr>
      <vt:lpstr>Classification of Epilepsy</vt:lpstr>
      <vt:lpstr>Epileptic seizures</vt:lpstr>
      <vt:lpstr>Are all seizures the same?</vt:lpstr>
      <vt:lpstr>Classification of Seizures</vt:lpstr>
      <vt:lpstr>Classification of Seizures</vt:lpstr>
      <vt:lpstr>Classification of Seizures</vt:lpstr>
      <vt:lpstr>Myths and Facts</vt:lpstr>
      <vt:lpstr>Facts</vt:lpstr>
      <vt:lpstr>Facts</vt:lpstr>
      <vt:lpstr>Motor Onset Seizures</vt:lpstr>
      <vt:lpstr>Videos</vt:lpstr>
      <vt:lpstr>Focal onset Seizures </vt:lpstr>
      <vt:lpstr>Generalized onset Seizures </vt:lpstr>
      <vt:lpstr>Classification of Seizures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</dc:title>
  <dc:creator>Ali Tariq</dc:creator>
  <cp:lastModifiedBy>Ali Tariq</cp:lastModifiedBy>
  <cp:revision>2</cp:revision>
  <dcterms:created xsi:type="dcterms:W3CDTF">2023-12-17T06:59:49Z</dcterms:created>
  <dcterms:modified xsi:type="dcterms:W3CDTF">2023-12-22T18:42:04Z</dcterms:modified>
</cp:coreProperties>
</file>