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5C3EC-1065-4AE0-A571-6502ED10661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508EB-5923-45D0-A37D-0D5A6512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5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https://www.geeksforgeeks.org/inter-process-communication-ipc/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508EB-5923-45D0-A37D-0D5A651227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https://medium.com/@konstankino/rabbitmq-for-inter-process-communications-7a2e3ed7ac43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508EB-5923-45D0-A37D-0D5A65122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https://www.trustradius.com/products/rabbitmq/competitors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508EB-5923-45D0-A37D-0D5A651227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https://www.rabbitmq.com/devtools.html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508EB-5923-45D0-A37D-0D5A651227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5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B182-4128-4DFB-8F62-0AFE851CD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378E6-E341-41FF-ABD0-302BB6AC6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91CF-CA4F-4CCB-823F-7D01E244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CB9B-15A8-4593-A1CA-E11243F9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EF75-9CB3-4241-950C-BF1CE0CE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D10E-BA25-431F-9625-37DEB046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E5DC1-7806-436B-B995-E5F21D25E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B541-611B-4B5E-A821-D11A2B53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2786-4CED-45B9-BF90-B20D6AC4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F44D-6934-41AF-AABC-BCC3FB3C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35132-684B-4447-9B44-41E715EF8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3E16C-B078-482A-83B4-B95D003C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EC06-0BBD-44B2-9209-9C651EB3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6CBF-24AA-4693-8320-11BDFBF1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8FB3-2EB0-40AE-8E33-48C907AF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6233-A0DA-401C-98F3-43DA96CC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B410-E2EC-43EC-8C48-3C8AC598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0A46-9E89-4F1B-BE58-AB6134AE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90B6-FAAB-455C-855F-B1A7ADC0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A070-EA3E-44F0-BE01-372E3CDE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31C-2D4B-4C44-9F18-14C618EE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BEE5A-DC20-40EB-93C6-9C7917DB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7A0F-F671-4697-8B13-3719DEC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E1A5-0172-4AEF-8C3C-6D6665FD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C37A-A4BA-4A8B-B288-F16F8B1B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A4F1-88EC-42A3-AA4A-36EB3523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B78A-7204-4D26-B069-17617CD57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6695F-BB37-435E-A2C5-5EE1B8DA4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52FA7-451C-4A00-BE4D-24DDE893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4B6F-232C-4794-A96B-6F84ED10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8497E-6D1E-4295-8C2A-46A1DEB7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C05D-4B9D-4C93-99C3-FC11CCBC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87999-147E-4B15-AC19-BB543032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64E95-689C-42FD-A47A-22BB4B07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0AAAC-83BA-4A37-892A-5C37EAD8D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2ADEA-587C-4490-8898-AFFAAB23E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1F2B3-11F9-49A4-B3A5-318CD1E9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EB2F0-F2DF-47C5-B334-A18EF32A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23041-FABE-4E16-896D-E9C65D29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C616-3201-43BC-AF60-D073D0A1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66F98-BEC0-46CF-8AA1-0C79C8C5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B5329-2542-4E08-BEBC-62F3F8D3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70FC5-9DE3-4F12-A267-E4766425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C224E-6219-4E81-8187-518E446D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ADEB8-1950-44B1-B04F-4607AEAF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974D-178E-4588-AACA-D2187B2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7F3F-5705-4318-B481-A61ACBC4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DFF4-F5B8-492F-857A-E778B740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003C8-27D2-4AA1-8B9F-22AEED2B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DC660-D632-4569-89FD-D6AE582D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E9557-9DD1-41E4-96C3-31E2B610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02F34-BA12-4AC6-BA4D-CB83673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2B9B-2228-434C-B241-77254BE0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10DA7-3CAF-4300-A1ED-2379F3498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ABE61-D1B5-4D5A-A0CE-CD5169FE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5700-65D1-453A-93AA-AA66D853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78D9C-23BF-4989-830C-6A1F7FC4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1D2F1-DB96-4361-82E5-4A40DD19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5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37DB7-D45A-44AC-A21C-000CFF78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622C-9FC5-4FBB-8907-F0E740DF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41D1F-4363-46D2-B327-AFEF868D3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4222-CDB9-4F91-95B8-6B8FA172A31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47A8-F95C-43D9-A031-74C34934F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B908-825A-4953-98BE-0CCD2B797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8AD9-F389-40B9-9FEB-9D2051FB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bbitmq/rabbitmq-server/releases/download/v3.12.8/rabbitmq-server-3.12.8.exe" TargetMode="External"/><Relationship Id="rId2" Type="http://schemas.openxmlformats.org/officeDocument/2006/relationships/hyperlink" Target="https://github.com/erlang/otp/releases/download/OTP-26.1.2/otp_win64_26.1.2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CB74-595A-46E9-A827-138D1D5FB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Intel-Process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6379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196E-D280-493A-B21D-3FDBBA88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597"/>
            <a:ext cx="5257800" cy="5329777"/>
          </a:xfrm>
        </p:spPr>
        <p:txBody>
          <a:bodyPr/>
          <a:lstStyle/>
          <a:p>
            <a:pPr algn="just"/>
            <a:r>
              <a:rPr lang="en-GB" dirty="0"/>
              <a:t>Inter-process communication (IPC) is a mechanism that allows processes to communicate with each other and synchronize their actions. The communication between these processes can be seen as a method of co-operation between them. Processes can communicate with each other through both: Shared Memory and Message Passing.</a:t>
            </a:r>
          </a:p>
          <a:p>
            <a:pPr algn="just"/>
            <a:r>
              <a:rPr lang="en-GB" dirty="0"/>
              <a:t>It is actually a messaging system for distributed systems.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CF955-4D8F-4A1A-8A0C-DDD1E527E972}"/>
              </a:ext>
            </a:extLst>
          </p:cNvPr>
          <p:cNvSpPr txBox="1">
            <a:spLocks/>
          </p:cNvSpPr>
          <p:nvPr/>
        </p:nvSpPr>
        <p:spPr>
          <a:xfrm>
            <a:off x="838200" y="329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Definition</a:t>
            </a:r>
          </a:p>
        </p:txBody>
      </p:sp>
      <p:pic>
        <p:nvPicPr>
          <p:cNvPr id="1026" name="Picture 2" descr="https://media.geeksforgeeks.org/wp-content/uploads/1-76.png">
            <a:extLst>
              <a:ext uri="{FF2B5EF4-FFF2-40B4-BE49-F238E27FC236}">
                <a16:creationId xmlns:a16="http://schemas.microsoft.com/office/drawing/2014/main" id="{CB706C90-E5E2-41BE-A9C9-5156DAE89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247" y="2345185"/>
            <a:ext cx="51244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8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390F-2EF6-4651-9C51-A737F67F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IPC (Inter-Process Communication)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E0BE-CC9E-4252-9A55-86263437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 and structured projects have multiple and independent modules.</a:t>
            </a:r>
          </a:p>
          <a:p>
            <a:r>
              <a:rPr lang="en-US" dirty="0"/>
              <a:t>Modules need to interact with each.</a:t>
            </a:r>
          </a:p>
          <a:p>
            <a:r>
              <a:rPr lang="en-US" dirty="0"/>
              <a:t>Individual component testing and debugging is easy.</a:t>
            </a:r>
          </a:p>
          <a:p>
            <a:r>
              <a:rPr lang="en-US" dirty="0"/>
              <a:t>Ways of IPS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Channels (or pipes)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Remote Procedure Calls (RPC)</a:t>
            </a:r>
          </a:p>
          <a:p>
            <a:pPr lvl="1"/>
            <a:r>
              <a:rPr lang="en-US" dirty="0"/>
              <a:t>Memory Separation</a:t>
            </a:r>
          </a:p>
        </p:txBody>
      </p:sp>
    </p:spTree>
    <p:extLst>
      <p:ext uri="{BB962C8B-B14F-4D97-AF65-F5344CB8AC3E}">
        <p14:creationId xmlns:p14="http://schemas.microsoft.com/office/powerpoint/2010/main" val="88486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7616-3DF1-4EF3-B303-A6F8EDAA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41FD-F51E-471A-BA4B-D583CD8F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					(Open-source)</a:t>
            </a:r>
          </a:p>
          <a:p>
            <a:r>
              <a:rPr lang="en-US" dirty="0"/>
              <a:t>Apache Kafka</a:t>
            </a:r>
          </a:p>
          <a:p>
            <a:r>
              <a:rPr lang="en-US" dirty="0"/>
              <a:t>Google Cloud Pub/Sub</a:t>
            </a:r>
          </a:p>
          <a:p>
            <a:r>
              <a:rPr lang="en-US" dirty="0"/>
              <a:t>IBM MQ</a:t>
            </a:r>
          </a:p>
          <a:p>
            <a:r>
              <a:rPr lang="en-US" dirty="0"/>
              <a:t>Amazon SQS</a:t>
            </a:r>
          </a:p>
          <a:p>
            <a:r>
              <a:rPr lang="en-US" dirty="0"/>
              <a:t>Azure Service Bus</a:t>
            </a:r>
          </a:p>
          <a:p>
            <a:r>
              <a:rPr lang="en-US" dirty="0"/>
              <a:t>RabbitMQ (Open-Source)</a:t>
            </a:r>
          </a:p>
        </p:txBody>
      </p:sp>
    </p:spTree>
    <p:extLst>
      <p:ext uri="{BB962C8B-B14F-4D97-AF65-F5344CB8AC3E}">
        <p14:creationId xmlns:p14="http://schemas.microsoft.com/office/powerpoint/2010/main" val="21465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CE85-15EF-4C8F-AF11-55FAFC18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CC76-219A-4A97-908D-06B99D6F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04"/>
            <a:ext cx="10515600" cy="5167565"/>
          </a:xfrm>
        </p:spPr>
        <p:txBody>
          <a:bodyPr/>
          <a:lstStyle/>
          <a:p>
            <a:r>
              <a:rPr lang="en-US" dirty="0"/>
              <a:t>Created in 2007 in ERLANG Language </a:t>
            </a:r>
          </a:p>
          <a:p>
            <a:r>
              <a:rPr lang="en-US" dirty="0"/>
              <a:t>Most widely deployed Message Broker, based on Advance Message Queuing Protocol </a:t>
            </a:r>
            <a:r>
              <a:rPr lang="en-US" b="1" dirty="0"/>
              <a:t>(AMQP) </a:t>
            </a:r>
            <a:r>
              <a:rPr lang="en-US" dirty="0"/>
              <a:t>with standard port </a:t>
            </a:r>
            <a:r>
              <a:rPr lang="en-US" b="1" dirty="0"/>
              <a:t>5672.</a:t>
            </a:r>
          </a:p>
          <a:p>
            <a:r>
              <a:rPr lang="en-US" dirty="0"/>
              <a:t>Support multiple languages e.g. Java, Python, .NET, PHP, Ruby</a:t>
            </a:r>
          </a:p>
          <a:p>
            <a:r>
              <a:rPr lang="en-US" dirty="0"/>
              <a:t>Python has multiple libraries for integrating </a:t>
            </a:r>
            <a:r>
              <a:rPr lang="en-US" dirty="0" err="1"/>
              <a:t>rabbitmq</a:t>
            </a:r>
            <a:endParaRPr lang="en-US" dirty="0"/>
          </a:p>
          <a:p>
            <a:pPr lvl="1"/>
            <a:r>
              <a:rPr lang="en-US" dirty="0"/>
              <a:t>pika</a:t>
            </a:r>
          </a:p>
          <a:p>
            <a:pPr lvl="1"/>
            <a:r>
              <a:rPr lang="en-US" dirty="0" err="1"/>
              <a:t>rstream</a:t>
            </a:r>
            <a:endParaRPr lang="en-US" dirty="0"/>
          </a:p>
          <a:p>
            <a:pPr lvl="1"/>
            <a:r>
              <a:rPr lang="en-US" dirty="0" err="1"/>
              <a:t>Rbfly</a:t>
            </a:r>
            <a:endParaRPr lang="en-US" dirty="0"/>
          </a:p>
          <a:p>
            <a:pPr lvl="1"/>
            <a:r>
              <a:rPr lang="en-US" dirty="0" err="1"/>
              <a:t>Aio-pika</a:t>
            </a:r>
            <a:endParaRPr lang="en-US" dirty="0"/>
          </a:p>
          <a:p>
            <a:pPr lvl="1"/>
            <a:r>
              <a:rPr lang="en-US" dirty="0" err="1"/>
              <a:t>Aioamqp</a:t>
            </a:r>
            <a:endParaRPr lang="en-US" dirty="0"/>
          </a:p>
          <a:p>
            <a:pPr lvl="1"/>
            <a:r>
              <a:rPr lang="en-US" dirty="0" err="1"/>
              <a:t>FastStream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5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B3B5-1F5D-41BE-95F9-D85D6215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832D-2298-45E8-A13C-418C660B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ERLANG OTP (</a:t>
            </a:r>
            <a:r>
              <a:rPr lang="en-US" dirty="0">
                <a:hlinkClick r:id="rId2"/>
              </a:rPr>
              <a:t>exe file</a:t>
            </a:r>
            <a:r>
              <a:rPr lang="en-US" dirty="0"/>
              <a:t>)</a:t>
            </a:r>
          </a:p>
          <a:p>
            <a:r>
              <a:rPr lang="en-US" dirty="0"/>
              <a:t>Download and Install RabbitMQ Server Setup for Windows (</a:t>
            </a:r>
            <a:r>
              <a:rPr lang="en-US" dirty="0">
                <a:hlinkClick r:id="rId3"/>
              </a:rPr>
              <a:t>exe file</a:t>
            </a:r>
            <a:r>
              <a:rPr lang="en-US" dirty="0"/>
              <a:t>)</a:t>
            </a:r>
          </a:p>
          <a:p>
            <a:r>
              <a:rPr lang="en-US" dirty="0"/>
              <a:t>Download any python library that support RabbitMQ. Our selected example is:</a:t>
            </a:r>
            <a:br>
              <a:rPr lang="en-US" dirty="0"/>
            </a:br>
            <a:r>
              <a:rPr lang="en-US" dirty="0"/>
              <a:t>-&gt;  </a:t>
            </a:r>
            <a:r>
              <a:rPr lang="en-US" dirty="0">
                <a:latin typeface="Consolas" panose="020B0609020204030204" pitchFamily="49" charset="0"/>
              </a:rPr>
              <a:t>pip install pika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Enjoy Journey ✨</a:t>
            </a:r>
          </a:p>
        </p:txBody>
      </p:sp>
    </p:spTree>
    <p:extLst>
      <p:ext uri="{BB962C8B-B14F-4D97-AF65-F5344CB8AC3E}">
        <p14:creationId xmlns:p14="http://schemas.microsoft.com/office/powerpoint/2010/main" val="10669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301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Intel-Process Communication</vt:lpstr>
      <vt:lpstr>PowerPoint Presentation</vt:lpstr>
      <vt:lpstr>Need of IPC (Inter-Process Communication)</vt:lpstr>
      <vt:lpstr>Most Popular tools</vt:lpstr>
      <vt:lpstr>RabbitMQ</vt:lpstr>
      <vt:lpstr>Installation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Intel-Process Communication</dc:title>
  <dc:creator>Muhammad Ali Murtaza</dc:creator>
  <cp:lastModifiedBy>Muhammad Ali Murtaza</cp:lastModifiedBy>
  <cp:revision>8</cp:revision>
  <dcterms:created xsi:type="dcterms:W3CDTF">2023-11-08T21:10:07Z</dcterms:created>
  <dcterms:modified xsi:type="dcterms:W3CDTF">2024-01-15T15:04:46Z</dcterms:modified>
</cp:coreProperties>
</file>