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4" r:id="rId5"/>
    <p:sldId id="258" r:id="rId6"/>
    <p:sldId id="259" r:id="rId7"/>
    <p:sldId id="260" r:id="rId8"/>
    <p:sldId id="263" r:id="rId9"/>
    <p:sldId id="269" r:id="rId10"/>
    <p:sldId id="270" r:id="rId11"/>
    <p:sldId id="268" r:id="rId12"/>
    <p:sldId id="266" r:id="rId13"/>
    <p:sldId id="267"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4660"/>
  </p:normalViewPr>
  <p:slideViewPr>
    <p:cSldViewPr snapToGrid="0">
      <p:cViewPr varScale="1">
        <p:scale>
          <a:sx n="103" d="100"/>
          <a:sy n="103" d="100"/>
        </p:scale>
        <p:origin x="14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A0A0E-16F1-46B3-BD98-AE1752A63B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D2A9343-514F-42AD-8709-9CF866F8BCB7}">
      <dgm:prSet phldrT="[Text]"/>
      <dgm:spPr/>
      <dgm:t>
        <a:bodyPr/>
        <a:lstStyle/>
        <a:p>
          <a:r>
            <a:rPr lang="en-US" dirty="0" smtClean="0"/>
            <a:t>All</a:t>
          </a:r>
          <a:endParaRPr lang="en-US" dirty="0"/>
        </a:p>
      </dgm:t>
    </dgm:pt>
    <dgm:pt modelId="{96054D28-CADE-4A78-B891-56F3D6FFCF15}" type="parTrans" cxnId="{B1B38C92-BD8A-499B-86C3-B3CE4DAA9765}">
      <dgm:prSet/>
      <dgm:spPr/>
      <dgm:t>
        <a:bodyPr/>
        <a:lstStyle/>
        <a:p>
          <a:endParaRPr lang="en-US"/>
        </a:p>
      </dgm:t>
    </dgm:pt>
    <dgm:pt modelId="{8C62D617-D94B-4FDA-93A5-DCA7BD708CC5}" type="sibTrans" cxnId="{B1B38C92-BD8A-499B-86C3-B3CE4DAA9765}">
      <dgm:prSet/>
      <dgm:spPr/>
      <dgm:t>
        <a:bodyPr/>
        <a:lstStyle/>
        <a:p>
          <a:endParaRPr lang="en-US"/>
        </a:p>
      </dgm:t>
    </dgm:pt>
    <dgm:pt modelId="{09A54D86-7716-42F8-9270-26C5A7FB1AB5}">
      <dgm:prSet phldrT="[Text]"/>
      <dgm:spPr/>
      <dgm:t>
        <a:bodyPr/>
        <a:lstStyle/>
        <a:p>
          <a:r>
            <a:rPr lang="en-US" dirty="0" smtClean="0"/>
            <a:t>Animals</a:t>
          </a:r>
          <a:endParaRPr lang="en-US" dirty="0"/>
        </a:p>
      </dgm:t>
    </dgm:pt>
    <dgm:pt modelId="{2943FB02-01BF-4826-82C4-C47541C199F8}" type="parTrans" cxnId="{5E7D29A7-14DA-496D-B5DA-CAFA7C94FB8D}">
      <dgm:prSet/>
      <dgm:spPr/>
      <dgm:t>
        <a:bodyPr/>
        <a:lstStyle/>
        <a:p>
          <a:endParaRPr lang="en-US"/>
        </a:p>
      </dgm:t>
    </dgm:pt>
    <dgm:pt modelId="{14552CD9-63B0-4C89-8D4C-6E71B622B796}" type="sibTrans" cxnId="{5E7D29A7-14DA-496D-B5DA-CAFA7C94FB8D}">
      <dgm:prSet/>
      <dgm:spPr/>
      <dgm:t>
        <a:bodyPr/>
        <a:lstStyle/>
        <a:p>
          <a:endParaRPr lang="en-US"/>
        </a:p>
      </dgm:t>
    </dgm:pt>
    <dgm:pt modelId="{54C6BB90-3D9C-4A89-9930-42026D0D5674}">
      <dgm:prSet/>
      <dgm:spPr/>
      <dgm:t>
        <a:bodyPr/>
        <a:lstStyle/>
        <a:p>
          <a:r>
            <a:rPr lang="en-US" dirty="0" smtClean="0"/>
            <a:t>Pets</a:t>
          </a:r>
          <a:endParaRPr lang="en-US" dirty="0"/>
        </a:p>
      </dgm:t>
    </dgm:pt>
    <dgm:pt modelId="{7C659F5E-D353-4CF5-B948-914073F6DCF2}" type="parTrans" cxnId="{8C0B0347-51A6-44FB-B2DB-36A1CE16B4EA}">
      <dgm:prSet/>
      <dgm:spPr/>
      <dgm:t>
        <a:bodyPr/>
        <a:lstStyle/>
        <a:p>
          <a:endParaRPr lang="en-US"/>
        </a:p>
      </dgm:t>
    </dgm:pt>
    <dgm:pt modelId="{FFB717BA-0B30-446E-A839-68D5BFDA2077}" type="sibTrans" cxnId="{8C0B0347-51A6-44FB-B2DB-36A1CE16B4EA}">
      <dgm:prSet/>
      <dgm:spPr/>
      <dgm:t>
        <a:bodyPr/>
        <a:lstStyle/>
        <a:p>
          <a:endParaRPr lang="en-US"/>
        </a:p>
      </dgm:t>
    </dgm:pt>
    <dgm:pt modelId="{0A62678E-4B8E-46FF-879A-8D0F44F69EE8}">
      <dgm:prSet/>
      <dgm:spPr/>
      <dgm:t>
        <a:bodyPr/>
        <a:lstStyle/>
        <a:p>
          <a:r>
            <a:rPr lang="en-US" dirty="0" smtClean="0"/>
            <a:t>Zoo</a:t>
          </a:r>
          <a:endParaRPr lang="en-US" dirty="0"/>
        </a:p>
      </dgm:t>
    </dgm:pt>
    <dgm:pt modelId="{7ED6A327-88D1-46FF-A3E8-603F61FADD33}" type="parTrans" cxnId="{75FE6577-651A-47EF-824B-05705CE6FACC}">
      <dgm:prSet/>
      <dgm:spPr/>
      <dgm:t>
        <a:bodyPr/>
        <a:lstStyle/>
        <a:p>
          <a:endParaRPr lang="en-US"/>
        </a:p>
      </dgm:t>
    </dgm:pt>
    <dgm:pt modelId="{B7B973F8-A825-4E90-8369-052C57BCDE4E}" type="sibTrans" cxnId="{75FE6577-651A-47EF-824B-05705CE6FACC}">
      <dgm:prSet/>
      <dgm:spPr/>
      <dgm:t>
        <a:bodyPr/>
        <a:lstStyle/>
        <a:p>
          <a:endParaRPr lang="en-US"/>
        </a:p>
      </dgm:t>
    </dgm:pt>
    <dgm:pt modelId="{7B798475-BD83-4D0F-AFB1-5F910C81D0AD}">
      <dgm:prSet/>
      <dgm:spPr/>
      <dgm:t>
        <a:bodyPr/>
        <a:lstStyle/>
        <a:p>
          <a:r>
            <a:rPr lang="en-US" dirty="0" smtClean="0"/>
            <a:t>Food</a:t>
          </a:r>
          <a:endParaRPr lang="en-US" dirty="0"/>
        </a:p>
      </dgm:t>
    </dgm:pt>
    <dgm:pt modelId="{B920770E-FA6C-460C-B769-CE9556253D2A}" type="parTrans" cxnId="{68E9FD7A-05F0-4666-9075-7DFC3A2DBFCC}">
      <dgm:prSet/>
      <dgm:spPr/>
      <dgm:t>
        <a:bodyPr/>
        <a:lstStyle/>
        <a:p>
          <a:endParaRPr lang="en-US"/>
        </a:p>
      </dgm:t>
    </dgm:pt>
    <dgm:pt modelId="{C5AE4539-05F1-43C6-B7DF-48767085ADA4}" type="sibTrans" cxnId="{68E9FD7A-05F0-4666-9075-7DFC3A2DBFCC}">
      <dgm:prSet/>
      <dgm:spPr/>
      <dgm:t>
        <a:bodyPr/>
        <a:lstStyle/>
        <a:p>
          <a:endParaRPr lang="en-US"/>
        </a:p>
      </dgm:t>
    </dgm:pt>
    <dgm:pt modelId="{2F0FB5DE-5A9D-4D3D-A583-7FA014441C51}">
      <dgm:prSet/>
      <dgm:spPr/>
      <dgm:t>
        <a:bodyPr/>
        <a:lstStyle/>
        <a:p>
          <a:r>
            <a:rPr lang="en-US" dirty="0" smtClean="0"/>
            <a:t>Farm</a:t>
          </a:r>
          <a:endParaRPr lang="en-US" dirty="0"/>
        </a:p>
      </dgm:t>
    </dgm:pt>
    <dgm:pt modelId="{78BC4A45-6F56-4B87-AD3D-8766ED12A7E9}" type="parTrans" cxnId="{6B6B19B4-F507-4136-9DD9-8086B996F430}">
      <dgm:prSet/>
      <dgm:spPr/>
      <dgm:t>
        <a:bodyPr/>
        <a:lstStyle/>
        <a:p>
          <a:endParaRPr lang="en-US"/>
        </a:p>
      </dgm:t>
    </dgm:pt>
    <dgm:pt modelId="{ABC218F2-924F-48AC-A41C-EDBE8497CEFA}" type="sibTrans" cxnId="{6B6B19B4-F507-4136-9DD9-8086B996F430}">
      <dgm:prSet/>
      <dgm:spPr/>
      <dgm:t>
        <a:bodyPr/>
        <a:lstStyle/>
        <a:p>
          <a:endParaRPr lang="en-US"/>
        </a:p>
      </dgm:t>
    </dgm:pt>
    <dgm:pt modelId="{2B827F71-BD4B-4C27-994F-A9FD012AAF72}">
      <dgm:prSet/>
      <dgm:spPr/>
      <dgm:t>
        <a:bodyPr/>
        <a:lstStyle/>
        <a:p>
          <a:r>
            <a:rPr lang="en-US" dirty="0" smtClean="0"/>
            <a:t>Beef</a:t>
          </a:r>
          <a:endParaRPr lang="en-US" dirty="0"/>
        </a:p>
      </dgm:t>
    </dgm:pt>
    <dgm:pt modelId="{B59F3437-6872-40D3-9770-9B57C873B960}" type="parTrans" cxnId="{B131B415-C377-499C-899D-1AB270CC6269}">
      <dgm:prSet/>
      <dgm:spPr/>
      <dgm:t>
        <a:bodyPr/>
        <a:lstStyle/>
        <a:p>
          <a:endParaRPr lang="en-US"/>
        </a:p>
      </dgm:t>
    </dgm:pt>
    <dgm:pt modelId="{0866DAB3-A626-4CA3-A6C2-FAE162BE0ABC}" type="sibTrans" cxnId="{B131B415-C377-499C-899D-1AB270CC6269}">
      <dgm:prSet/>
      <dgm:spPr/>
      <dgm:t>
        <a:bodyPr/>
        <a:lstStyle/>
        <a:p>
          <a:endParaRPr lang="en-US"/>
        </a:p>
      </dgm:t>
    </dgm:pt>
    <dgm:pt modelId="{ACE10917-B30B-4146-83EA-C9F0A592E227}">
      <dgm:prSet/>
      <dgm:spPr/>
      <dgm:t>
        <a:bodyPr/>
        <a:lstStyle/>
        <a:p>
          <a:r>
            <a:rPr lang="en-US" dirty="0" smtClean="0"/>
            <a:t>Cooking</a:t>
          </a:r>
          <a:endParaRPr lang="en-US" dirty="0"/>
        </a:p>
      </dgm:t>
    </dgm:pt>
    <dgm:pt modelId="{F2866581-3AC7-4ED0-BC0F-D23939985090}" type="parTrans" cxnId="{FF0A5228-A696-46C0-A751-CA37098747CE}">
      <dgm:prSet/>
      <dgm:spPr/>
      <dgm:t>
        <a:bodyPr/>
        <a:lstStyle/>
        <a:p>
          <a:endParaRPr lang="en-US"/>
        </a:p>
      </dgm:t>
    </dgm:pt>
    <dgm:pt modelId="{862B248F-1056-47B9-BD57-B2A91736E727}" type="sibTrans" cxnId="{FF0A5228-A696-46C0-A751-CA37098747CE}">
      <dgm:prSet/>
      <dgm:spPr/>
      <dgm:t>
        <a:bodyPr/>
        <a:lstStyle/>
        <a:p>
          <a:endParaRPr lang="en-US"/>
        </a:p>
      </dgm:t>
    </dgm:pt>
    <dgm:pt modelId="{5A823E41-0217-4EC6-8806-3EAD51A0B828}">
      <dgm:prSet/>
      <dgm:spPr/>
      <dgm:t>
        <a:bodyPr/>
        <a:lstStyle/>
        <a:p>
          <a:r>
            <a:rPr lang="en-US" dirty="0" smtClean="0"/>
            <a:t>Cookie</a:t>
          </a:r>
          <a:endParaRPr lang="en-US" dirty="0"/>
        </a:p>
      </dgm:t>
    </dgm:pt>
    <dgm:pt modelId="{D9CB201C-0EE1-4A2F-B7BB-CE84F6247674}" type="parTrans" cxnId="{8848E7B7-76AC-476A-BCE5-026616E2A102}">
      <dgm:prSet/>
      <dgm:spPr/>
    </dgm:pt>
    <dgm:pt modelId="{D0A94A52-1ED4-4225-A906-45E791F2309C}" type="sibTrans" cxnId="{8848E7B7-76AC-476A-BCE5-026616E2A102}">
      <dgm:prSet/>
      <dgm:spPr/>
    </dgm:pt>
    <dgm:pt modelId="{62D23EA1-F578-4E79-8C47-28F032438B69}" type="pres">
      <dgm:prSet presAssocID="{BEAA0A0E-16F1-46B3-BD98-AE1752A63BC9}" presName="hierChild1" presStyleCnt="0">
        <dgm:presLayoutVars>
          <dgm:chPref val="1"/>
          <dgm:dir val="rev"/>
          <dgm:animOne val="branch"/>
          <dgm:animLvl val="lvl"/>
          <dgm:resizeHandles/>
        </dgm:presLayoutVars>
      </dgm:prSet>
      <dgm:spPr/>
      <dgm:t>
        <a:bodyPr/>
        <a:lstStyle/>
        <a:p>
          <a:endParaRPr lang="en-US"/>
        </a:p>
      </dgm:t>
    </dgm:pt>
    <dgm:pt modelId="{2A2D0A1F-DF5B-4D62-8359-75FED3464955}" type="pres">
      <dgm:prSet presAssocID="{9D2A9343-514F-42AD-8709-9CF866F8BCB7}" presName="hierRoot1" presStyleCnt="0"/>
      <dgm:spPr/>
    </dgm:pt>
    <dgm:pt modelId="{67DE11BD-B662-4088-8777-35F65D0117A2}" type="pres">
      <dgm:prSet presAssocID="{9D2A9343-514F-42AD-8709-9CF866F8BCB7}" presName="composite" presStyleCnt="0"/>
      <dgm:spPr/>
    </dgm:pt>
    <dgm:pt modelId="{E9198AC2-9187-42A7-8316-2334E731B4D9}" type="pres">
      <dgm:prSet presAssocID="{9D2A9343-514F-42AD-8709-9CF866F8BCB7}" presName="background" presStyleLbl="node0" presStyleIdx="0" presStyleCnt="1"/>
      <dgm:spPr/>
    </dgm:pt>
    <dgm:pt modelId="{1BED93CD-BA7B-4499-826C-20AE6140A068}" type="pres">
      <dgm:prSet presAssocID="{9D2A9343-514F-42AD-8709-9CF866F8BCB7}" presName="text" presStyleLbl="fgAcc0" presStyleIdx="0" presStyleCnt="1">
        <dgm:presLayoutVars>
          <dgm:chPref val="3"/>
        </dgm:presLayoutVars>
      </dgm:prSet>
      <dgm:spPr/>
      <dgm:t>
        <a:bodyPr/>
        <a:lstStyle/>
        <a:p>
          <a:endParaRPr lang="en-US"/>
        </a:p>
      </dgm:t>
    </dgm:pt>
    <dgm:pt modelId="{106D85AC-B89C-441A-A093-C690B8A40C10}" type="pres">
      <dgm:prSet presAssocID="{9D2A9343-514F-42AD-8709-9CF866F8BCB7}" presName="hierChild2" presStyleCnt="0"/>
      <dgm:spPr/>
    </dgm:pt>
    <dgm:pt modelId="{C18B3AE3-C56B-4C46-B2FE-8FC0FF516083}" type="pres">
      <dgm:prSet presAssocID="{2943FB02-01BF-4826-82C4-C47541C199F8}" presName="Name10" presStyleLbl="parChTrans1D2" presStyleIdx="0" presStyleCnt="2"/>
      <dgm:spPr/>
      <dgm:t>
        <a:bodyPr/>
        <a:lstStyle/>
        <a:p>
          <a:endParaRPr lang="en-US"/>
        </a:p>
      </dgm:t>
    </dgm:pt>
    <dgm:pt modelId="{DE6675B3-14DB-4FEE-9B01-0C9CD90D5550}" type="pres">
      <dgm:prSet presAssocID="{09A54D86-7716-42F8-9270-26C5A7FB1AB5}" presName="hierRoot2" presStyleCnt="0"/>
      <dgm:spPr/>
    </dgm:pt>
    <dgm:pt modelId="{1C1140BA-586B-4D14-B29D-0094D68507D5}" type="pres">
      <dgm:prSet presAssocID="{09A54D86-7716-42F8-9270-26C5A7FB1AB5}" presName="composite2" presStyleCnt="0"/>
      <dgm:spPr/>
    </dgm:pt>
    <dgm:pt modelId="{0FAC0412-8017-4535-AC2C-8A81766BC88D}" type="pres">
      <dgm:prSet presAssocID="{09A54D86-7716-42F8-9270-26C5A7FB1AB5}" presName="background2" presStyleLbl="node2" presStyleIdx="0" presStyleCnt="2"/>
      <dgm:spPr/>
    </dgm:pt>
    <dgm:pt modelId="{6E6EC764-966F-4CBB-8AD4-11EFBFEC79FB}" type="pres">
      <dgm:prSet presAssocID="{09A54D86-7716-42F8-9270-26C5A7FB1AB5}" presName="text2" presStyleLbl="fgAcc2" presStyleIdx="0" presStyleCnt="2">
        <dgm:presLayoutVars>
          <dgm:chPref val="3"/>
        </dgm:presLayoutVars>
      </dgm:prSet>
      <dgm:spPr/>
      <dgm:t>
        <a:bodyPr/>
        <a:lstStyle/>
        <a:p>
          <a:endParaRPr lang="en-US"/>
        </a:p>
      </dgm:t>
    </dgm:pt>
    <dgm:pt modelId="{6E2EFEBF-C1AB-468A-B69E-A9A276A22E79}" type="pres">
      <dgm:prSet presAssocID="{09A54D86-7716-42F8-9270-26C5A7FB1AB5}" presName="hierChild3" presStyleCnt="0"/>
      <dgm:spPr/>
    </dgm:pt>
    <dgm:pt modelId="{9D46FDFC-20E4-417D-9CF1-5E98325195CA}" type="pres">
      <dgm:prSet presAssocID="{7C659F5E-D353-4CF5-B948-914073F6DCF2}" presName="Name17" presStyleLbl="parChTrans1D3" presStyleIdx="0" presStyleCnt="6"/>
      <dgm:spPr/>
      <dgm:t>
        <a:bodyPr/>
        <a:lstStyle/>
        <a:p>
          <a:endParaRPr lang="en-US"/>
        </a:p>
      </dgm:t>
    </dgm:pt>
    <dgm:pt modelId="{DB50B143-1F51-4322-85D4-EA3F72BDEACF}" type="pres">
      <dgm:prSet presAssocID="{54C6BB90-3D9C-4A89-9930-42026D0D5674}" presName="hierRoot3" presStyleCnt="0"/>
      <dgm:spPr/>
    </dgm:pt>
    <dgm:pt modelId="{4305F2D6-890D-46F7-80AD-190B976259D5}" type="pres">
      <dgm:prSet presAssocID="{54C6BB90-3D9C-4A89-9930-42026D0D5674}" presName="composite3" presStyleCnt="0"/>
      <dgm:spPr/>
    </dgm:pt>
    <dgm:pt modelId="{540F10CB-3AD1-4872-8218-73A8FAB9770B}" type="pres">
      <dgm:prSet presAssocID="{54C6BB90-3D9C-4A89-9930-42026D0D5674}" presName="background3" presStyleLbl="node3" presStyleIdx="0" presStyleCnt="6"/>
      <dgm:spPr/>
    </dgm:pt>
    <dgm:pt modelId="{139687CB-FA19-419B-A506-F4C782B93EE8}" type="pres">
      <dgm:prSet presAssocID="{54C6BB90-3D9C-4A89-9930-42026D0D5674}" presName="text3" presStyleLbl="fgAcc3" presStyleIdx="0" presStyleCnt="6">
        <dgm:presLayoutVars>
          <dgm:chPref val="3"/>
        </dgm:presLayoutVars>
      </dgm:prSet>
      <dgm:spPr/>
      <dgm:t>
        <a:bodyPr/>
        <a:lstStyle/>
        <a:p>
          <a:endParaRPr lang="en-US"/>
        </a:p>
      </dgm:t>
    </dgm:pt>
    <dgm:pt modelId="{06E8A232-451F-48BC-B493-E9078323718E}" type="pres">
      <dgm:prSet presAssocID="{54C6BB90-3D9C-4A89-9930-42026D0D5674}" presName="hierChild4" presStyleCnt="0"/>
      <dgm:spPr/>
    </dgm:pt>
    <dgm:pt modelId="{170E11C5-0055-4400-9473-98D537C6E739}" type="pres">
      <dgm:prSet presAssocID="{7ED6A327-88D1-46FF-A3E8-603F61FADD33}" presName="Name17" presStyleLbl="parChTrans1D3" presStyleIdx="1" presStyleCnt="6"/>
      <dgm:spPr/>
      <dgm:t>
        <a:bodyPr/>
        <a:lstStyle/>
        <a:p>
          <a:endParaRPr lang="en-US"/>
        </a:p>
      </dgm:t>
    </dgm:pt>
    <dgm:pt modelId="{0BE96676-2729-4BD5-9DA3-A62322F6E494}" type="pres">
      <dgm:prSet presAssocID="{0A62678E-4B8E-46FF-879A-8D0F44F69EE8}" presName="hierRoot3" presStyleCnt="0"/>
      <dgm:spPr/>
    </dgm:pt>
    <dgm:pt modelId="{02A5A050-3E1B-4641-A7A0-FBFB861DF75C}" type="pres">
      <dgm:prSet presAssocID="{0A62678E-4B8E-46FF-879A-8D0F44F69EE8}" presName="composite3" presStyleCnt="0"/>
      <dgm:spPr/>
    </dgm:pt>
    <dgm:pt modelId="{695A07D6-E589-4D78-AECF-ED4A3C5A6FBE}" type="pres">
      <dgm:prSet presAssocID="{0A62678E-4B8E-46FF-879A-8D0F44F69EE8}" presName="background3" presStyleLbl="node3" presStyleIdx="1" presStyleCnt="6"/>
      <dgm:spPr/>
    </dgm:pt>
    <dgm:pt modelId="{D16EF9B5-7DF2-4D26-95CE-4462A6160C00}" type="pres">
      <dgm:prSet presAssocID="{0A62678E-4B8E-46FF-879A-8D0F44F69EE8}" presName="text3" presStyleLbl="fgAcc3" presStyleIdx="1" presStyleCnt="6">
        <dgm:presLayoutVars>
          <dgm:chPref val="3"/>
        </dgm:presLayoutVars>
      </dgm:prSet>
      <dgm:spPr/>
      <dgm:t>
        <a:bodyPr/>
        <a:lstStyle/>
        <a:p>
          <a:endParaRPr lang="en-US"/>
        </a:p>
      </dgm:t>
    </dgm:pt>
    <dgm:pt modelId="{CD588C5E-990A-450E-8A07-846B2C600417}" type="pres">
      <dgm:prSet presAssocID="{0A62678E-4B8E-46FF-879A-8D0F44F69EE8}" presName="hierChild4" presStyleCnt="0"/>
      <dgm:spPr/>
    </dgm:pt>
    <dgm:pt modelId="{F56E999E-66FD-4637-AD33-5AC8B79F1842}" type="pres">
      <dgm:prSet presAssocID="{78BC4A45-6F56-4B87-AD3D-8766ED12A7E9}" presName="Name17" presStyleLbl="parChTrans1D3" presStyleIdx="2" presStyleCnt="6"/>
      <dgm:spPr/>
      <dgm:t>
        <a:bodyPr/>
        <a:lstStyle/>
        <a:p>
          <a:endParaRPr lang="en-US"/>
        </a:p>
      </dgm:t>
    </dgm:pt>
    <dgm:pt modelId="{B6638D92-2FBA-4C12-A490-4C9FCAE716A5}" type="pres">
      <dgm:prSet presAssocID="{2F0FB5DE-5A9D-4D3D-A583-7FA014441C51}" presName="hierRoot3" presStyleCnt="0"/>
      <dgm:spPr/>
    </dgm:pt>
    <dgm:pt modelId="{6FD56B1B-E08A-4ADC-AC54-FD7C3C4FEF16}" type="pres">
      <dgm:prSet presAssocID="{2F0FB5DE-5A9D-4D3D-A583-7FA014441C51}" presName="composite3" presStyleCnt="0"/>
      <dgm:spPr/>
    </dgm:pt>
    <dgm:pt modelId="{D903AFF5-E5F6-4466-924A-0B5E49DA2031}" type="pres">
      <dgm:prSet presAssocID="{2F0FB5DE-5A9D-4D3D-A583-7FA014441C51}" presName="background3" presStyleLbl="node3" presStyleIdx="2" presStyleCnt="6"/>
      <dgm:spPr/>
    </dgm:pt>
    <dgm:pt modelId="{23EF96DB-4BC4-4BFF-A0F6-595B9165E4CE}" type="pres">
      <dgm:prSet presAssocID="{2F0FB5DE-5A9D-4D3D-A583-7FA014441C51}" presName="text3" presStyleLbl="fgAcc3" presStyleIdx="2" presStyleCnt="6">
        <dgm:presLayoutVars>
          <dgm:chPref val="3"/>
        </dgm:presLayoutVars>
      </dgm:prSet>
      <dgm:spPr/>
      <dgm:t>
        <a:bodyPr/>
        <a:lstStyle/>
        <a:p>
          <a:endParaRPr lang="en-US"/>
        </a:p>
      </dgm:t>
    </dgm:pt>
    <dgm:pt modelId="{F6DBD380-BAE3-4AE9-8336-45705DE240C3}" type="pres">
      <dgm:prSet presAssocID="{2F0FB5DE-5A9D-4D3D-A583-7FA014441C51}" presName="hierChild4" presStyleCnt="0"/>
      <dgm:spPr/>
    </dgm:pt>
    <dgm:pt modelId="{57B35C9D-9CB4-4132-B0BF-BAB0770B021D}" type="pres">
      <dgm:prSet presAssocID="{B920770E-FA6C-460C-B769-CE9556253D2A}" presName="Name10" presStyleLbl="parChTrans1D2" presStyleIdx="1" presStyleCnt="2"/>
      <dgm:spPr/>
      <dgm:t>
        <a:bodyPr/>
        <a:lstStyle/>
        <a:p>
          <a:endParaRPr lang="en-US"/>
        </a:p>
      </dgm:t>
    </dgm:pt>
    <dgm:pt modelId="{F7416203-AEA3-46B7-9FBB-174AD54CC77E}" type="pres">
      <dgm:prSet presAssocID="{7B798475-BD83-4D0F-AFB1-5F910C81D0AD}" presName="hierRoot2" presStyleCnt="0"/>
      <dgm:spPr/>
    </dgm:pt>
    <dgm:pt modelId="{A73542F1-6730-4D7D-ABAA-99D05F206F8B}" type="pres">
      <dgm:prSet presAssocID="{7B798475-BD83-4D0F-AFB1-5F910C81D0AD}" presName="composite2" presStyleCnt="0"/>
      <dgm:spPr/>
    </dgm:pt>
    <dgm:pt modelId="{41EAEBC9-4D4C-486F-8B1E-805E8BEA99F6}" type="pres">
      <dgm:prSet presAssocID="{7B798475-BD83-4D0F-AFB1-5F910C81D0AD}" presName="background2" presStyleLbl="node2" presStyleIdx="1" presStyleCnt="2"/>
      <dgm:spPr/>
    </dgm:pt>
    <dgm:pt modelId="{2CBA11D9-2CCD-49E4-815B-98F81FAB9F0E}" type="pres">
      <dgm:prSet presAssocID="{7B798475-BD83-4D0F-AFB1-5F910C81D0AD}" presName="text2" presStyleLbl="fgAcc2" presStyleIdx="1" presStyleCnt="2">
        <dgm:presLayoutVars>
          <dgm:chPref val="3"/>
        </dgm:presLayoutVars>
      </dgm:prSet>
      <dgm:spPr/>
      <dgm:t>
        <a:bodyPr/>
        <a:lstStyle/>
        <a:p>
          <a:endParaRPr lang="en-US"/>
        </a:p>
      </dgm:t>
    </dgm:pt>
    <dgm:pt modelId="{ADA7DA8B-9082-47A5-B686-BB63AADB7EBE}" type="pres">
      <dgm:prSet presAssocID="{7B798475-BD83-4D0F-AFB1-5F910C81D0AD}" presName="hierChild3" presStyleCnt="0"/>
      <dgm:spPr/>
    </dgm:pt>
    <dgm:pt modelId="{D582469F-B300-4441-8B7A-811F2944BE7C}" type="pres">
      <dgm:prSet presAssocID="{B59F3437-6872-40D3-9770-9B57C873B960}" presName="Name17" presStyleLbl="parChTrans1D3" presStyleIdx="3" presStyleCnt="6"/>
      <dgm:spPr/>
      <dgm:t>
        <a:bodyPr/>
        <a:lstStyle/>
        <a:p>
          <a:endParaRPr lang="en-US"/>
        </a:p>
      </dgm:t>
    </dgm:pt>
    <dgm:pt modelId="{137CD1A6-429F-4472-8075-2AAC931240C2}" type="pres">
      <dgm:prSet presAssocID="{2B827F71-BD4B-4C27-994F-A9FD012AAF72}" presName="hierRoot3" presStyleCnt="0"/>
      <dgm:spPr/>
    </dgm:pt>
    <dgm:pt modelId="{1AA004FF-A80C-47ED-BE42-2811F0A92588}" type="pres">
      <dgm:prSet presAssocID="{2B827F71-BD4B-4C27-994F-A9FD012AAF72}" presName="composite3" presStyleCnt="0"/>
      <dgm:spPr/>
    </dgm:pt>
    <dgm:pt modelId="{0F62097E-E899-413A-B307-BD360315F6A4}" type="pres">
      <dgm:prSet presAssocID="{2B827F71-BD4B-4C27-994F-A9FD012AAF72}" presName="background3" presStyleLbl="node3" presStyleIdx="3" presStyleCnt="6"/>
      <dgm:spPr/>
    </dgm:pt>
    <dgm:pt modelId="{1BD4006F-235B-45D5-96E7-76BD89EC9013}" type="pres">
      <dgm:prSet presAssocID="{2B827F71-BD4B-4C27-994F-A9FD012AAF72}" presName="text3" presStyleLbl="fgAcc3" presStyleIdx="3" presStyleCnt="6">
        <dgm:presLayoutVars>
          <dgm:chPref val="3"/>
        </dgm:presLayoutVars>
      </dgm:prSet>
      <dgm:spPr/>
      <dgm:t>
        <a:bodyPr/>
        <a:lstStyle/>
        <a:p>
          <a:endParaRPr lang="en-US"/>
        </a:p>
      </dgm:t>
    </dgm:pt>
    <dgm:pt modelId="{41E9E1B3-C577-4E7F-86D7-C65D8EC836C8}" type="pres">
      <dgm:prSet presAssocID="{2B827F71-BD4B-4C27-994F-A9FD012AAF72}" presName="hierChild4" presStyleCnt="0"/>
      <dgm:spPr/>
    </dgm:pt>
    <dgm:pt modelId="{55D60E9B-AA3B-4454-9CBC-34D34BF82E6C}" type="pres">
      <dgm:prSet presAssocID="{F2866581-3AC7-4ED0-BC0F-D23939985090}" presName="Name17" presStyleLbl="parChTrans1D3" presStyleIdx="4" presStyleCnt="6"/>
      <dgm:spPr/>
      <dgm:t>
        <a:bodyPr/>
        <a:lstStyle/>
        <a:p>
          <a:endParaRPr lang="en-US"/>
        </a:p>
      </dgm:t>
    </dgm:pt>
    <dgm:pt modelId="{2BD5B36F-B9E3-4ED9-92F2-25C20428608F}" type="pres">
      <dgm:prSet presAssocID="{ACE10917-B30B-4146-83EA-C9F0A592E227}" presName="hierRoot3" presStyleCnt="0"/>
      <dgm:spPr/>
    </dgm:pt>
    <dgm:pt modelId="{CED99AD9-2054-4360-B85E-57EE8F304E4C}" type="pres">
      <dgm:prSet presAssocID="{ACE10917-B30B-4146-83EA-C9F0A592E227}" presName="composite3" presStyleCnt="0"/>
      <dgm:spPr/>
    </dgm:pt>
    <dgm:pt modelId="{42158203-15A2-440E-B9C6-10E6C6763797}" type="pres">
      <dgm:prSet presAssocID="{ACE10917-B30B-4146-83EA-C9F0A592E227}" presName="background3" presStyleLbl="node3" presStyleIdx="4" presStyleCnt="6"/>
      <dgm:spPr/>
    </dgm:pt>
    <dgm:pt modelId="{E6BB79A1-F5C2-472E-9DBE-FF68A68660AB}" type="pres">
      <dgm:prSet presAssocID="{ACE10917-B30B-4146-83EA-C9F0A592E227}" presName="text3" presStyleLbl="fgAcc3" presStyleIdx="4" presStyleCnt="6">
        <dgm:presLayoutVars>
          <dgm:chPref val="3"/>
        </dgm:presLayoutVars>
      </dgm:prSet>
      <dgm:spPr/>
      <dgm:t>
        <a:bodyPr/>
        <a:lstStyle/>
        <a:p>
          <a:endParaRPr lang="en-US"/>
        </a:p>
      </dgm:t>
    </dgm:pt>
    <dgm:pt modelId="{6D646E5B-8328-4592-91DF-364D445A5FDD}" type="pres">
      <dgm:prSet presAssocID="{ACE10917-B30B-4146-83EA-C9F0A592E227}" presName="hierChild4" presStyleCnt="0"/>
      <dgm:spPr/>
    </dgm:pt>
    <dgm:pt modelId="{3337EDD6-D7A8-4F4A-B21B-058F2C94EEDD}" type="pres">
      <dgm:prSet presAssocID="{D9CB201C-0EE1-4A2F-B7BB-CE84F6247674}" presName="Name17" presStyleLbl="parChTrans1D3" presStyleIdx="5" presStyleCnt="6"/>
      <dgm:spPr/>
    </dgm:pt>
    <dgm:pt modelId="{F93D234C-698D-4B20-9DF2-4320BD592DCA}" type="pres">
      <dgm:prSet presAssocID="{5A823E41-0217-4EC6-8806-3EAD51A0B828}" presName="hierRoot3" presStyleCnt="0"/>
      <dgm:spPr/>
    </dgm:pt>
    <dgm:pt modelId="{75B6C6C5-B347-44C2-ACE5-B087E495BB63}" type="pres">
      <dgm:prSet presAssocID="{5A823E41-0217-4EC6-8806-3EAD51A0B828}" presName="composite3" presStyleCnt="0"/>
      <dgm:spPr/>
    </dgm:pt>
    <dgm:pt modelId="{3925D061-1131-44A9-9998-C6C6DDBA42EC}" type="pres">
      <dgm:prSet presAssocID="{5A823E41-0217-4EC6-8806-3EAD51A0B828}" presName="background3" presStyleLbl="node3" presStyleIdx="5" presStyleCnt="6"/>
      <dgm:spPr/>
    </dgm:pt>
    <dgm:pt modelId="{37EDE6F9-CA80-4B38-AFF8-849FDC064D1F}" type="pres">
      <dgm:prSet presAssocID="{5A823E41-0217-4EC6-8806-3EAD51A0B828}" presName="text3" presStyleLbl="fgAcc3" presStyleIdx="5" presStyleCnt="6">
        <dgm:presLayoutVars>
          <dgm:chPref val="3"/>
        </dgm:presLayoutVars>
      </dgm:prSet>
      <dgm:spPr/>
      <dgm:t>
        <a:bodyPr/>
        <a:lstStyle/>
        <a:p>
          <a:endParaRPr lang="en-US"/>
        </a:p>
      </dgm:t>
    </dgm:pt>
    <dgm:pt modelId="{925ABB70-6FAE-4B95-B095-D3473515B0ED}" type="pres">
      <dgm:prSet presAssocID="{5A823E41-0217-4EC6-8806-3EAD51A0B828}" presName="hierChild4" presStyleCnt="0"/>
      <dgm:spPr/>
    </dgm:pt>
  </dgm:ptLst>
  <dgm:cxnLst>
    <dgm:cxn modelId="{5E7D29A7-14DA-496D-B5DA-CAFA7C94FB8D}" srcId="{9D2A9343-514F-42AD-8709-9CF866F8BCB7}" destId="{09A54D86-7716-42F8-9270-26C5A7FB1AB5}" srcOrd="0" destOrd="0" parTransId="{2943FB02-01BF-4826-82C4-C47541C199F8}" sibTransId="{14552CD9-63B0-4C89-8D4C-6E71B622B796}"/>
    <dgm:cxn modelId="{B1B38C92-BD8A-499B-86C3-B3CE4DAA9765}" srcId="{BEAA0A0E-16F1-46B3-BD98-AE1752A63BC9}" destId="{9D2A9343-514F-42AD-8709-9CF866F8BCB7}" srcOrd="0" destOrd="0" parTransId="{96054D28-CADE-4A78-B891-56F3D6FFCF15}" sibTransId="{8C62D617-D94B-4FDA-93A5-DCA7BD708CC5}"/>
    <dgm:cxn modelId="{384837A1-A162-48EB-BED4-0CDB80A32B54}" type="presOf" srcId="{7ED6A327-88D1-46FF-A3E8-603F61FADD33}" destId="{170E11C5-0055-4400-9473-98D537C6E739}" srcOrd="0" destOrd="0" presId="urn:microsoft.com/office/officeart/2005/8/layout/hierarchy1"/>
    <dgm:cxn modelId="{67F027CB-A13F-43F8-BE68-278684D3F700}" type="presOf" srcId="{7C659F5E-D353-4CF5-B948-914073F6DCF2}" destId="{9D46FDFC-20E4-417D-9CF1-5E98325195CA}" srcOrd="0" destOrd="0" presId="urn:microsoft.com/office/officeart/2005/8/layout/hierarchy1"/>
    <dgm:cxn modelId="{7613FA8F-CB54-49A6-9ED0-E657AF8589BE}" type="presOf" srcId="{78BC4A45-6F56-4B87-AD3D-8766ED12A7E9}" destId="{F56E999E-66FD-4637-AD33-5AC8B79F1842}" srcOrd="0" destOrd="0" presId="urn:microsoft.com/office/officeart/2005/8/layout/hierarchy1"/>
    <dgm:cxn modelId="{FF0A5228-A696-46C0-A751-CA37098747CE}" srcId="{7B798475-BD83-4D0F-AFB1-5F910C81D0AD}" destId="{ACE10917-B30B-4146-83EA-C9F0A592E227}" srcOrd="1" destOrd="0" parTransId="{F2866581-3AC7-4ED0-BC0F-D23939985090}" sibTransId="{862B248F-1056-47B9-BD57-B2A91736E727}"/>
    <dgm:cxn modelId="{8848E7B7-76AC-476A-BCE5-026616E2A102}" srcId="{7B798475-BD83-4D0F-AFB1-5F910C81D0AD}" destId="{5A823E41-0217-4EC6-8806-3EAD51A0B828}" srcOrd="2" destOrd="0" parTransId="{D9CB201C-0EE1-4A2F-B7BB-CE84F6247674}" sibTransId="{D0A94A52-1ED4-4225-A906-45E791F2309C}"/>
    <dgm:cxn modelId="{75FE6577-651A-47EF-824B-05705CE6FACC}" srcId="{09A54D86-7716-42F8-9270-26C5A7FB1AB5}" destId="{0A62678E-4B8E-46FF-879A-8D0F44F69EE8}" srcOrd="1" destOrd="0" parTransId="{7ED6A327-88D1-46FF-A3E8-603F61FADD33}" sibTransId="{B7B973F8-A825-4E90-8369-052C57BCDE4E}"/>
    <dgm:cxn modelId="{C187AD31-2FC1-44B8-B09C-73854E1954A3}" type="presOf" srcId="{B59F3437-6872-40D3-9770-9B57C873B960}" destId="{D582469F-B300-4441-8B7A-811F2944BE7C}" srcOrd="0" destOrd="0" presId="urn:microsoft.com/office/officeart/2005/8/layout/hierarchy1"/>
    <dgm:cxn modelId="{9446B3ED-9692-4C65-8037-35C0635ECDB8}" type="presOf" srcId="{54C6BB90-3D9C-4A89-9930-42026D0D5674}" destId="{139687CB-FA19-419B-A506-F4C782B93EE8}" srcOrd="0" destOrd="0" presId="urn:microsoft.com/office/officeart/2005/8/layout/hierarchy1"/>
    <dgm:cxn modelId="{FAA84A62-6D4A-4B83-B311-FADFD5E02AD2}" type="presOf" srcId="{7B798475-BD83-4D0F-AFB1-5F910C81D0AD}" destId="{2CBA11D9-2CCD-49E4-815B-98F81FAB9F0E}" srcOrd="0" destOrd="0" presId="urn:microsoft.com/office/officeart/2005/8/layout/hierarchy1"/>
    <dgm:cxn modelId="{B131B415-C377-499C-899D-1AB270CC6269}" srcId="{7B798475-BD83-4D0F-AFB1-5F910C81D0AD}" destId="{2B827F71-BD4B-4C27-994F-A9FD012AAF72}" srcOrd="0" destOrd="0" parTransId="{B59F3437-6872-40D3-9770-9B57C873B960}" sibTransId="{0866DAB3-A626-4CA3-A6C2-FAE162BE0ABC}"/>
    <dgm:cxn modelId="{68E9FD7A-05F0-4666-9075-7DFC3A2DBFCC}" srcId="{9D2A9343-514F-42AD-8709-9CF866F8BCB7}" destId="{7B798475-BD83-4D0F-AFB1-5F910C81D0AD}" srcOrd="1" destOrd="0" parTransId="{B920770E-FA6C-460C-B769-CE9556253D2A}" sibTransId="{C5AE4539-05F1-43C6-B7DF-48767085ADA4}"/>
    <dgm:cxn modelId="{0587B5BE-670F-4C96-AE7D-EFC268C68FC5}" type="presOf" srcId="{BEAA0A0E-16F1-46B3-BD98-AE1752A63BC9}" destId="{62D23EA1-F578-4E79-8C47-28F032438B69}" srcOrd="0" destOrd="0" presId="urn:microsoft.com/office/officeart/2005/8/layout/hierarchy1"/>
    <dgm:cxn modelId="{6B6B19B4-F507-4136-9DD9-8086B996F430}" srcId="{09A54D86-7716-42F8-9270-26C5A7FB1AB5}" destId="{2F0FB5DE-5A9D-4D3D-A583-7FA014441C51}" srcOrd="2" destOrd="0" parTransId="{78BC4A45-6F56-4B87-AD3D-8766ED12A7E9}" sibTransId="{ABC218F2-924F-48AC-A41C-EDBE8497CEFA}"/>
    <dgm:cxn modelId="{F97BA8FF-79AE-4CB1-A679-7BD31709A0EB}" type="presOf" srcId="{09A54D86-7716-42F8-9270-26C5A7FB1AB5}" destId="{6E6EC764-966F-4CBB-8AD4-11EFBFEC79FB}" srcOrd="0" destOrd="0" presId="urn:microsoft.com/office/officeart/2005/8/layout/hierarchy1"/>
    <dgm:cxn modelId="{40F84E05-9AA8-4712-8771-A249508194CF}" type="presOf" srcId="{2B827F71-BD4B-4C27-994F-A9FD012AAF72}" destId="{1BD4006F-235B-45D5-96E7-76BD89EC9013}" srcOrd="0" destOrd="0" presId="urn:microsoft.com/office/officeart/2005/8/layout/hierarchy1"/>
    <dgm:cxn modelId="{D17FB138-EF61-424F-BCB6-42CD6F5B3618}" type="presOf" srcId="{F2866581-3AC7-4ED0-BC0F-D23939985090}" destId="{55D60E9B-AA3B-4454-9CBC-34D34BF82E6C}" srcOrd="0" destOrd="0" presId="urn:microsoft.com/office/officeart/2005/8/layout/hierarchy1"/>
    <dgm:cxn modelId="{C517E6EC-1E03-4C9B-9CCF-7265FCA7D656}" type="presOf" srcId="{D9CB201C-0EE1-4A2F-B7BB-CE84F6247674}" destId="{3337EDD6-D7A8-4F4A-B21B-058F2C94EEDD}" srcOrd="0" destOrd="0" presId="urn:microsoft.com/office/officeart/2005/8/layout/hierarchy1"/>
    <dgm:cxn modelId="{0C02E8B9-ED15-4CAF-B238-FCF4B3215805}" type="presOf" srcId="{0A62678E-4B8E-46FF-879A-8D0F44F69EE8}" destId="{D16EF9B5-7DF2-4D26-95CE-4462A6160C00}" srcOrd="0" destOrd="0" presId="urn:microsoft.com/office/officeart/2005/8/layout/hierarchy1"/>
    <dgm:cxn modelId="{78B7C50F-D0A2-49E4-88AF-29603ABDD88E}" type="presOf" srcId="{B920770E-FA6C-460C-B769-CE9556253D2A}" destId="{57B35C9D-9CB4-4132-B0BF-BAB0770B021D}" srcOrd="0" destOrd="0" presId="urn:microsoft.com/office/officeart/2005/8/layout/hierarchy1"/>
    <dgm:cxn modelId="{8C0B0347-51A6-44FB-B2DB-36A1CE16B4EA}" srcId="{09A54D86-7716-42F8-9270-26C5A7FB1AB5}" destId="{54C6BB90-3D9C-4A89-9930-42026D0D5674}" srcOrd="0" destOrd="0" parTransId="{7C659F5E-D353-4CF5-B948-914073F6DCF2}" sibTransId="{FFB717BA-0B30-446E-A839-68D5BFDA2077}"/>
    <dgm:cxn modelId="{B0FD92EB-4D55-41E2-813F-08D01DA30EEB}" type="presOf" srcId="{2943FB02-01BF-4826-82C4-C47541C199F8}" destId="{C18B3AE3-C56B-4C46-B2FE-8FC0FF516083}" srcOrd="0" destOrd="0" presId="urn:microsoft.com/office/officeart/2005/8/layout/hierarchy1"/>
    <dgm:cxn modelId="{7A2F3E35-C01D-4070-AEA1-2179B2DE5C81}" type="presOf" srcId="{ACE10917-B30B-4146-83EA-C9F0A592E227}" destId="{E6BB79A1-F5C2-472E-9DBE-FF68A68660AB}" srcOrd="0" destOrd="0" presId="urn:microsoft.com/office/officeart/2005/8/layout/hierarchy1"/>
    <dgm:cxn modelId="{CCC7EA97-F025-4C21-A45F-C79A51823A2F}" type="presOf" srcId="{5A823E41-0217-4EC6-8806-3EAD51A0B828}" destId="{37EDE6F9-CA80-4B38-AFF8-849FDC064D1F}" srcOrd="0" destOrd="0" presId="urn:microsoft.com/office/officeart/2005/8/layout/hierarchy1"/>
    <dgm:cxn modelId="{838F96AE-DB51-4F4F-8528-AC917C0D2031}" type="presOf" srcId="{9D2A9343-514F-42AD-8709-9CF866F8BCB7}" destId="{1BED93CD-BA7B-4499-826C-20AE6140A068}" srcOrd="0" destOrd="0" presId="urn:microsoft.com/office/officeart/2005/8/layout/hierarchy1"/>
    <dgm:cxn modelId="{E6D8CB47-9F4B-4D44-B303-3DBF6ADC057D}" type="presOf" srcId="{2F0FB5DE-5A9D-4D3D-A583-7FA014441C51}" destId="{23EF96DB-4BC4-4BFF-A0F6-595B9165E4CE}" srcOrd="0" destOrd="0" presId="urn:microsoft.com/office/officeart/2005/8/layout/hierarchy1"/>
    <dgm:cxn modelId="{25F6DB8A-4910-4A48-B6F5-7221330ACE83}" type="presParOf" srcId="{62D23EA1-F578-4E79-8C47-28F032438B69}" destId="{2A2D0A1F-DF5B-4D62-8359-75FED3464955}" srcOrd="0" destOrd="0" presId="urn:microsoft.com/office/officeart/2005/8/layout/hierarchy1"/>
    <dgm:cxn modelId="{52622570-4CFB-4B51-89EF-94326A200551}" type="presParOf" srcId="{2A2D0A1F-DF5B-4D62-8359-75FED3464955}" destId="{67DE11BD-B662-4088-8777-35F65D0117A2}" srcOrd="0" destOrd="0" presId="urn:microsoft.com/office/officeart/2005/8/layout/hierarchy1"/>
    <dgm:cxn modelId="{DC67793D-254B-40E8-BBBD-5A79CE4F5129}" type="presParOf" srcId="{67DE11BD-B662-4088-8777-35F65D0117A2}" destId="{E9198AC2-9187-42A7-8316-2334E731B4D9}" srcOrd="0" destOrd="0" presId="urn:microsoft.com/office/officeart/2005/8/layout/hierarchy1"/>
    <dgm:cxn modelId="{1F9C82C6-41E0-4FBF-BE22-81C429512FC0}" type="presParOf" srcId="{67DE11BD-B662-4088-8777-35F65D0117A2}" destId="{1BED93CD-BA7B-4499-826C-20AE6140A068}" srcOrd="1" destOrd="0" presId="urn:microsoft.com/office/officeart/2005/8/layout/hierarchy1"/>
    <dgm:cxn modelId="{998A49D3-95AF-45E6-93D9-CD6DFAB9FD8F}" type="presParOf" srcId="{2A2D0A1F-DF5B-4D62-8359-75FED3464955}" destId="{106D85AC-B89C-441A-A093-C690B8A40C10}" srcOrd="1" destOrd="0" presId="urn:microsoft.com/office/officeart/2005/8/layout/hierarchy1"/>
    <dgm:cxn modelId="{CAACDDCA-A553-4D0B-A1BC-8D5277F4F6C6}" type="presParOf" srcId="{106D85AC-B89C-441A-A093-C690B8A40C10}" destId="{C18B3AE3-C56B-4C46-B2FE-8FC0FF516083}" srcOrd="0" destOrd="0" presId="urn:microsoft.com/office/officeart/2005/8/layout/hierarchy1"/>
    <dgm:cxn modelId="{1F6E0371-F083-4B88-9627-A75AD8B7C755}" type="presParOf" srcId="{106D85AC-B89C-441A-A093-C690B8A40C10}" destId="{DE6675B3-14DB-4FEE-9B01-0C9CD90D5550}" srcOrd="1" destOrd="0" presId="urn:microsoft.com/office/officeart/2005/8/layout/hierarchy1"/>
    <dgm:cxn modelId="{80BCC1F9-9BD0-4FF7-A5CB-A574091DC482}" type="presParOf" srcId="{DE6675B3-14DB-4FEE-9B01-0C9CD90D5550}" destId="{1C1140BA-586B-4D14-B29D-0094D68507D5}" srcOrd="0" destOrd="0" presId="urn:microsoft.com/office/officeart/2005/8/layout/hierarchy1"/>
    <dgm:cxn modelId="{E51E1376-5208-463E-8BEB-0EDEDA1CA126}" type="presParOf" srcId="{1C1140BA-586B-4D14-B29D-0094D68507D5}" destId="{0FAC0412-8017-4535-AC2C-8A81766BC88D}" srcOrd="0" destOrd="0" presId="urn:microsoft.com/office/officeart/2005/8/layout/hierarchy1"/>
    <dgm:cxn modelId="{F2ECCBC1-580F-4173-BB7C-69DC2A3B65AD}" type="presParOf" srcId="{1C1140BA-586B-4D14-B29D-0094D68507D5}" destId="{6E6EC764-966F-4CBB-8AD4-11EFBFEC79FB}" srcOrd="1" destOrd="0" presId="urn:microsoft.com/office/officeart/2005/8/layout/hierarchy1"/>
    <dgm:cxn modelId="{11DE23AD-7E30-4AAF-AD91-D31115AD833F}" type="presParOf" srcId="{DE6675B3-14DB-4FEE-9B01-0C9CD90D5550}" destId="{6E2EFEBF-C1AB-468A-B69E-A9A276A22E79}" srcOrd="1" destOrd="0" presId="urn:microsoft.com/office/officeart/2005/8/layout/hierarchy1"/>
    <dgm:cxn modelId="{FB82E731-2966-46F1-83FF-64E17B91A9DB}" type="presParOf" srcId="{6E2EFEBF-C1AB-468A-B69E-A9A276A22E79}" destId="{9D46FDFC-20E4-417D-9CF1-5E98325195CA}" srcOrd="0" destOrd="0" presId="urn:microsoft.com/office/officeart/2005/8/layout/hierarchy1"/>
    <dgm:cxn modelId="{BA6C2482-F9B8-482B-BC68-76D182986AF1}" type="presParOf" srcId="{6E2EFEBF-C1AB-468A-B69E-A9A276A22E79}" destId="{DB50B143-1F51-4322-85D4-EA3F72BDEACF}" srcOrd="1" destOrd="0" presId="urn:microsoft.com/office/officeart/2005/8/layout/hierarchy1"/>
    <dgm:cxn modelId="{1E9DFDD2-F964-4832-BE41-4230A041F4D0}" type="presParOf" srcId="{DB50B143-1F51-4322-85D4-EA3F72BDEACF}" destId="{4305F2D6-890D-46F7-80AD-190B976259D5}" srcOrd="0" destOrd="0" presId="urn:microsoft.com/office/officeart/2005/8/layout/hierarchy1"/>
    <dgm:cxn modelId="{79C7360D-407B-46D7-B395-E1B529AC4536}" type="presParOf" srcId="{4305F2D6-890D-46F7-80AD-190B976259D5}" destId="{540F10CB-3AD1-4872-8218-73A8FAB9770B}" srcOrd="0" destOrd="0" presId="urn:microsoft.com/office/officeart/2005/8/layout/hierarchy1"/>
    <dgm:cxn modelId="{22A4F60F-4139-4BF0-B51B-A13109388CF3}" type="presParOf" srcId="{4305F2D6-890D-46F7-80AD-190B976259D5}" destId="{139687CB-FA19-419B-A506-F4C782B93EE8}" srcOrd="1" destOrd="0" presId="urn:microsoft.com/office/officeart/2005/8/layout/hierarchy1"/>
    <dgm:cxn modelId="{3F81C826-B8EF-4C1E-A469-71B8CFD43A03}" type="presParOf" srcId="{DB50B143-1F51-4322-85D4-EA3F72BDEACF}" destId="{06E8A232-451F-48BC-B493-E9078323718E}" srcOrd="1" destOrd="0" presId="urn:microsoft.com/office/officeart/2005/8/layout/hierarchy1"/>
    <dgm:cxn modelId="{95D37B95-47F4-4DA9-AE1C-7DC8E01EB674}" type="presParOf" srcId="{6E2EFEBF-C1AB-468A-B69E-A9A276A22E79}" destId="{170E11C5-0055-4400-9473-98D537C6E739}" srcOrd="2" destOrd="0" presId="urn:microsoft.com/office/officeart/2005/8/layout/hierarchy1"/>
    <dgm:cxn modelId="{C0EA3737-A823-4733-BC5B-DC7642098AB8}" type="presParOf" srcId="{6E2EFEBF-C1AB-468A-B69E-A9A276A22E79}" destId="{0BE96676-2729-4BD5-9DA3-A62322F6E494}" srcOrd="3" destOrd="0" presId="urn:microsoft.com/office/officeart/2005/8/layout/hierarchy1"/>
    <dgm:cxn modelId="{CF21B63D-E483-497C-A898-EE33EA1D0AE4}" type="presParOf" srcId="{0BE96676-2729-4BD5-9DA3-A62322F6E494}" destId="{02A5A050-3E1B-4641-A7A0-FBFB861DF75C}" srcOrd="0" destOrd="0" presId="urn:microsoft.com/office/officeart/2005/8/layout/hierarchy1"/>
    <dgm:cxn modelId="{863DAF9E-1600-4E90-91E2-EC4DE2FB471F}" type="presParOf" srcId="{02A5A050-3E1B-4641-A7A0-FBFB861DF75C}" destId="{695A07D6-E589-4D78-AECF-ED4A3C5A6FBE}" srcOrd="0" destOrd="0" presId="urn:microsoft.com/office/officeart/2005/8/layout/hierarchy1"/>
    <dgm:cxn modelId="{CE1C9EAF-083C-4E88-803E-D2662C53330C}" type="presParOf" srcId="{02A5A050-3E1B-4641-A7A0-FBFB861DF75C}" destId="{D16EF9B5-7DF2-4D26-95CE-4462A6160C00}" srcOrd="1" destOrd="0" presId="urn:microsoft.com/office/officeart/2005/8/layout/hierarchy1"/>
    <dgm:cxn modelId="{086A72D5-D1AF-4313-AE2C-438C2EC01694}" type="presParOf" srcId="{0BE96676-2729-4BD5-9DA3-A62322F6E494}" destId="{CD588C5E-990A-450E-8A07-846B2C600417}" srcOrd="1" destOrd="0" presId="urn:microsoft.com/office/officeart/2005/8/layout/hierarchy1"/>
    <dgm:cxn modelId="{82782B77-C69D-4D34-874B-2D1A0836D738}" type="presParOf" srcId="{6E2EFEBF-C1AB-468A-B69E-A9A276A22E79}" destId="{F56E999E-66FD-4637-AD33-5AC8B79F1842}" srcOrd="4" destOrd="0" presId="urn:microsoft.com/office/officeart/2005/8/layout/hierarchy1"/>
    <dgm:cxn modelId="{FA8CFB93-65F7-4E93-B6F1-D3976FADF042}" type="presParOf" srcId="{6E2EFEBF-C1AB-468A-B69E-A9A276A22E79}" destId="{B6638D92-2FBA-4C12-A490-4C9FCAE716A5}" srcOrd="5" destOrd="0" presId="urn:microsoft.com/office/officeart/2005/8/layout/hierarchy1"/>
    <dgm:cxn modelId="{72D0C13F-F2D9-4ED9-AC71-00FB6CAF8B26}" type="presParOf" srcId="{B6638D92-2FBA-4C12-A490-4C9FCAE716A5}" destId="{6FD56B1B-E08A-4ADC-AC54-FD7C3C4FEF16}" srcOrd="0" destOrd="0" presId="urn:microsoft.com/office/officeart/2005/8/layout/hierarchy1"/>
    <dgm:cxn modelId="{6C0C9B45-11A3-4793-B0EE-DC2EA7DEB422}" type="presParOf" srcId="{6FD56B1B-E08A-4ADC-AC54-FD7C3C4FEF16}" destId="{D903AFF5-E5F6-4466-924A-0B5E49DA2031}" srcOrd="0" destOrd="0" presId="urn:microsoft.com/office/officeart/2005/8/layout/hierarchy1"/>
    <dgm:cxn modelId="{E7D66BCD-4BC8-41B1-8FD9-E6CE05DBEEC7}" type="presParOf" srcId="{6FD56B1B-E08A-4ADC-AC54-FD7C3C4FEF16}" destId="{23EF96DB-4BC4-4BFF-A0F6-595B9165E4CE}" srcOrd="1" destOrd="0" presId="urn:microsoft.com/office/officeart/2005/8/layout/hierarchy1"/>
    <dgm:cxn modelId="{F82E7CD0-AAE3-40A5-BC49-2A86FD039688}" type="presParOf" srcId="{B6638D92-2FBA-4C12-A490-4C9FCAE716A5}" destId="{F6DBD380-BAE3-4AE9-8336-45705DE240C3}" srcOrd="1" destOrd="0" presId="urn:microsoft.com/office/officeart/2005/8/layout/hierarchy1"/>
    <dgm:cxn modelId="{BEAE1DAE-A363-4407-8E60-15ED42A5ABED}" type="presParOf" srcId="{106D85AC-B89C-441A-A093-C690B8A40C10}" destId="{57B35C9D-9CB4-4132-B0BF-BAB0770B021D}" srcOrd="2" destOrd="0" presId="urn:microsoft.com/office/officeart/2005/8/layout/hierarchy1"/>
    <dgm:cxn modelId="{E7C70868-014F-4CC0-8CBB-FA70D19F7809}" type="presParOf" srcId="{106D85AC-B89C-441A-A093-C690B8A40C10}" destId="{F7416203-AEA3-46B7-9FBB-174AD54CC77E}" srcOrd="3" destOrd="0" presId="urn:microsoft.com/office/officeart/2005/8/layout/hierarchy1"/>
    <dgm:cxn modelId="{5D907731-92BF-48FE-9FAB-6F4796754684}" type="presParOf" srcId="{F7416203-AEA3-46B7-9FBB-174AD54CC77E}" destId="{A73542F1-6730-4D7D-ABAA-99D05F206F8B}" srcOrd="0" destOrd="0" presId="urn:microsoft.com/office/officeart/2005/8/layout/hierarchy1"/>
    <dgm:cxn modelId="{160626BD-71A8-426A-8E1F-13AE1DE6DEB5}" type="presParOf" srcId="{A73542F1-6730-4D7D-ABAA-99D05F206F8B}" destId="{41EAEBC9-4D4C-486F-8B1E-805E8BEA99F6}" srcOrd="0" destOrd="0" presId="urn:microsoft.com/office/officeart/2005/8/layout/hierarchy1"/>
    <dgm:cxn modelId="{2170B480-412F-4821-B3FE-8D004D82B10C}" type="presParOf" srcId="{A73542F1-6730-4D7D-ABAA-99D05F206F8B}" destId="{2CBA11D9-2CCD-49E4-815B-98F81FAB9F0E}" srcOrd="1" destOrd="0" presId="urn:microsoft.com/office/officeart/2005/8/layout/hierarchy1"/>
    <dgm:cxn modelId="{65490315-9FD2-430A-AC79-F5A9D4B0E148}" type="presParOf" srcId="{F7416203-AEA3-46B7-9FBB-174AD54CC77E}" destId="{ADA7DA8B-9082-47A5-B686-BB63AADB7EBE}" srcOrd="1" destOrd="0" presId="urn:microsoft.com/office/officeart/2005/8/layout/hierarchy1"/>
    <dgm:cxn modelId="{B6775F57-B93C-4E6F-B8ED-EE4CE7040DFA}" type="presParOf" srcId="{ADA7DA8B-9082-47A5-B686-BB63AADB7EBE}" destId="{D582469F-B300-4441-8B7A-811F2944BE7C}" srcOrd="0" destOrd="0" presId="urn:microsoft.com/office/officeart/2005/8/layout/hierarchy1"/>
    <dgm:cxn modelId="{C7B45DE9-C965-4274-8C5F-6E6E2F638A84}" type="presParOf" srcId="{ADA7DA8B-9082-47A5-B686-BB63AADB7EBE}" destId="{137CD1A6-429F-4472-8075-2AAC931240C2}" srcOrd="1" destOrd="0" presId="urn:microsoft.com/office/officeart/2005/8/layout/hierarchy1"/>
    <dgm:cxn modelId="{27A57FF8-070D-4B48-BF60-2BDDB42A22DB}" type="presParOf" srcId="{137CD1A6-429F-4472-8075-2AAC931240C2}" destId="{1AA004FF-A80C-47ED-BE42-2811F0A92588}" srcOrd="0" destOrd="0" presId="urn:microsoft.com/office/officeart/2005/8/layout/hierarchy1"/>
    <dgm:cxn modelId="{C583DCD6-1836-4188-9441-F5AF1471BA18}" type="presParOf" srcId="{1AA004FF-A80C-47ED-BE42-2811F0A92588}" destId="{0F62097E-E899-413A-B307-BD360315F6A4}" srcOrd="0" destOrd="0" presId="urn:microsoft.com/office/officeart/2005/8/layout/hierarchy1"/>
    <dgm:cxn modelId="{24E395CB-B06D-4DB2-BB2F-7294F4C89D53}" type="presParOf" srcId="{1AA004FF-A80C-47ED-BE42-2811F0A92588}" destId="{1BD4006F-235B-45D5-96E7-76BD89EC9013}" srcOrd="1" destOrd="0" presId="urn:microsoft.com/office/officeart/2005/8/layout/hierarchy1"/>
    <dgm:cxn modelId="{813D76B3-10B5-4F7F-BB1D-B4DFA9C5020D}" type="presParOf" srcId="{137CD1A6-429F-4472-8075-2AAC931240C2}" destId="{41E9E1B3-C577-4E7F-86D7-C65D8EC836C8}" srcOrd="1" destOrd="0" presId="urn:microsoft.com/office/officeart/2005/8/layout/hierarchy1"/>
    <dgm:cxn modelId="{632B1271-4917-41EF-A906-F016195650A6}" type="presParOf" srcId="{ADA7DA8B-9082-47A5-B686-BB63AADB7EBE}" destId="{55D60E9B-AA3B-4454-9CBC-34D34BF82E6C}" srcOrd="2" destOrd="0" presId="urn:microsoft.com/office/officeart/2005/8/layout/hierarchy1"/>
    <dgm:cxn modelId="{51E1029E-6302-4463-8C1F-96DB8E0A5EC0}" type="presParOf" srcId="{ADA7DA8B-9082-47A5-B686-BB63AADB7EBE}" destId="{2BD5B36F-B9E3-4ED9-92F2-25C20428608F}" srcOrd="3" destOrd="0" presId="urn:microsoft.com/office/officeart/2005/8/layout/hierarchy1"/>
    <dgm:cxn modelId="{D26DD1AB-AA22-4D4C-9700-DA07639B8B23}" type="presParOf" srcId="{2BD5B36F-B9E3-4ED9-92F2-25C20428608F}" destId="{CED99AD9-2054-4360-B85E-57EE8F304E4C}" srcOrd="0" destOrd="0" presId="urn:microsoft.com/office/officeart/2005/8/layout/hierarchy1"/>
    <dgm:cxn modelId="{49E5ABE2-DB48-473F-B017-A079EBE497BF}" type="presParOf" srcId="{CED99AD9-2054-4360-B85E-57EE8F304E4C}" destId="{42158203-15A2-440E-B9C6-10E6C6763797}" srcOrd="0" destOrd="0" presId="urn:microsoft.com/office/officeart/2005/8/layout/hierarchy1"/>
    <dgm:cxn modelId="{1DFDC5BB-B83A-4241-B655-81F5FF610C3C}" type="presParOf" srcId="{CED99AD9-2054-4360-B85E-57EE8F304E4C}" destId="{E6BB79A1-F5C2-472E-9DBE-FF68A68660AB}" srcOrd="1" destOrd="0" presId="urn:microsoft.com/office/officeart/2005/8/layout/hierarchy1"/>
    <dgm:cxn modelId="{A101B095-BC16-4051-AF03-6286AB89B05C}" type="presParOf" srcId="{2BD5B36F-B9E3-4ED9-92F2-25C20428608F}" destId="{6D646E5B-8328-4592-91DF-364D445A5FDD}" srcOrd="1" destOrd="0" presId="urn:microsoft.com/office/officeart/2005/8/layout/hierarchy1"/>
    <dgm:cxn modelId="{C59E4176-221F-4A9A-BE00-598D9076D238}" type="presParOf" srcId="{ADA7DA8B-9082-47A5-B686-BB63AADB7EBE}" destId="{3337EDD6-D7A8-4F4A-B21B-058F2C94EEDD}" srcOrd="4" destOrd="0" presId="urn:microsoft.com/office/officeart/2005/8/layout/hierarchy1"/>
    <dgm:cxn modelId="{371E29B4-65B7-44A4-9C66-D04E07CA8AC8}" type="presParOf" srcId="{ADA7DA8B-9082-47A5-B686-BB63AADB7EBE}" destId="{F93D234C-698D-4B20-9DF2-4320BD592DCA}" srcOrd="5" destOrd="0" presId="urn:microsoft.com/office/officeart/2005/8/layout/hierarchy1"/>
    <dgm:cxn modelId="{0280145E-54C3-4D2D-A1A9-B1852A2ADF7A}" type="presParOf" srcId="{F93D234C-698D-4B20-9DF2-4320BD592DCA}" destId="{75B6C6C5-B347-44C2-ACE5-B087E495BB63}" srcOrd="0" destOrd="0" presId="urn:microsoft.com/office/officeart/2005/8/layout/hierarchy1"/>
    <dgm:cxn modelId="{D42DBD1E-4021-48CF-B37E-39F471406A01}" type="presParOf" srcId="{75B6C6C5-B347-44C2-ACE5-B087E495BB63}" destId="{3925D061-1131-44A9-9998-C6C6DDBA42EC}" srcOrd="0" destOrd="0" presId="urn:microsoft.com/office/officeart/2005/8/layout/hierarchy1"/>
    <dgm:cxn modelId="{6B6F21C2-C774-4189-81C8-13F8B1C4FF2C}" type="presParOf" srcId="{75B6C6C5-B347-44C2-ACE5-B087E495BB63}" destId="{37EDE6F9-CA80-4B38-AFF8-849FDC064D1F}" srcOrd="1" destOrd="0" presId="urn:microsoft.com/office/officeart/2005/8/layout/hierarchy1"/>
    <dgm:cxn modelId="{B9055D0E-00BC-4381-8F04-5B4013180E58}" type="presParOf" srcId="{F93D234C-698D-4B20-9DF2-4320BD592DCA}" destId="{925ABB70-6FAE-4B95-B095-D3473515B0E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AA0A0E-16F1-46B3-BD98-AE1752A63B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D2A9343-514F-42AD-8709-9CF866F8BCB7}">
      <dgm:prSet phldrT="[Text]"/>
      <dgm:spPr/>
      <dgm:t>
        <a:bodyPr/>
        <a:lstStyle/>
        <a:p>
          <a:r>
            <a:rPr lang="en-US" dirty="0" smtClean="0"/>
            <a:t>All</a:t>
          </a:r>
          <a:endParaRPr lang="en-US" dirty="0"/>
        </a:p>
      </dgm:t>
    </dgm:pt>
    <dgm:pt modelId="{96054D28-CADE-4A78-B891-56F3D6FFCF15}" type="parTrans" cxnId="{B1B38C92-BD8A-499B-86C3-B3CE4DAA9765}">
      <dgm:prSet/>
      <dgm:spPr/>
      <dgm:t>
        <a:bodyPr/>
        <a:lstStyle/>
        <a:p>
          <a:endParaRPr lang="en-US"/>
        </a:p>
      </dgm:t>
    </dgm:pt>
    <dgm:pt modelId="{8C62D617-D94B-4FDA-93A5-DCA7BD708CC5}" type="sibTrans" cxnId="{B1B38C92-BD8A-499B-86C3-B3CE4DAA9765}">
      <dgm:prSet/>
      <dgm:spPr/>
      <dgm:t>
        <a:bodyPr/>
        <a:lstStyle/>
        <a:p>
          <a:endParaRPr lang="en-US"/>
        </a:p>
      </dgm:t>
    </dgm:pt>
    <dgm:pt modelId="{09A54D86-7716-42F8-9270-26C5A7FB1AB5}">
      <dgm:prSet phldrT="[Text]"/>
      <dgm:spPr/>
      <dgm:t>
        <a:bodyPr/>
        <a:lstStyle/>
        <a:p>
          <a:r>
            <a:rPr lang="en-US" dirty="0" smtClean="0"/>
            <a:t>Animals</a:t>
          </a:r>
          <a:endParaRPr lang="en-US" dirty="0"/>
        </a:p>
      </dgm:t>
    </dgm:pt>
    <dgm:pt modelId="{2943FB02-01BF-4826-82C4-C47541C199F8}" type="parTrans" cxnId="{5E7D29A7-14DA-496D-B5DA-CAFA7C94FB8D}">
      <dgm:prSet/>
      <dgm:spPr/>
      <dgm:t>
        <a:bodyPr/>
        <a:lstStyle/>
        <a:p>
          <a:endParaRPr lang="en-US"/>
        </a:p>
      </dgm:t>
    </dgm:pt>
    <dgm:pt modelId="{14552CD9-63B0-4C89-8D4C-6E71B622B796}" type="sibTrans" cxnId="{5E7D29A7-14DA-496D-B5DA-CAFA7C94FB8D}">
      <dgm:prSet/>
      <dgm:spPr/>
      <dgm:t>
        <a:bodyPr/>
        <a:lstStyle/>
        <a:p>
          <a:endParaRPr lang="en-US"/>
        </a:p>
      </dgm:t>
    </dgm:pt>
    <dgm:pt modelId="{138477FA-333B-4AB0-980B-48446CB1EFD2}">
      <dgm:prSet phldrT="[Text]"/>
      <dgm:spPr/>
      <dgm:t>
        <a:bodyPr/>
        <a:lstStyle/>
        <a:p>
          <a:r>
            <a:rPr lang="en-US" dirty="0" smtClean="0"/>
            <a:t>Food</a:t>
          </a:r>
          <a:endParaRPr lang="en-US" dirty="0"/>
        </a:p>
      </dgm:t>
    </dgm:pt>
    <dgm:pt modelId="{B01C31C9-35B1-41F1-BCF9-106809662280}" type="parTrans" cxnId="{93151928-C641-448D-AB2D-314256462064}">
      <dgm:prSet/>
      <dgm:spPr/>
      <dgm:t>
        <a:bodyPr/>
        <a:lstStyle/>
        <a:p>
          <a:endParaRPr lang="en-US"/>
        </a:p>
      </dgm:t>
    </dgm:pt>
    <dgm:pt modelId="{76334B11-A645-44C1-91E5-27DFE3A69752}" type="sibTrans" cxnId="{93151928-C641-448D-AB2D-314256462064}">
      <dgm:prSet/>
      <dgm:spPr/>
      <dgm:t>
        <a:bodyPr/>
        <a:lstStyle/>
        <a:p>
          <a:endParaRPr lang="en-US"/>
        </a:p>
      </dgm:t>
    </dgm:pt>
    <dgm:pt modelId="{2F0FB5DE-5A9D-4D3D-A583-7FA014441C51}">
      <dgm:prSet/>
      <dgm:spPr/>
      <dgm:t>
        <a:bodyPr/>
        <a:lstStyle/>
        <a:p>
          <a:r>
            <a:rPr lang="en-US" dirty="0" smtClean="0"/>
            <a:t>Farm</a:t>
          </a:r>
          <a:endParaRPr lang="en-US" dirty="0"/>
        </a:p>
      </dgm:t>
    </dgm:pt>
    <dgm:pt modelId="{78BC4A45-6F56-4B87-AD3D-8766ED12A7E9}" type="parTrans" cxnId="{6B6B19B4-F507-4136-9DD9-8086B996F430}">
      <dgm:prSet/>
      <dgm:spPr/>
      <dgm:t>
        <a:bodyPr/>
        <a:lstStyle/>
        <a:p>
          <a:endParaRPr lang="en-US"/>
        </a:p>
      </dgm:t>
    </dgm:pt>
    <dgm:pt modelId="{ABC218F2-924F-48AC-A41C-EDBE8497CEFA}" type="sibTrans" cxnId="{6B6B19B4-F507-4136-9DD9-8086B996F430}">
      <dgm:prSet/>
      <dgm:spPr/>
      <dgm:t>
        <a:bodyPr/>
        <a:lstStyle/>
        <a:p>
          <a:endParaRPr lang="en-US"/>
        </a:p>
      </dgm:t>
    </dgm:pt>
    <dgm:pt modelId="{2B827F71-BD4B-4C27-994F-A9FD012AAF72}">
      <dgm:prSet/>
      <dgm:spPr/>
      <dgm:t>
        <a:bodyPr/>
        <a:lstStyle/>
        <a:p>
          <a:r>
            <a:rPr lang="en-US" dirty="0" smtClean="0"/>
            <a:t>Beef</a:t>
          </a:r>
          <a:endParaRPr lang="en-US" dirty="0"/>
        </a:p>
      </dgm:t>
    </dgm:pt>
    <dgm:pt modelId="{B59F3437-6872-40D3-9770-9B57C873B960}" type="parTrans" cxnId="{B131B415-C377-499C-899D-1AB270CC6269}">
      <dgm:prSet/>
      <dgm:spPr/>
      <dgm:t>
        <a:bodyPr/>
        <a:lstStyle/>
        <a:p>
          <a:endParaRPr lang="en-US"/>
        </a:p>
      </dgm:t>
    </dgm:pt>
    <dgm:pt modelId="{0866DAB3-A626-4CA3-A6C2-FAE162BE0ABC}" type="sibTrans" cxnId="{B131B415-C377-499C-899D-1AB270CC6269}">
      <dgm:prSet/>
      <dgm:spPr/>
      <dgm:t>
        <a:bodyPr/>
        <a:lstStyle/>
        <a:p>
          <a:endParaRPr lang="en-US"/>
        </a:p>
      </dgm:t>
    </dgm:pt>
    <dgm:pt modelId="{62D23EA1-F578-4E79-8C47-28F032438B69}" type="pres">
      <dgm:prSet presAssocID="{BEAA0A0E-16F1-46B3-BD98-AE1752A63BC9}" presName="hierChild1" presStyleCnt="0">
        <dgm:presLayoutVars>
          <dgm:chPref val="1"/>
          <dgm:dir val="rev"/>
          <dgm:animOne val="branch"/>
          <dgm:animLvl val="lvl"/>
          <dgm:resizeHandles/>
        </dgm:presLayoutVars>
      </dgm:prSet>
      <dgm:spPr/>
      <dgm:t>
        <a:bodyPr/>
        <a:lstStyle/>
        <a:p>
          <a:endParaRPr lang="en-US"/>
        </a:p>
      </dgm:t>
    </dgm:pt>
    <dgm:pt modelId="{2A2D0A1F-DF5B-4D62-8359-75FED3464955}" type="pres">
      <dgm:prSet presAssocID="{9D2A9343-514F-42AD-8709-9CF866F8BCB7}" presName="hierRoot1" presStyleCnt="0"/>
      <dgm:spPr/>
    </dgm:pt>
    <dgm:pt modelId="{67DE11BD-B662-4088-8777-35F65D0117A2}" type="pres">
      <dgm:prSet presAssocID="{9D2A9343-514F-42AD-8709-9CF866F8BCB7}" presName="composite" presStyleCnt="0"/>
      <dgm:spPr/>
    </dgm:pt>
    <dgm:pt modelId="{E9198AC2-9187-42A7-8316-2334E731B4D9}" type="pres">
      <dgm:prSet presAssocID="{9D2A9343-514F-42AD-8709-9CF866F8BCB7}" presName="background" presStyleLbl="node0" presStyleIdx="0" presStyleCnt="1"/>
      <dgm:spPr/>
    </dgm:pt>
    <dgm:pt modelId="{1BED93CD-BA7B-4499-826C-20AE6140A068}" type="pres">
      <dgm:prSet presAssocID="{9D2A9343-514F-42AD-8709-9CF866F8BCB7}" presName="text" presStyleLbl="fgAcc0" presStyleIdx="0" presStyleCnt="1">
        <dgm:presLayoutVars>
          <dgm:chPref val="3"/>
        </dgm:presLayoutVars>
      </dgm:prSet>
      <dgm:spPr/>
      <dgm:t>
        <a:bodyPr/>
        <a:lstStyle/>
        <a:p>
          <a:endParaRPr lang="en-US"/>
        </a:p>
      </dgm:t>
    </dgm:pt>
    <dgm:pt modelId="{106D85AC-B89C-441A-A093-C690B8A40C10}" type="pres">
      <dgm:prSet presAssocID="{9D2A9343-514F-42AD-8709-9CF866F8BCB7}" presName="hierChild2" presStyleCnt="0"/>
      <dgm:spPr/>
    </dgm:pt>
    <dgm:pt modelId="{C18B3AE3-C56B-4C46-B2FE-8FC0FF516083}" type="pres">
      <dgm:prSet presAssocID="{2943FB02-01BF-4826-82C4-C47541C199F8}" presName="Name10" presStyleLbl="parChTrans1D2" presStyleIdx="0" presStyleCnt="2"/>
      <dgm:spPr/>
      <dgm:t>
        <a:bodyPr/>
        <a:lstStyle/>
        <a:p>
          <a:endParaRPr lang="en-US"/>
        </a:p>
      </dgm:t>
    </dgm:pt>
    <dgm:pt modelId="{DE6675B3-14DB-4FEE-9B01-0C9CD90D5550}" type="pres">
      <dgm:prSet presAssocID="{09A54D86-7716-42F8-9270-26C5A7FB1AB5}" presName="hierRoot2" presStyleCnt="0"/>
      <dgm:spPr/>
    </dgm:pt>
    <dgm:pt modelId="{1C1140BA-586B-4D14-B29D-0094D68507D5}" type="pres">
      <dgm:prSet presAssocID="{09A54D86-7716-42F8-9270-26C5A7FB1AB5}" presName="composite2" presStyleCnt="0"/>
      <dgm:spPr/>
    </dgm:pt>
    <dgm:pt modelId="{0FAC0412-8017-4535-AC2C-8A81766BC88D}" type="pres">
      <dgm:prSet presAssocID="{09A54D86-7716-42F8-9270-26C5A7FB1AB5}" presName="background2" presStyleLbl="node2" presStyleIdx="0" presStyleCnt="2"/>
      <dgm:spPr/>
    </dgm:pt>
    <dgm:pt modelId="{6E6EC764-966F-4CBB-8AD4-11EFBFEC79FB}" type="pres">
      <dgm:prSet presAssocID="{09A54D86-7716-42F8-9270-26C5A7FB1AB5}" presName="text2" presStyleLbl="fgAcc2" presStyleIdx="0" presStyleCnt="2">
        <dgm:presLayoutVars>
          <dgm:chPref val="3"/>
        </dgm:presLayoutVars>
      </dgm:prSet>
      <dgm:spPr/>
      <dgm:t>
        <a:bodyPr/>
        <a:lstStyle/>
        <a:p>
          <a:endParaRPr lang="en-US"/>
        </a:p>
      </dgm:t>
    </dgm:pt>
    <dgm:pt modelId="{6E2EFEBF-C1AB-468A-B69E-A9A276A22E79}" type="pres">
      <dgm:prSet presAssocID="{09A54D86-7716-42F8-9270-26C5A7FB1AB5}" presName="hierChild3" presStyleCnt="0"/>
      <dgm:spPr/>
    </dgm:pt>
    <dgm:pt modelId="{F56E999E-66FD-4637-AD33-5AC8B79F1842}" type="pres">
      <dgm:prSet presAssocID="{78BC4A45-6F56-4B87-AD3D-8766ED12A7E9}" presName="Name17" presStyleLbl="parChTrans1D3" presStyleIdx="0" presStyleCnt="2"/>
      <dgm:spPr/>
      <dgm:t>
        <a:bodyPr/>
        <a:lstStyle/>
        <a:p>
          <a:endParaRPr lang="en-US"/>
        </a:p>
      </dgm:t>
    </dgm:pt>
    <dgm:pt modelId="{B6638D92-2FBA-4C12-A490-4C9FCAE716A5}" type="pres">
      <dgm:prSet presAssocID="{2F0FB5DE-5A9D-4D3D-A583-7FA014441C51}" presName="hierRoot3" presStyleCnt="0"/>
      <dgm:spPr/>
    </dgm:pt>
    <dgm:pt modelId="{6FD56B1B-E08A-4ADC-AC54-FD7C3C4FEF16}" type="pres">
      <dgm:prSet presAssocID="{2F0FB5DE-5A9D-4D3D-A583-7FA014441C51}" presName="composite3" presStyleCnt="0"/>
      <dgm:spPr/>
    </dgm:pt>
    <dgm:pt modelId="{D903AFF5-E5F6-4466-924A-0B5E49DA2031}" type="pres">
      <dgm:prSet presAssocID="{2F0FB5DE-5A9D-4D3D-A583-7FA014441C51}" presName="background3" presStyleLbl="node3" presStyleIdx="0" presStyleCnt="2"/>
      <dgm:spPr/>
    </dgm:pt>
    <dgm:pt modelId="{23EF96DB-4BC4-4BFF-A0F6-595B9165E4CE}" type="pres">
      <dgm:prSet presAssocID="{2F0FB5DE-5A9D-4D3D-A583-7FA014441C51}" presName="text3" presStyleLbl="fgAcc3" presStyleIdx="0" presStyleCnt="2">
        <dgm:presLayoutVars>
          <dgm:chPref val="3"/>
        </dgm:presLayoutVars>
      </dgm:prSet>
      <dgm:spPr/>
      <dgm:t>
        <a:bodyPr/>
        <a:lstStyle/>
        <a:p>
          <a:endParaRPr lang="en-US"/>
        </a:p>
      </dgm:t>
    </dgm:pt>
    <dgm:pt modelId="{F6DBD380-BAE3-4AE9-8336-45705DE240C3}" type="pres">
      <dgm:prSet presAssocID="{2F0FB5DE-5A9D-4D3D-A583-7FA014441C51}" presName="hierChild4" presStyleCnt="0"/>
      <dgm:spPr/>
    </dgm:pt>
    <dgm:pt modelId="{5496AA36-6C29-4402-87AE-3BA3F7F7FB10}" type="pres">
      <dgm:prSet presAssocID="{B01C31C9-35B1-41F1-BCF9-106809662280}" presName="Name10" presStyleLbl="parChTrans1D2" presStyleIdx="1" presStyleCnt="2"/>
      <dgm:spPr/>
      <dgm:t>
        <a:bodyPr/>
        <a:lstStyle/>
        <a:p>
          <a:endParaRPr lang="en-US"/>
        </a:p>
      </dgm:t>
    </dgm:pt>
    <dgm:pt modelId="{58841F15-3EB7-41D3-9DF7-7216900091F0}" type="pres">
      <dgm:prSet presAssocID="{138477FA-333B-4AB0-980B-48446CB1EFD2}" presName="hierRoot2" presStyleCnt="0"/>
      <dgm:spPr/>
    </dgm:pt>
    <dgm:pt modelId="{D92DC0EA-997F-46D2-A194-A91315686FA1}" type="pres">
      <dgm:prSet presAssocID="{138477FA-333B-4AB0-980B-48446CB1EFD2}" presName="composite2" presStyleCnt="0"/>
      <dgm:spPr/>
    </dgm:pt>
    <dgm:pt modelId="{989D2EA1-9439-4DA1-8943-DD924ED047AB}" type="pres">
      <dgm:prSet presAssocID="{138477FA-333B-4AB0-980B-48446CB1EFD2}" presName="background2" presStyleLbl="node2" presStyleIdx="1" presStyleCnt="2"/>
      <dgm:spPr/>
    </dgm:pt>
    <dgm:pt modelId="{A16E1DCD-7FAB-448D-A679-39CB0A27E971}" type="pres">
      <dgm:prSet presAssocID="{138477FA-333B-4AB0-980B-48446CB1EFD2}" presName="text2" presStyleLbl="fgAcc2" presStyleIdx="1" presStyleCnt="2">
        <dgm:presLayoutVars>
          <dgm:chPref val="3"/>
        </dgm:presLayoutVars>
      </dgm:prSet>
      <dgm:spPr/>
      <dgm:t>
        <a:bodyPr/>
        <a:lstStyle/>
        <a:p>
          <a:endParaRPr lang="en-US"/>
        </a:p>
      </dgm:t>
    </dgm:pt>
    <dgm:pt modelId="{42307C8F-5818-451A-A249-204823F3327D}" type="pres">
      <dgm:prSet presAssocID="{138477FA-333B-4AB0-980B-48446CB1EFD2}" presName="hierChild3" presStyleCnt="0"/>
      <dgm:spPr/>
    </dgm:pt>
    <dgm:pt modelId="{D582469F-B300-4441-8B7A-811F2944BE7C}" type="pres">
      <dgm:prSet presAssocID="{B59F3437-6872-40D3-9770-9B57C873B960}" presName="Name17" presStyleLbl="parChTrans1D3" presStyleIdx="1" presStyleCnt="2"/>
      <dgm:spPr/>
      <dgm:t>
        <a:bodyPr/>
        <a:lstStyle/>
        <a:p>
          <a:endParaRPr lang="en-US"/>
        </a:p>
      </dgm:t>
    </dgm:pt>
    <dgm:pt modelId="{137CD1A6-429F-4472-8075-2AAC931240C2}" type="pres">
      <dgm:prSet presAssocID="{2B827F71-BD4B-4C27-994F-A9FD012AAF72}" presName="hierRoot3" presStyleCnt="0"/>
      <dgm:spPr/>
    </dgm:pt>
    <dgm:pt modelId="{1AA004FF-A80C-47ED-BE42-2811F0A92588}" type="pres">
      <dgm:prSet presAssocID="{2B827F71-BD4B-4C27-994F-A9FD012AAF72}" presName="composite3" presStyleCnt="0"/>
      <dgm:spPr/>
    </dgm:pt>
    <dgm:pt modelId="{0F62097E-E899-413A-B307-BD360315F6A4}" type="pres">
      <dgm:prSet presAssocID="{2B827F71-BD4B-4C27-994F-A9FD012AAF72}" presName="background3" presStyleLbl="node3" presStyleIdx="1" presStyleCnt="2"/>
      <dgm:spPr/>
    </dgm:pt>
    <dgm:pt modelId="{1BD4006F-235B-45D5-96E7-76BD89EC9013}" type="pres">
      <dgm:prSet presAssocID="{2B827F71-BD4B-4C27-994F-A9FD012AAF72}" presName="text3" presStyleLbl="fgAcc3" presStyleIdx="1" presStyleCnt="2">
        <dgm:presLayoutVars>
          <dgm:chPref val="3"/>
        </dgm:presLayoutVars>
      </dgm:prSet>
      <dgm:spPr/>
      <dgm:t>
        <a:bodyPr/>
        <a:lstStyle/>
        <a:p>
          <a:endParaRPr lang="en-US"/>
        </a:p>
      </dgm:t>
    </dgm:pt>
    <dgm:pt modelId="{41E9E1B3-C577-4E7F-86D7-C65D8EC836C8}" type="pres">
      <dgm:prSet presAssocID="{2B827F71-BD4B-4C27-994F-A9FD012AAF72}" presName="hierChild4" presStyleCnt="0"/>
      <dgm:spPr/>
    </dgm:pt>
  </dgm:ptLst>
  <dgm:cxnLst>
    <dgm:cxn modelId="{72EF35B7-2892-47C5-BD40-E72AF4B83AC1}" type="presOf" srcId="{B01C31C9-35B1-41F1-BCF9-106809662280}" destId="{5496AA36-6C29-4402-87AE-3BA3F7F7FB10}" srcOrd="0" destOrd="0" presId="urn:microsoft.com/office/officeart/2005/8/layout/hierarchy1"/>
    <dgm:cxn modelId="{1974D293-3E79-429D-B52D-6A9D961EEF07}" type="presOf" srcId="{9D2A9343-514F-42AD-8709-9CF866F8BCB7}" destId="{1BED93CD-BA7B-4499-826C-20AE6140A068}" srcOrd="0" destOrd="0" presId="urn:microsoft.com/office/officeart/2005/8/layout/hierarchy1"/>
    <dgm:cxn modelId="{B131B415-C377-499C-899D-1AB270CC6269}" srcId="{138477FA-333B-4AB0-980B-48446CB1EFD2}" destId="{2B827F71-BD4B-4C27-994F-A9FD012AAF72}" srcOrd="0" destOrd="0" parTransId="{B59F3437-6872-40D3-9770-9B57C873B960}" sibTransId="{0866DAB3-A626-4CA3-A6C2-FAE162BE0ABC}"/>
    <dgm:cxn modelId="{B1B38C92-BD8A-499B-86C3-B3CE4DAA9765}" srcId="{BEAA0A0E-16F1-46B3-BD98-AE1752A63BC9}" destId="{9D2A9343-514F-42AD-8709-9CF866F8BCB7}" srcOrd="0" destOrd="0" parTransId="{96054D28-CADE-4A78-B891-56F3D6FFCF15}" sibTransId="{8C62D617-D94B-4FDA-93A5-DCA7BD708CC5}"/>
    <dgm:cxn modelId="{B003625A-A318-4663-874C-BA95E5C8B5C8}" type="presOf" srcId="{09A54D86-7716-42F8-9270-26C5A7FB1AB5}" destId="{6E6EC764-966F-4CBB-8AD4-11EFBFEC79FB}" srcOrd="0" destOrd="0" presId="urn:microsoft.com/office/officeart/2005/8/layout/hierarchy1"/>
    <dgm:cxn modelId="{6B6B19B4-F507-4136-9DD9-8086B996F430}" srcId="{09A54D86-7716-42F8-9270-26C5A7FB1AB5}" destId="{2F0FB5DE-5A9D-4D3D-A583-7FA014441C51}" srcOrd="0" destOrd="0" parTransId="{78BC4A45-6F56-4B87-AD3D-8766ED12A7E9}" sibTransId="{ABC218F2-924F-48AC-A41C-EDBE8497CEFA}"/>
    <dgm:cxn modelId="{F13DAE28-1604-4F08-A64D-36E8B3EAE03A}" type="presOf" srcId="{2943FB02-01BF-4826-82C4-C47541C199F8}" destId="{C18B3AE3-C56B-4C46-B2FE-8FC0FF516083}" srcOrd="0" destOrd="0" presId="urn:microsoft.com/office/officeart/2005/8/layout/hierarchy1"/>
    <dgm:cxn modelId="{93151928-C641-448D-AB2D-314256462064}" srcId="{9D2A9343-514F-42AD-8709-9CF866F8BCB7}" destId="{138477FA-333B-4AB0-980B-48446CB1EFD2}" srcOrd="1" destOrd="0" parTransId="{B01C31C9-35B1-41F1-BCF9-106809662280}" sibTransId="{76334B11-A645-44C1-91E5-27DFE3A69752}"/>
    <dgm:cxn modelId="{D12193BD-1F8D-4581-8978-AA824B5088A7}" type="presOf" srcId="{78BC4A45-6F56-4B87-AD3D-8766ED12A7E9}" destId="{F56E999E-66FD-4637-AD33-5AC8B79F1842}" srcOrd="0" destOrd="0" presId="urn:microsoft.com/office/officeart/2005/8/layout/hierarchy1"/>
    <dgm:cxn modelId="{5E7D29A7-14DA-496D-B5DA-CAFA7C94FB8D}" srcId="{9D2A9343-514F-42AD-8709-9CF866F8BCB7}" destId="{09A54D86-7716-42F8-9270-26C5A7FB1AB5}" srcOrd="0" destOrd="0" parTransId="{2943FB02-01BF-4826-82C4-C47541C199F8}" sibTransId="{14552CD9-63B0-4C89-8D4C-6E71B622B796}"/>
    <dgm:cxn modelId="{EC44E52C-ED5C-4879-A600-62969AEC8332}" type="presOf" srcId="{138477FA-333B-4AB0-980B-48446CB1EFD2}" destId="{A16E1DCD-7FAB-448D-A679-39CB0A27E971}" srcOrd="0" destOrd="0" presId="urn:microsoft.com/office/officeart/2005/8/layout/hierarchy1"/>
    <dgm:cxn modelId="{3576C16D-DF49-44CA-9075-24A9A42B31D4}" type="presOf" srcId="{BEAA0A0E-16F1-46B3-BD98-AE1752A63BC9}" destId="{62D23EA1-F578-4E79-8C47-28F032438B69}" srcOrd="0" destOrd="0" presId="urn:microsoft.com/office/officeart/2005/8/layout/hierarchy1"/>
    <dgm:cxn modelId="{12F3E830-2359-428E-A1A2-0E64E5C58A4D}" type="presOf" srcId="{2B827F71-BD4B-4C27-994F-A9FD012AAF72}" destId="{1BD4006F-235B-45D5-96E7-76BD89EC9013}" srcOrd="0" destOrd="0" presId="urn:microsoft.com/office/officeart/2005/8/layout/hierarchy1"/>
    <dgm:cxn modelId="{C03B1E54-538D-4218-9AAC-650408E0EECB}" type="presOf" srcId="{B59F3437-6872-40D3-9770-9B57C873B960}" destId="{D582469F-B300-4441-8B7A-811F2944BE7C}" srcOrd="0" destOrd="0" presId="urn:microsoft.com/office/officeart/2005/8/layout/hierarchy1"/>
    <dgm:cxn modelId="{FA43886A-A6C5-45E2-9123-2E46421AFB52}" type="presOf" srcId="{2F0FB5DE-5A9D-4D3D-A583-7FA014441C51}" destId="{23EF96DB-4BC4-4BFF-A0F6-595B9165E4CE}" srcOrd="0" destOrd="0" presId="urn:microsoft.com/office/officeart/2005/8/layout/hierarchy1"/>
    <dgm:cxn modelId="{ACD4CC39-A16C-49DC-932A-5FA09D8B364D}" type="presParOf" srcId="{62D23EA1-F578-4E79-8C47-28F032438B69}" destId="{2A2D0A1F-DF5B-4D62-8359-75FED3464955}" srcOrd="0" destOrd="0" presId="urn:microsoft.com/office/officeart/2005/8/layout/hierarchy1"/>
    <dgm:cxn modelId="{D2150FAA-9D0D-46A5-8E9D-B32E8E98428A}" type="presParOf" srcId="{2A2D0A1F-DF5B-4D62-8359-75FED3464955}" destId="{67DE11BD-B662-4088-8777-35F65D0117A2}" srcOrd="0" destOrd="0" presId="urn:microsoft.com/office/officeart/2005/8/layout/hierarchy1"/>
    <dgm:cxn modelId="{0421FB5F-99AE-45AD-A8D1-D45AA5473721}" type="presParOf" srcId="{67DE11BD-B662-4088-8777-35F65D0117A2}" destId="{E9198AC2-9187-42A7-8316-2334E731B4D9}" srcOrd="0" destOrd="0" presId="urn:microsoft.com/office/officeart/2005/8/layout/hierarchy1"/>
    <dgm:cxn modelId="{037A6643-D497-4389-8CC1-94C67FCCA9C9}" type="presParOf" srcId="{67DE11BD-B662-4088-8777-35F65D0117A2}" destId="{1BED93CD-BA7B-4499-826C-20AE6140A068}" srcOrd="1" destOrd="0" presId="urn:microsoft.com/office/officeart/2005/8/layout/hierarchy1"/>
    <dgm:cxn modelId="{C6E721A1-83E6-4C06-B6AA-20F92E43897E}" type="presParOf" srcId="{2A2D0A1F-DF5B-4D62-8359-75FED3464955}" destId="{106D85AC-B89C-441A-A093-C690B8A40C10}" srcOrd="1" destOrd="0" presId="urn:microsoft.com/office/officeart/2005/8/layout/hierarchy1"/>
    <dgm:cxn modelId="{3EB382C2-1D56-447E-9ADE-44CB9E457FB8}" type="presParOf" srcId="{106D85AC-B89C-441A-A093-C690B8A40C10}" destId="{C18B3AE3-C56B-4C46-B2FE-8FC0FF516083}" srcOrd="0" destOrd="0" presId="urn:microsoft.com/office/officeart/2005/8/layout/hierarchy1"/>
    <dgm:cxn modelId="{EF7AEA3F-07B8-41FD-8954-9632165E0E93}" type="presParOf" srcId="{106D85AC-B89C-441A-A093-C690B8A40C10}" destId="{DE6675B3-14DB-4FEE-9B01-0C9CD90D5550}" srcOrd="1" destOrd="0" presId="urn:microsoft.com/office/officeart/2005/8/layout/hierarchy1"/>
    <dgm:cxn modelId="{69F50820-5B6C-4F38-A1EC-CBEA09FF455E}" type="presParOf" srcId="{DE6675B3-14DB-4FEE-9B01-0C9CD90D5550}" destId="{1C1140BA-586B-4D14-B29D-0094D68507D5}" srcOrd="0" destOrd="0" presId="urn:microsoft.com/office/officeart/2005/8/layout/hierarchy1"/>
    <dgm:cxn modelId="{E57CEF4D-6DEF-472B-88C9-A1560F0EBF62}" type="presParOf" srcId="{1C1140BA-586B-4D14-B29D-0094D68507D5}" destId="{0FAC0412-8017-4535-AC2C-8A81766BC88D}" srcOrd="0" destOrd="0" presId="urn:microsoft.com/office/officeart/2005/8/layout/hierarchy1"/>
    <dgm:cxn modelId="{5D3A412B-0956-4E45-832D-3ABFF752B2B4}" type="presParOf" srcId="{1C1140BA-586B-4D14-B29D-0094D68507D5}" destId="{6E6EC764-966F-4CBB-8AD4-11EFBFEC79FB}" srcOrd="1" destOrd="0" presId="urn:microsoft.com/office/officeart/2005/8/layout/hierarchy1"/>
    <dgm:cxn modelId="{669A2769-6BFB-4C52-A29B-FD6C477D73F8}" type="presParOf" srcId="{DE6675B3-14DB-4FEE-9B01-0C9CD90D5550}" destId="{6E2EFEBF-C1AB-468A-B69E-A9A276A22E79}" srcOrd="1" destOrd="0" presId="urn:microsoft.com/office/officeart/2005/8/layout/hierarchy1"/>
    <dgm:cxn modelId="{38D3A689-FAAA-4845-8396-4661131B2F81}" type="presParOf" srcId="{6E2EFEBF-C1AB-468A-B69E-A9A276A22E79}" destId="{F56E999E-66FD-4637-AD33-5AC8B79F1842}" srcOrd="0" destOrd="0" presId="urn:microsoft.com/office/officeart/2005/8/layout/hierarchy1"/>
    <dgm:cxn modelId="{D25D8394-DB5F-4F17-A8FF-AED65B9BCDBE}" type="presParOf" srcId="{6E2EFEBF-C1AB-468A-B69E-A9A276A22E79}" destId="{B6638D92-2FBA-4C12-A490-4C9FCAE716A5}" srcOrd="1" destOrd="0" presId="urn:microsoft.com/office/officeart/2005/8/layout/hierarchy1"/>
    <dgm:cxn modelId="{8405715A-1090-40B2-B419-D967D7ECCF39}" type="presParOf" srcId="{B6638D92-2FBA-4C12-A490-4C9FCAE716A5}" destId="{6FD56B1B-E08A-4ADC-AC54-FD7C3C4FEF16}" srcOrd="0" destOrd="0" presId="urn:microsoft.com/office/officeart/2005/8/layout/hierarchy1"/>
    <dgm:cxn modelId="{54DA63D4-ED84-455B-8382-111A67BA1C46}" type="presParOf" srcId="{6FD56B1B-E08A-4ADC-AC54-FD7C3C4FEF16}" destId="{D903AFF5-E5F6-4466-924A-0B5E49DA2031}" srcOrd="0" destOrd="0" presId="urn:microsoft.com/office/officeart/2005/8/layout/hierarchy1"/>
    <dgm:cxn modelId="{43B596CE-398C-4DA3-88BC-A3A5A56AC41B}" type="presParOf" srcId="{6FD56B1B-E08A-4ADC-AC54-FD7C3C4FEF16}" destId="{23EF96DB-4BC4-4BFF-A0F6-595B9165E4CE}" srcOrd="1" destOrd="0" presId="urn:microsoft.com/office/officeart/2005/8/layout/hierarchy1"/>
    <dgm:cxn modelId="{FE272DF1-5AE7-4B73-A83F-0D0D96794E27}" type="presParOf" srcId="{B6638D92-2FBA-4C12-A490-4C9FCAE716A5}" destId="{F6DBD380-BAE3-4AE9-8336-45705DE240C3}" srcOrd="1" destOrd="0" presId="urn:microsoft.com/office/officeart/2005/8/layout/hierarchy1"/>
    <dgm:cxn modelId="{2D0ED309-E7F5-4BA9-96AA-263E83023676}" type="presParOf" srcId="{106D85AC-B89C-441A-A093-C690B8A40C10}" destId="{5496AA36-6C29-4402-87AE-3BA3F7F7FB10}" srcOrd="2" destOrd="0" presId="urn:microsoft.com/office/officeart/2005/8/layout/hierarchy1"/>
    <dgm:cxn modelId="{E61102DF-8677-41A6-AFB7-331590CB9E35}" type="presParOf" srcId="{106D85AC-B89C-441A-A093-C690B8A40C10}" destId="{58841F15-3EB7-41D3-9DF7-7216900091F0}" srcOrd="3" destOrd="0" presId="urn:microsoft.com/office/officeart/2005/8/layout/hierarchy1"/>
    <dgm:cxn modelId="{6F79710C-2C10-44C6-B5D4-9CCAE973DF70}" type="presParOf" srcId="{58841F15-3EB7-41D3-9DF7-7216900091F0}" destId="{D92DC0EA-997F-46D2-A194-A91315686FA1}" srcOrd="0" destOrd="0" presId="urn:microsoft.com/office/officeart/2005/8/layout/hierarchy1"/>
    <dgm:cxn modelId="{1801B905-3E00-4D48-B0FF-F15A77DE20F0}" type="presParOf" srcId="{D92DC0EA-997F-46D2-A194-A91315686FA1}" destId="{989D2EA1-9439-4DA1-8943-DD924ED047AB}" srcOrd="0" destOrd="0" presId="urn:microsoft.com/office/officeart/2005/8/layout/hierarchy1"/>
    <dgm:cxn modelId="{F9E570C6-D6A8-42D3-B4CF-4E1201356188}" type="presParOf" srcId="{D92DC0EA-997F-46D2-A194-A91315686FA1}" destId="{A16E1DCD-7FAB-448D-A679-39CB0A27E971}" srcOrd="1" destOrd="0" presId="urn:microsoft.com/office/officeart/2005/8/layout/hierarchy1"/>
    <dgm:cxn modelId="{54F65722-1163-4F38-BAE1-FA250CDCC00B}" type="presParOf" srcId="{58841F15-3EB7-41D3-9DF7-7216900091F0}" destId="{42307C8F-5818-451A-A249-204823F3327D}" srcOrd="1" destOrd="0" presId="urn:microsoft.com/office/officeart/2005/8/layout/hierarchy1"/>
    <dgm:cxn modelId="{A188F976-8FF8-40D8-9CEE-B82D1FFE8D8E}" type="presParOf" srcId="{42307C8F-5818-451A-A249-204823F3327D}" destId="{D582469F-B300-4441-8B7A-811F2944BE7C}" srcOrd="0" destOrd="0" presId="urn:microsoft.com/office/officeart/2005/8/layout/hierarchy1"/>
    <dgm:cxn modelId="{1CFA07CB-E6D5-4BB7-A3D9-14BF153B4C35}" type="presParOf" srcId="{42307C8F-5818-451A-A249-204823F3327D}" destId="{137CD1A6-429F-4472-8075-2AAC931240C2}" srcOrd="1" destOrd="0" presId="urn:microsoft.com/office/officeart/2005/8/layout/hierarchy1"/>
    <dgm:cxn modelId="{96AAC5A7-C497-4B40-BCB1-822C2D3AE7DF}" type="presParOf" srcId="{137CD1A6-429F-4472-8075-2AAC931240C2}" destId="{1AA004FF-A80C-47ED-BE42-2811F0A92588}" srcOrd="0" destOrd="0" presId="urn:microsoft.com/office/officeart/2005/8/layout/hierarchy1"/>
    <dgm:cxn modelId="{EF5FF90B-E75B-4983-B681-12752447EA32}" type="presParOf" srcId="{1AA004FF-A80C-47ED-BE42-2811F0A92588}" destId="{0F62097E-E899-413A-B307-BD360315F6A4}" srcOrd="0" destOrd="0" presId="urn:microsoft.com/office/officeart/2005/8/layout/hierarchy1"/>
    <dgm:cxn modelId="{D9DB727D-3688-420B-ADBC-64AF82AE6E49}" type="presParOf" srcId="{1AA004FF-A80C-47ED-BE42-2811F0A92588}" destId="{1BD4006F-235B-45D5-96E7-76BD89EC9013}" srcOrd="1" destOrd="0" presId="urn:microsoft.com/office/officeart/2005/8/layout/hierarchy1"/>
    <dgm:cxn modelId="{851B2A46-E370-40C5-B160-B3F8A365481B}" type="presParOf" srcId="{137CD1A6-429F-4472-8075-2AAC931240C2}" destId="{41E9E1B3-C577-4E7F-86D7-C65D8EC836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AA0A0E-16F1-46B3-BD98-AE1752A63B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D2A9343-514F-42AD-8709-9CF866F8BCB7}">
      <dgm:prSet phldrT="[Text]"/>
      <dgm:spPr/>
      <dgm:t>
        <a:bodyPr/>
        <a:lstStyle/>
        <a:p>
          <a:r>
            <a:rPr lang="en-US" dirty="0" smtClean="0"/>
            <a:t>All</a:t>
          </a:r>
          <a:endParaRPr lang="en-US" dirty="0"/>
        </a:p>
      </dgm:t>
    </dgm:pt>
    <dgm:pt modelId="{96054D28-CADE-4A78-B891-56F3D6FFCF15}" type="parTrans" cxnId="{B1B38C92-BD8A-499B-86C3-B3CE4DAA9765}">
      <dgm:prSet/>
      <dgm:spPr/>
      <dgm:t>
        <a:bodyPr/>
        <a:lstStyle/>
        <a:p>
          <a:endParaRPr lang="en-US"/>
        </a:p>
      </dgm:t>
    </dgm:pt>
    <dgm:pt modelId="{8C62D617-D94B-4FDA-93A5-DCA7BD708CC5}" type="sibTrans" cxnId="{B1B38C92-BD8A-499B-86C3-B3CE4DAA9765}">
      <dgm:prSet/>
      <dgm:spPr/>
      <dgm:t>
        <a:bodyPr/>
        <a:lstStyle/>
        <a:p>
          <a:endParaRPr lang="en-US"/>
        </a:p>
      </dgm:t>
    </dgm:pt>
    <dgm:pt modelId="{09A54D86-7716-42F8-9270-26C5A7FB1AB5}">
      <dgm:prSet phldrT="[Text]"/>
      <dgm:spPr/>
      <dgm:t>
        <a:bodyPr/>
        <a:lstStyle/>
        <a:p>
          <a:r>
            <a:rPr lang="en-US" dirty="0" smtClean="0"/>
            <a:t>Animals</a:t>
          </a:r>
          <a:endParaRPr lang="en-US" dirty="0"/>
        </a:p>
      </dgm:t>
    </dgm:pt>
    <dgm:pt modelId="{2943FB02-01BF-4826-82C4-C47541C199F8}" type="parTrans" cxnId="{5E7D29A7-14DA-496D-B5DA-CAFA7C94FB8D}">
      <dgm:prSet/>
      <dgm:spPr/>
      <dgm:t>
        <a:bodyPr/>
        <a:lstStyle/>
        <a:p>
          <a:endParaRPr lang="en-US"/>
        </a:p>
      </dgm:t>
    </dgm:pt>
    <dgm:pt modelId="{14552CD9-63B0-4C89-8D4C-6E71B622B796}" type="sibTrans" cxnId="{5E7D29A7-14DA-496D-B5DA-CAFA7C94FB8D}">
      <dgm:prSet/>
      <dgm:spPr/>
      <dgm:t>
        <a:bodyPr/>
        <a:lstStyle/>
        <a:p>
          <a:endParaRPr lang="en-US"/>
        </a:p>
      </dgm:t>
    </dgm:pt>
    <dgm:pt modelId="{54C6BB90-3D9C-4A89-9930-42026D0D5674}">
      <dgm:prSet/>
      <dgm:spPr/>
      <dgm:t>
        <a:bodyPr/>
        <a:lstStyle/>
        <a:p>
          <a:r>
            <a:rPr lang="en-US" dirty="0" smtClean="0"/>
            <a:t>Pets</a:t>
          </a:r>
          <a:endParaRPr lang="en-US" dirty="0"/>
        </a:p>
      </dgm:t>
    </dgm:pt>
    <dgm:pt modelId="{7C659F5E-D353-4CF5-B948-914073F6DCF2}" type="parTrans" cxnId="{8C0B0347-51A6-44FB-B2DB-36A1CE16B4EA}">
      <dgm:prSet/>
      <dgm:spPr/>
      <dgm:t>
        <a:bodyPr/>
        <a:lstStyle/>
        <a:p>
          <a:endParaRPr lang="en-US"/>
        </a:p>
      </dgm:t>
    </dgm:pt>
    <dgm:pt modelId="{FFB717BA-0B30-446E-A839-68D5BFDA2077}" type="sibTrans" cxnId="{8C0B0347-51A6-44FB-B2DB-36A1CE16B4EA}">
      <dgm:prSet/>
      <dgm:spPr/>
      <dgm:t>
        <a:bodyPr/>
        <a:lstStyle/>
        <a:p>
          <a:endParaRPr lang="en-US"/>
        </a:p>
      </dgm:t>
    </dgm:pt>
    <dgm:pt modelId="{0A62678E-4B8E-46FF-879A-8D0F44F69EE8}">
      <dgm:prSet/>
      <dgm:spPr/>
      <dgm:t>
        <a:bodyPr/>
        <a:lstStyle/>
        <a:p>
          <a:r>
            <a:rPr lang="en-US" dirty="0" smtClean="0"/>
            <a:t>Zoo</a:t>
          </a:r>
          <a:endParaRPr lang="en-US" dirty="0"/>
        </a:p>
      </dgm:t>
    </dgm:pt>
    <dgm:pt modelId="{7ED6A327-88D1-46FF-A3E8-603F61FADD33}" type="parTrans" cxnId="{75FE6577-651A-47EF-824B-05705CE6FACC}">
      <dgm:prSet/>
      <dgm:spPr/>
      <dgm:t>
        <a:bodyPr/>
        <a:lstStyle/>
        <a:p>
          <a:endParaRPr lang="en-US"/>
        </a:p>
      </dgm:t>
    </dgm:pt>
    <dgm:pt modelId="{B7B973F8-A825-4E90-8369-052C57BCDE4E}" type="sibTrans" cxnId="{75FE6577-651A-47EF-824B-05705CE6FACC}">
      <dgm:prSet/>
      <dgm:spPr/>
      <dgm:t>
        <a:bodyPr/>
        <a:lstStyle/>
        <a:p>
          <a:endParaRPr lang="en-US"/>
        </a:p>
      </dgm:t>
    </dgm:pt>
    <dgm:pt modelId="{7B798475-BD83-4D0F-AFB1-5F910C81D0AD}">
      <dgm:prSet/>
      <dgm:spPr/>
      <dgm:t>
        <a:bodyPr/>
        <a:lstStyle/>
        <a:p>
          <a:r>
            <a:rPr lang="en-US" dirty="0" smtClean="0"/>
            <a:t>Food</a:t>
          </a:r>
          <a:endParaRPr lang="en-US" dirty="0"/>
        </a:p>
      </dgm:t>
    </dgm:pt>
    <dgm:pt modelId="{B920770E-FA6C-460C-B769-CE9556253D2A}" type="parTrans" cxnId="{68E9FD7A-05F0-4666-9075-7DFC3A2DBFCC}">
      <dgm:prSet/>
      <dgm:spPr/>
      <dgm:t>
        <a:bodyPr/>
        <a:lstStyle/>
        <a:p>
          <a:endParaRPr lang="en-US"/>
        </a:p>
      </dgm:t>
    </dgm:pt>
    <dgm:pt modelId="{C5AE4539-05F1-43C6-B7DF-48767085ADA4}" type="sibTrans" cxnId="{68E9FD7A-05F0-4666-9075-7DFC3A2DBFCC}">
      <dgm:prSet/>
      <dgm:spPr/>
      <dgm:t>
        <a:bodyPr/>
        <a:lstStyle/>
        <a:p>
          <a:endParaRPr lang="en-US"/>
        </a:p>
      </dgm:t>
    </dgm:pt>
    <dgm:pt modelId="{2F0FB5DE-5A9D-4D3D-A583-7FA014441C51}">
      <dgm:prSet/>
      <dgm:spPr/>
      <dgm:t>
        <a:bodyPr/>
        <a:lstStyle/>
        <a:p>
          <a:r>
            <a:rPr lang="en-US" dirty="0" smtClean="0"/>
            <a:t>Farm</a:t>
          </a:r>
          <a:endParaRPr lang="en-US" dirty="0"/>
        </a:p>
      </dgm:t>
    </dgm:pt>
    <dgm:pt modelId="{78BC4A45-6F56-4B87-AD3D-8766ED12A7E9}" type="parTrans" cxnId="{6B6B19B4-F507-4136-9DD9-8086B996F430}">
      <dgm:prSet/>
      <dgm:spPr/>
      <dgm:t>
        <a:bodyPr/>
        <a:lstStyle/>
        <a:p>
          <a:endParaRPr lang="en-US"/>
        </a:p>
      </dgm:t>
    </dgm:pt>
    <dgm:pt modelId="{ABC218F2-924F-48AC-A41C-EDBE8497CEFA}" type="sibTrans" cxnId="{6B6B19B4-F507-4136-9DD9-8086B996F430}">
      <dgm:prSet/>
      <dgm:spPr/>
      <dgm:t>
        <a:bodyPr/>
        <a:lstStyle/>
        <a:p>
          <a:endParaRPr lang="en-US"/>
        </a:p>
      </dgm:t>
    </dgm:pt>
    <dgm:pt modelId="{2B827F71-BD4B-4C27-994F-A9FD012AAF72}">
      <dgm:prSet/>
      <dgm:spPr/>
      <dgm:t>
        <a:bodyPr/>
        <a:lstStyle/>
        <a:p>
          <a:r>
            <a:rPr lang="en-US" dirty="0" smtClean="0"/>
            <a:t>Beef</a:t>
          </a:r>
          <a:endParaRPr lang="en-US" dirty="0"/>
        </a:p>
      </dgm:t>
    </dgm:pt>
    <dgm:pt modelId="{B59F3437-6872-40D3-9770-9B57C873B960}" type="parTrans" cxnId="{B131B415-C377-499C-899D-1AB270CC6269}">
      <dgm:prSet/>
      <dgm:spPr/>
      <dgm:t>
        <a:bodyPr/>
        <a:lstStyle/>
        <a:p>
          <a:endParaRPr lang="en-US"/>
        </a:p>
      </dgm:t>
    </dgm:pt>
    <dgm:pt modelId="{0866DAB3-A626-4CA3-A6C2-FAE162BE0ABC}" type="sibTrans" cxnId="{B131B415-C377-499C-899D-1AB270CC6269}">
      <dgm:prSet/>
      <dgm:spPr/>
      <dgm:t>
        <a:bodyPr/>
        <a:lstStyle/>
        <a:p>
          <a:endParaRPr lang="en-US"/>
        </a:p>
      </dgm:t>
    </dgm:pt>
    <dgm:pt modelId="{ACE10917-B30B-4146-83EA-C9F0A592E227}">
      <dgm:prSet/>
      <dgm:spPr/>
      <dgm:t>
        <a:bodyPr/>
        <a:lstStyle/>
        <a:p>
          <a:r>
            <a:rPr lang="en-US" dirty="0" smtClean="0"/>
            <a:t>Cooking</a:t>
          </a:r>
          <a:endParaRPr lang="en-US" dirty="0"/>
        </a:p>
      </dgm:t>
    </dgm:pt>
    <dgm:pt modelId="{F2866581-3AC7-4ED0-BC0F-D23939985090}" type="parTrans" cxnId="{FF0A5228-A696-46C0-A751-CA37098747CE}">
      <dgm:prSet/>
      <dgm:spPr/>
      <dgm:t>
        <a:bodyPr/>
        <a:lstStyle/>
        <a:p>
          <a:endParaRPr lang="en-US"/>
        </a:p>
      </dgm:t>
    </dgm:pt>
    <dgm:pt modelId="{862B248F-1056-47B9-BD57-B2A91736E727}" type="sibTrans" cxnId="{FF0A5228-A696-46C0-A751-CA37098747CE}">
      <dgm:prSet/>
      <dgm:spPr/>
      <dgm:t>
        <a:bodyPr/>
        <a:lstStyle/>
        <a:p>
          <a:endParaRPr lang="en-US"/>
        </a:p>
      </dgm:t>
    </dgm:pt>
    <dgm:pt modelId="{1202EE18-4ED7-480D-A523-AA65F2C772C5}">
      <dgm:prSet/>
      <dgm:spPr/>
      <dgm:t>
        <a:bodyPr/>
        <a:lstStyle/>
        <a:p>
          <a:r>
            <a:rPr lang="en-US" dirty="0" smtClean="0"/>
            <a:t>Cookie</a:t>
          </a:r>
          <a:endParaRPr lang="en-US" dirty="0"/>
        </a:p>
      </dgm:t>
    </dgm:pt>
    <dgm:pt modelId="{4DD854A7-CB66-43FD-935A-72A5348B1D16}" type="parTrans" cxnId="{B113F8AD-ECCF-41DE-95B3-6C9E2D52F531}">
      <dgm:prSet/>
      <dgm:spPr/>
      <dgm:t>
        <a:bodyPr/>
        <a:lstStyle/>
        <a:p>
          <a:endParaRPr lang="en-US"/>
        </a:p>
      </dgm:t>
    </dgm:pt>
    <dgm:pt modelId="{A60ADCA7-38E9-43D4-A88B-85ACB31BF73A}" type="sibTrans" cxnId="{B113F8AD-ECCF-41DE-95B3-6C9E2D52F531}">
      <dgm:prSet/>
      <dgm:spPr/>
      <dgm:t>
        <a:bodyPr/>
        <a:lstStyle/>
        <a:p>
          <a:endParaRPr lang="en-US"/>
        </a:p>
      </dgm:t>
    </dgm:pt>
    <dgm:pt modelId="{62D23EA1-F578-4E79-8C47-28F032438B69}" type="pres">
      <dgm:prSet presAssocID="{BEAA0A0E-16F1-46B3-BD98-AE1752A63BC9}" presName="hierChild1" presStyleCnt="0">
        <dgm:presLayoutVars>
          <dgm:chPref val="1"/>
          <dgm:dir val="rev"/>
          <dgm:animOne val="branch"/>
          <dgm:animLvl val="lvl"/>
          <dgm:resizeHandles/>
        </dgm:presLayoutVars>
      </dgm:prSet>
      <dgm:spPr/>
      <dgm:t>
        <a:bodyPr/>
        <a:lstStyle/>
        <a:p>
          <a:endParaRPr lang="en-US"/>
        </a:p>
      </dgm:t>
    </dgm:pt>
    <dgm:pt modelId="{2A2D0A1F-DF5B-4D62-8359-75FED3464955}" type="pres">
      <dgm:prSet presAssocID="{9D2A9343-514F-42AD-8709-9CF866F8BCB7}" presName="hierRoot1" presStyleCnt="0"/>
      <dgm:spPr/>
    </dgm:pt>
    <dgm:pt modelId="{67DE11BD-B662-4088-8777-35F65D0117A2}" type="pres">
      <dgm:prSet presAssocID="{9D2A9343-514F-42AD-8709-9CF866F8BCB7}" presName="composite" presStyleCnt="0"/>
      <dgm:spPr/>
    </dgm:pt>
    <dgm:pt modelId="{E9198AC2-9187-42A7-8316-2334E731B4D9}" type="pres">
      <dgm:prSet presAssocID="{9D2A9343-514F-42AD-8709-9CF866F8BCB7}" presName="background" presStyleLbl="node0" presStyleIdx="0" presStyleCnt="1"/>
      <dgm:spPr/>
    </dgm:pt>
    <dgm:pt modelId="{1BED93CD-BA7B-4499-826C-20AE6140A068}" type="pres">
      <dgm:prSet presAssocID="{9D2A9343-514F-42AD-8709-9CF866F8BCB7}" presName="text" presStyleLbl="fgAcc0" presStyleIdx="0" presStyleCnt="1">
        <dgm:presLayoutVars>
          <dgm:chPref val="3"/>
        </dgm:presLayoutVars>
      </dgm:prSet>
      <dgm:spPr/>
      <dgm:t>
        <a:bodyPr/>
        <a:lstStyle/>
        <a:p>
          <a:endParaRPr lang="en-US"/>
        </a:p>
      </dgm:t>
    </dgm:pt>
    <dgm:pt modelId="{106D85AC-B89C-441A-A093-C690B8A40C10}" type="pres">
      <dgm:prSet presAssocID="{9D2A9343-514F-42AD-8709-9CF866F8BCB7}" presName="hierChild2" presStyleCnt="0"/>
      <dgm:spPr/>
    </dgm:pt>
    <dgm:pt modelId="{C18B3AE3-C56B-4C46-B2FE-8FC0FF516083}" type="pres">
      <dgm:prSet presAssocID="{2943FB02-01BF-4826-82C4-C47541C199F8}" presName="Name10" presStyleLbl="parChTrans1D2" presStyleIdx="0" presStyleCnt="2"/>
      <dgm:spPr/>
      <dgm:t>
        <a:bodyPr/>
        <a:lstStyle/>
        <a:p>
          <a:endParaRPr lang="en-US"/>
        </a:p>
      </dgm:t>
    </dgm:pt>
    <dgm:pt modelId="{DE6675B3-14DB-4FEE-9B01-0C9CD90D5550}" type="pres">
      <dgm:prSet presAssocID="{09A54D86-7716-42F8-9270-26C5A7FB1AB5}" presName="hierRoot2" presStyleCnt="0"/>
      <dgm:spPr/>
    </dgm:pt>
    <dgm:pt modelId="{1C1140BA-586B-4D14-B29D-0094D68507D5}" type="pres">
      <dgm:prSet presAssocID="{09A54D86-7716-42F8-9270-26C5A7FB1AB5}" presName="composite2" presStyleCnt="0"/>
      <dgm:spPr/>
    </dgm:pt>
    <dgm:pt modelId="{0FAC0412-8017-4535-AC2C-8A81766BC88D}" type="pres">
      <dgm:prSet presAssocID="{09A54D86-7716-42F8-9270-26C5A7FB1AB5}" presName="background2" presStyleLbl="node2" presStyleIdx="0" presStyleCnt="2"/>
      <dgm:spPr/>
    </dgm:pt>
    <dgm:pt modelId="{6E6EC764-966F-4CBB-8AD4-11EFBFEC79FB}" type="pres">
      <dgm:prSet presAssocID="{09A54D86-7716-42F8-9270-26C5A7FB1AB5}" presName="text2" presStyleLbl="fgAcc2" presStyleIdx="0" presStyleCnt="2">
        <dgm:presLayoutVars>
          <dgm:chPref val="3"/>
        </dgm:presLayoutVars>
      </dgm:prSet>
      <dgm:spPr/>
      <dgm:t>
        <a:bodyPr/>
        <a:lstStyle/>
        <a:p>
          <a:endParaRPr lang="en-US"/>
        </a:p>
      </dgm:t>
    </dgm:pt>
    <dgm:pt modelId="{6E2EFEBF-C1AB-468A-B69E-A9A276A22E79}" type="pres">
      <dgm:prSet presAssocID="{09A54D86-7716-42F8-9270-26C5A7FB1AB5}" presName="hierChild3" presStyleCnt="0"/>
      <dgm:spPr/>
    </dgm:pt>
    <dgm:pt modelId="{9D46FDFC-20E4-417D-9CF1-5E98325195CA}" type="pres">
      <dgm:prSet presAssocID="{7C659F5E-D353-4CF5-B948-914073F6DCF2}" presName="Name17" presStyleLbl="parChTrans1D3" presStyleIdx="0" presStyleCnt="6"/>
      <dgm:spPr/>
      <dgm:t>
        <a:bodyPr/>
        <a:lstStyle/>
        <a:p>
          <a:endParaRPr lang="en-US"/>
        </a:p>
      </dgm:t>
    </dgm:pt>
    <dgm:pt modelId="{DB50B143-1F51-4322-85D4-EA3F72BDEACF}" type="pres">
      <dgm:prSet presAssocID="{54C6BB90-3D9C-4A89-9930-42026D0D5674}" presName="hierRoot3" presStyleCnt="0"/>
      <dgm:spPr/>
    </dgm:pt>
    <dgm:pt modelId="{4305F2D6-890D-46F7-80AD-190B976259D5}" type="pres">
      <dgm:prSet presAssocID="{54C6BB90-3D9C-4A89-9930-42026D0D5674}" presName="composite3" presStyleCnt="0"/>
      <dgm:spPr/>
    </dgm:pt>
    <dgm:pt modelId="{540F10CB-3AD1-4872-8218-73A8FAB9770B}" type="pres">
      <dgm:prSet presAssocID="{54C6BB90-3D9C-4A89-9930-42026D0D5674}" presName="background3" presStyleLbl="node3" presStyleIdx="0" presStyleCnt="6"/>
      <dgm:spPr/>
    </dgm:pt>
    <dgm:pt modelId="{139687CB-FA19-419B-A506-F4C782B93EE8}" type="pres">
      <dgm:prSet presAssocID="{54C6BB90-3D9C-4A89-9930-42026D0D5674}" presName="text3" presStyleLbl="fgAcc3" presStyleIdx="0" presStyleCnt="6">
        <dgm:presLayoutVars>
          <dgm:chPref val="3"/>
        </dgm:presLayoutVars>
      </dgm:prSet>
      <dgm:spPr/>
      <dgm:t>
        <a:bodyPr/>
        <a:lstStyle/>
        <a:p>
          <a:endParaRPr lang="en-US"/>
        </a:p>
      </dgm:t>
    </dgm:pt>
    <dgm:pt modelId="{06E8A232-451F-48BC-B493-E9078323718E}" type="pres">
      <dgm:prSet presAssocID="{54C6BB90-3D9C-4A89-9930-42026D0D5674}" presName="hierChild4" presStyleCnt="0"/>
      <dgm:spPr/>
    </dgm:pt>
    <dgm:pt modelId="{170E11C5-0055-4400-9473-98D537C6E739}" type="pres">
      <dgm:prSet presAssocID="{7ED6A327-88D1-46FF-A3E8-603F61FADD33}" presName="Name17" presStyleLbl="parChTrans1D3" presStyleIdx="1" presStyleCnt="6"/>
      <dgm:spPr/>
      <dgm:t>
        <a:bodyPr/>
        <a:lstStyle/>
        <a:p>
          <a:endParaRPr lang="en-US"/>
        </a:p>
      </dgm:t>
    </dgm:pt>
    <dgm:pt modelId="{0BE96676-2729-4BD5-9DA3-A62322F6E494}" type="pres">
      <dgm:prSet presAssocID="{0A62678E-4B8E-46FF-879A-8D0F44F69EE8}" presName="hierRoot3" presStyleCnt="0"/>
      <dgm:spPr/>
    </dgm:pt>
    <dgm:pt modelId="{02A5A050-3E1B-4641-A7A0-FBFB861DF75C}" type="pres">
      <dgm:prSet presAssocID="{0A62678E-4B8E-46FF-879A-8D0F44F69EE8}" presName="composite3" presStyleCnt="0"/>
      <dgm:spPr/>
    </dgm:pt>
    <dgm:pt modelId="{695A07D6-E589-4D78-AECF-ED4A3C5A6FBE}" type="pres">
      <dgm:prSet presAssocID="{0A62678E-4B8E-46FF-879A-8D0F44F69EE8}" presName="background3" presStyleLbl="node3" presStyleIdx="1" presStyleCnt="6"/>
      <dgm:spPr/>
    </dgm:pt>
    <dgm:pt modelId="{D16EF9B5-7DF2-4D26-95CE-4462A6160C00}" type="pres">
      <dgm:prSet presAssocID="{0A62678E-4B8E-46FF-879A-8D0F44F69EE8}" presName="text3" presStyleLbl="fgAcc3" presStyleIdx="1" presStyleCnt="6">
        <dgm:presLayoutVars>
          <dgm:chPref val="3"/>
        </dgm:presLayoutVars>
      </dgm:prSet>
      <dgm:spPr/>
      <dgm:t>
        <a:bodyPr/>
        <a:lstStyle/>
        <a:p>
          <a:endParaRPr lang="en-US"/>
        </a:p>
      </dgm:t>
    </dgm:pt>
    <dgm:pt modelId="{CD588C5E-990A-450E-8A07-846B2C600417}" type="pres">
      <dgm:prSet presAssocID="{0A62678E-4B8E-46FF-879A-8D0F44F69EE8}" presName="hierChild4" presStyleCnt="0"/>
      <dgm:spPr/>
    </dgm:pt>
    <dgm:pt modelId="{F56E999E-66FD-4637-AD33-5AC8B79F1842}" type="pres">
      <dgm:prSet presAssocID="{78BC4A45-6F56-4B87-AD3D-8766ED12A7E9}" presName="Name17" presStyleLbl="parChTrans1D3" presStyleIdx="2" presStyleCnt="6"/>
      <dgm:spPr/>
      <dgm:t>
        <a:bodyPr/>
        <a:lstStyle/>
        <a:p>
          <a:endParaRPr lang="en-US"/>
        </a:p>
      </dgm:t>
    </dgm:pt>
    <dgm:pt modelId="{B6638D92-2FBA-4C12-A490-4C9FCAE716A5}" type="pres">
      <dgm:prSet presAssocID="{2F0FB5DE-5A9D-4D3D-A583-7FA014441C51}" presName="hierRoot3" presStyleCnt="0"/>
      <dgm:spPr/>
    </dgm:pt>
    <dgm:pt modelId="{6FD56B1B-E08A-4ADC-AC54-FD7C3C4FEF16}" type="pres">
      <dgm:prSet presAssocID="{2F0FB5DE-5A9D-4D3D-A583-7FA014441C51}" presName="composite3" presStyleCnt="0"/>
      <dgm:spPr/>
    </dgm:pt>
    <dgm:pt modelId="{D903AFF5-E5F6-4466-924A-0B5E49DA2031}" type="pres">
      <dgm:prSet presAssocID="{2F0FB5DE-5A9D-4D3D-A583-7FA014441C51}" presName="background3" presStyleLbl="node3" presStyleIdx="2" presStyleCnt="6"/>
      <dgm:spPr/>
    </dgm:pt>
    <dgm:pt modelId="{23EF96DB-4BC4-4BFF-A0F6-595B9165E4CE}" type="pres">
      <dgm:prSet presAssocID="{2F0FB5DE-5A9D-4D3D-A583-7FA014441C51}" presName="text3" presStyleLbl="fgAcc3" presStyleIdx="2" presStyleCnt="6">
        <dgm:presLayoutVars>
          <dgm:chPref val="3"/>
        </dgm:presLayoutVars>
      </dgm:prSet>
      <dgm:spPr/>
      <dgm:t>
        <a:bodyPr/>
        <a:lstStyle/>
        <a:p>
          <a:endParaRPr lang="en-US"/>
        </a:p>
      </dgm:t>
    </dgm:pt>
    <dgm:pt modelId="{F6DBD380-BAE3-4AE9-8336-45705DE240C3}" type="pres">
      <dgm:prSet presAssocID="{2F0FB5DE-5A9D-4D3D-A583-7FA014441C51}" presName="hierChild4" presStyleCnt="0"/>
      <dgm:spPr/>
    </dgm:pt>
    <dgm:pt modelId="{57B35C9D-9CB4-4132-B0BF-BAB0770B021D}" type="pres">
      <dgm:prSet presAssocID="{B920770E-FA6C-460C-B769-CE9556253D2A}" presName="Name10" presStyleLbl="parChTrans1D2" presStyleIdx="1" presStyleCnt="2"/>
      <dgm:spPr/>
      <dgm:t>
        <a:bodyPr/>
        <a:lstStyle/>
        <a:p>
          <a:endParaRPr lang="en-US"/>
        </a:p>
      </dgm:t>
    </dgm:pt>
    <dgm:pt modelId="{F7416203-AEA3-46B7-9FBB-174AD54CC77E}" type="pres">
      <dgm:prSet presAssocID="{7B798475-BD83-4D0F-AFB1-5F910C81D0AD}" presName="hierRoot2" presStyleCnt="0"/>
      <dgm:spPr/>
    </dgm:pt>
    <dgm:pt modelId="{A73542F1-6730-4D7D-ABAA-99D05F206F8B}" type="pres">
      <dgm:prSet presAssocID="{7B798475-BD83-4D0F-AFB1-5F910C81D0AD}" presName="composite2" presStyleCnt="0"/>
      <dgm:spPr/>
    </dgm:pt>
    <dgm:pt modelId="{41EAEBC9-4D4C-486F-8B1E-805E8BEA99F6}" type="pres">
      <dgm:prSet presAssocID="{7B798475-BD83-4D0F-AFB1-5F910C81D0AD}" presName="background2" presStyleLbl="node2" presStyleIdx="1" presStyleCnt="2"/>
      <dgm:spPr/>
    </dgm:pt>
    <dgm:pt modelId="{2CBA11D9-2CCD-49E4-815B-98F81FAB9F0E}" type="pres">
      <dgm:prSet presAssocID="{7B798475-BD83-4D0F-AFB1-5F910C81D0AD}" presName="text2" presStyleLbl="fgAcc2" presStyleIdx="1" presStyleCnt="2">
        <dgm:presLayoutVars>
          <dgm:chPref val="3"/>
        </dgm:presLayoutVars>
      </dgm:prSet>
      <dgm:spPr/>
      <dgm:t>
        <a:bodyPr/>
        <a:lstStyle/>
        <a:p>
          <a:endParaRPr lang="en-US"/>
        </a:p>
      </dgm:t>
    </dgm:pt>
    <dgm:pt modelId="{ADA7DA8B-9082-47A5-B686-BB63AADB7EBE}" type="pres">
      <dgm:prSet presAssocID="{7B798475-BD83-4D0F-AFB1-5F910C81D0AD}" presName="hierChild3" presStyleCnt="0"/>
      <dgm:spPr/>
    </dgm:pt>
    <dgm:pt modelId="{D582469F-B300-4441-8B7A-811F2944BE7C}" type="pres">
      <dgm:prSet presAssocID="{B59F3437-6872-40D3-9770-9B57C873B960}" presName="Name17" presStyleLbl="parChTrans1D3" presStyleIdx="3" presStyleCnt="6"/>
      <dgm:spPr/>
      <dgm:t>
        <a:bodyPr/>
        <a:lstStyle/>
        <a:p>
          <a:endParaRPr lang="en-US"/>
        </a:p>
      </dgm:t>
    </dgm:pt>
    <dgm:pt modelId="{137CD1A6-429F-4472-8075-2AAC931240C2}" type="pres">
      <dgm:prSet presAssocID="{2B827F71-BD4B-4C27-994F-A9FD012AAF72}" presName="hierRoot3" presStyleCnt="0"/>
      <dgm:spPr/>
    </dgm:pt>
    <dgm:pt modelId="{1AA004FF-A80C-47ED-BE42-2811F0A92588}" type="pres">
      <dgm:prSet presAssocID="{2B827F71-BD4B-4C27-994F-A9FD012AAF72}" presName="composite3" presStyleCnt="0"/>
      <dgm:spPr/>
    </dgm:pt>
    <dgm:pt modelId="{0F62097E-E899-413A-B307-BD360315F6A4}" type="pres">
      <dgm:prSet presAssocID="{2B827F71-BD4B-4C27-994F-A9FD012AAF72}" presName="background3" presStyleLbl="node3" presStyleIdx="3" presStyleCnt="6"/>
      <dgm:spPr/>
    </dgm:pt>
    <dgm:pt modelId="{1BD4006F-235B-45D5-96E7-76BD89EC9013}" type="pres">
      <dgm:prSet presAssocID="{2B827F71-BD4B-4C27-994F-A9FD012AAF72}" presName="text3" presStyleLbl="fgAcc3" presStyleIdx="3" presStyleCnt="6">
        <dgm:presLayoutVars>
          <dgm:chPref val="3"/>
        </dgm:presLayoutVars>
      </dgm:prSet>
      <dgm:spPr/>
      <dgm:t>
        <a:bodyPr/>
        <a:lstStyle/>
        <a:p>
          <a:endParaRPr lang="en-US"/>
        </a:p>
      </dgm:t>
    </dgm:pt>
    <dgm:pt modelId="{41E9E1B3-C577-4E7F-86D7-C65D8EC836C8}" type="pres">
      <dgm:prSet presAssocID="{2B827F71-BD4B-4C27-994F-A9FD012AAF72}" presName="hierChild4" presStyleCnt="0"/>
      <dgm:spPr/>
    </dgm:pt>
    <dgm:pt modelId="{55D60E9B-AA3B-4454-9CBC-34D34BF82E6C}" type="pres">
      <dgm:prSet presAssocID="{F2866581-3AC7-4ED0-BC0F-D23939985090}" presName="Name17" presStyleLbl="parChTrans1D3" presStyleIdx="4" presStyleCnt="6"/>
      <dgm:spPr/>
      <dgm:t>
        <a:bodyPr/>
        <a:lstStyle/>
        <a:p>
          <a:endParaRPr lang="en-US"/>
        </a:p>
      </dgm:t>
    </dgm:pt>
    <dgm:pt modelId="{2BD5B36F-B9E3-4ED9-92F2-25C20428608F}" type="pres">
      <dgm:prSet presAssocID="{ACE10917-B30B-4146-83EA-C9F0A592E227}" presName="hierRoot3" presStyleCnt="0"/>
      <dgm:spPr/>
    </dgm:pt>
    <dgm:pt modelId="{CED99AD9-2054-4360-B85E-57EE8F304E4C}" type="pres">
      <dgm:prSet presAssocID="{ACE10917-B30B-4146-83EA-C9F0A592E227}" presName="composite3" presStyleCnt="0"/>
      <dgm:spPr/>
    </dgm:pt>
    <dgm:pt modelId="{42158203-15A2-440E-B9C6-10E6C6763797}" type="pres">
      <dgm:prSet presAssocID="{ACE10917-B30B-4146-83EA-C9F0A592E227}" presName="background3" presStyleLbl="node3" presStyleIdx="4" presStyleCnt="6"/>
      <dgm:spPr/>
    </dgm:pt>
    <dgm:pt modelId="{E6BB79A1-F5C2-472E-9DBE-FF68A68660AB}" type="pres">
      <dgm:prSet presAssocID="{ACE10917-B30B-4146-83EA-C9F0A592E227}" presName="text3" presStyleLbl="fgAcc3" presStyleIdx="4" presStyleCnt="6">
        <dgm:presLayoutVars>
          <dgm:chPref val="3"/>
        </dgm:presLayoutVars>
      </dgm:prSet>
      <dgm:spPr/>
      <dgm:t>
        <a:bodyPr/>
        <a:lstStyle/>
        <a:p>
          <a:endParaRPr lang="en-US"/>
        </a:p>
      </dgm:t>
    </dgm:pt>
    <dgm:pt modelId="{6D646E5B-8328-4592-91DF-364D445A5FDD}" type="pres">
      <dgm:prSet presAssocID="{ACE10917-B30B-4146-83EA-C9F0A592E227}" presName="hierChild4" presStyleCnt="0"/>
      <dgm:spPr/>
    </dgm:pt>
    <dgm:pt modelId="{800EBD05-92AD-4BF1-B0D9-75B1D0D1B84A}" type="pres">
      <dgm:prSet presAssocID="{4DD854A7-CB66-43FD-935A-72A5348B1D16}" presName="Name17" presStyleLbl="parChTrans1D3" presStyleIdx="5" presStyleCnt="6"/>
      <dgm:spPr/>
    </dgm:pt>
    <dgm:pt modelId="{A8CEB2D2-CBEA-429F-9A52-44C899610ACB}" type="pres">
      <dgm:prSet presAssocID="{1202EE18-4ED7-480D-A523-AA65F2C772C5}" presName="hierRoot3" presStyleCnt="0"/>
      <dgm:spPr/>
    </dgm:pt>
    <dgm:pt modelId="{A6A24DF3-9966-4C34-AA0C-80DB2C6A0DBB}" type="pres">
      <dgm:prSet presAssocID="{1202EE18-4ED7-480D-A523-AA65F2C772C5}" presName="composite3" presStyleCnt="0"/>
      <dgm:spPr/>
    </dgm:pt>
    <dgm:pt modelId="{3FC5F328-68EC-4A96-8D1A-E3B112C2A0FE}" type="pres">
      <dgm:prSet presAssocID="{1202EE18-4ED7-480D-A523-AA65F2C772C5}" presName="background3" presStyleLbl="node3" presStyleIdx="5" presStyleCnt="6"/>
      <dgm:spPr/>
    </dgm:pt>
    <dgm:pt modelId="{583039C3-44FB-427B-8645-9AD0D06DD2FA}" type="pres">
      <dgm:prSet presAssocID="{1202EE18-4ED7-480D-A523-AA65F2C772C5}" presName="text3" presStyleLbl="fgAcc3" presStyleIdx="5" presStyleCnt="6">
        <dgm:presLayoutVars>
          <dgm:chPref val="3"/>
        </dgm:presLayoutVars>
      </dgm:prSet>
      <dgm:spPr/>
    </dgm:pt>
    <dgm:pt modelId="{D5096EAC-F2E2-40BE-9A57-3544705BDACA}" type="pres">
      <dgm:prSet presAssocID="{1202EE18-4ED7-480D-A523-AA65F2C772C5}" presName="hierChild4" presStyleCnt="0"/>
      <dgm:spPr/>
    </dgm:pt>
  </dgm:ptLst>
  <dgm:cxnLst>
    <dgm:cxn modelId="{AC0D7645-6BF6-4B78-9E46-165A6A0136AA}" type="presOf" srcId="{1202EE18-4ED7-480D-A523-AA65F2C772C5}" destId="{583039C3-44FB-427B-8645-9AD0D06DD2FA}" srcOrd="0" destOrd="0" presId="urn:microsoft.com/office/officeart/2005/8/layout/hierarchy1"/>
    <dgm:cxn modelId="{480DF279-11D2-4D6B-BB54-6BB77A2D280E}" type="presOf" srcId="{0A62678E-4B8E-46FF-879A-8D0F44F69EE8}" destId="{D16EF9B5-7DF2-4D26-95CE-4462A6160C00}" srcOrd="0" destOrd="0" presId="urn:microsoft.com/office/officeart/2005/8/layout/hierarchy1"/>
    <dgm:cxn modelId="{5E7D29A7-14DA-496D-B5DA-CAFA7C94FB8D}" srcId="{9D2A9343-514F-42AD-8709-9CF866F8BCB7}" destId="{09A54D86-7716-42F8-9270-26C5A7FB1AB5}" srcOrd="0" destOrd="0" parTransId="{2943FB02-01BF-4826-82C4-C47541C199F8}" sibTransId="{14552CD9-63B0-4C89-8D4C-6E71B622B796}"/>
    <dgm:cxn modelId="{18C0AA12-3725-4566-8AA7-40C281D096C1}" type="presOf" srcId="{BEAA0A0E-16F1-46B3-BD98-AE1752A63BC9}" destId="{62D23EA1-F578-4E79-8C47-28F032438B69}" srcOrd="0" destOrd="0" presId="urn:microsoft.com/office/officeart/2005/8/layout/hierarchy1"/>
    <dgm:cxn modelId="{9E972C30-C00C-4135-A2DA-4387D66306B3}" type="presOf" srcId="{7C659F5E-D353-4CF5-B948-914073F6DCF2}" destId="{9D46FDFC-20E4-417D-9CF1-5E98325195CA}" srcOrd="0" destOrd="0" presId="urn:microsoft.com/office/officeart/2005/8/layout/hierarchy1"/>
    <dgm:cxn modelId="{B1B38C92-BD8A-499B-86C3-B3CE4DAA9765}" srcId="{BEAA0A0E-16F1-46B3-BD98-AE1752A63BC9}" destId="{9D2A9343-514F-42AD-8709-9CF866F8BCB7}" srcOrd="0" destOrd="0" parTransId="{96054D28-CADE-4A78-B891-56F3D6FFCF15}" sibTransId="{8C62D617-D94B-4FDA-93A5-DCA7BD708CC5}"/>
    <dgm:cxn modelId="{BE494381-D5E2-400D-83AD-0A1CB1D53209}" type="presOf" srcId="{78BC4A45-6F56-4B87-AD3D-8766ED12A7E9}" destId="{F56E999E-66FD-4637-AD33-5AC8B79F1842}" srcOrd="0" destOrd="0" presId="urn:microsoft.com/office/officeart/2005/8/layout/hierarchy1"/>
    <dgm:cxn modelId="{56A8C98A-CD66-4EFE-94FF-F4FF2A705021}" type="presOf" srcId="{2B827F71-BD4B-4C27-994F-A9FD012AAF72}" destId="{1BD4006F-235B-45D5-96E7-76BD89EC9013}" srcOrd="0" destOrd="0" presId="urn:microsoft.com/office/officeart/2005/8/layout/hierarchy1"/>
    <dgm:cxn modelId="{84077DA3-5714-4176-A3D6-4C7FFAABF599}" type="presOf" srcId="{7ED6A327-88D1-46FF-A3E8-603F61FADD33}" destId="{170E11C5-0055-4400-9473-98D537C6E739}" srcOrd="0" destOrd="0" presId="urn:microsoft.com/office/officeart/2005/8/layout/hierarchy1"/>
    <dgm:cxn modelId="{33953FE8-A7B8-4D73-AC0B-9C010B957424}" type="presOf" srcId="{7B798475-BD83-4D0F-AFB1-5F910C81D0AD}" destId="{2CBA11D9-2CCD-49E4-815B-98F81FAB9F0E}" srcOrd="0" destOrd="0" presId="urn:microsoft.com/office/officeart/2005/8/layout/hierarchy1"/>
    <dgm:cxn modelId="{FF0A5228-A696-46C0-A751-CA37098747CE}" srcId="{7B798475-BD83-4D0F-AFB1-5F910C81D0AD}" destId="{ACE10917-B30B-4146-83EA-C9F0A592E227}" srcOrd="1" destOrd="0" parTransId="{F2866581-3AC7-4ED0-BC0F-D23939985090}" sibTransId="{862B248F-1056-47B9-BD57-B2A91736E727}"/>
    <dgm:cxn modelId="{75FE6577-651A-47EF-824B-05705CE6FACC}" srcId="{09A54D86-7716-42F8-9270-26C5A7FB1AB5}" destId="{0A62678E-4B8E-46FF-879A-8D0F44F69EE8}" srcOrd="1" destOrd="0" parTransId="{7ED6A327-88D1-46FF-A3E8-603F61FADD33}" sibTransId="{B7B973F8-A825-4E90-8369-052C57BCDE4E}"/>
    <dgm:cxn modelId="{68E9FD7A-05F0-4666-9075-7DFC3A2DBFCC}" srcId="{9D2A9343-514F-42AD-8709-9CF866F8BCB7}" destId="{7B798475-BD83-4D0F-AFB1-5F910C81D0AD}" srcOrd="1" destOrd="0" parTransId="{B920770E-FA6C-460C-B769-CE9556253D2A}" sibTransId="{C5AE4539-05F1-43C6-B7DF-48767085ADA4}"/>
    <dgm:cxn modelId="{B131B415-C377-499C-899D-1AB270CC6269}" srcId="{7B798475-BD83-4D0F-AFB1-5F910C81D0AD}" destId="{2B827F71-BD4B-4C27-994F-A9FD012AAF72}" srcOrd="0" destOrd="0" parTransId="{B59F3437-6872-40D3-9770-9B57C873B960}" sibTransId="{0866DAB3-A626-4CA3-A6C2-FAE162BE0ABC}"/>
    <dgm:cxn modelId="{6B6B19B4-F507-4136-9DD9-8086B996F430}" srcId="{09A54D86-7716-42F8-9270-26C5A7FB1AB5}" destId="{2F0FB5DE-5A9D-4D3D-A583-7FA014441C51}" srcOrd="2" destOrd="0" parTransId="{78BC4A45-6F56-4B87-AD3D-8766ED12A7E9}" sibTransId="{ABC218F2-924F-48AC-A41C-EDBE8497CEFA}"/>
    <dgm:cxn modelId="{D7FDF8C6-99E1-4F7B-9FF9-15EF91901F46}" type="presOf" srcId="{9D2A9343-514F-42AD-8709-9CF866F8BCB7}" destId="{1BED93CD-BA7B-4499-826C-20AE6140A068}" srcOrd="0" destOrd="0" presId="urn:microsoft.com/office/officeart/2005/8/layout/hierarchy1"/>
    <dgm:cxn modelId="{7C302E81-3A29-4A02-B1B6-729346A2E912}" type="presOf" srcId="{4DD854A7-CB66-43FD-935A-72A5348B1D16}" destId="{800EBD05-92AD-4BF1-B0D9-75B1D0D1B84A}" srcOrd="0" destOrd="0" presId="urn:microsoft.com/office/officeart/2005/8/layout/hierarchy1"/>
    <dgm:cxn modelId="{7CE93EDC-0372-4F89-B88F-724CFC4B8349}" type="presOf" srcId="{F2866581-3AC7-4ED0-BC0F-D23939985090}" destId="{55D60E9B-AA3B-4454-9CBC-34D34BF82E6C}" srcOrd="0" destOrd="0" presId="urn:microsoft.com/office/officeart/2005/8/layout/hierarchy1"/>
    <dgm:cxn modelId="{F796D82A-17B6-4860-9E46-5152BB5C84C9}" type="presOf" srcId="{2F0FB5DE-5A9D-4D3D-A583-7FA014441C51}" destId="{23EF96DB-4BC4-4BFF-A0F6-595B9165E4CE}" srcOrd="0" destOrd="0" presId="urn:microsoft.com/office/officeart/2005/8/layout/hierarchy1"/>
    <dgm:cxn modelId="{D2BFC793-A8C5-4054-B108-9DA6BC6078E5}" type="presOf" srcId="{2943FB02-01BF-4826-82C4-C47541C199F8}" destId="{C18B3AE3-C56B-4C46-B2FE-8FC0FF516083}" srcOrd="0" destOrd="0" presId="urn:microsoft.com/office/officeart/2005/8/layout/hierarchy1"/>
    <dgm:cxn modelId="{8C0B0347-51A6-44FB-B2DB-36A1CE16B4EA}" srcId="{09A54D86-7716-42F8-9270-26C5A7FB1AB5}" destId="{54C6BB90-3D9C-4A89-9930-42026D0D5674}" srcOrd="0" destOrd="0" parTransId="{7C659F5E-D353-4CF5-B948-914073F6DCF2}" sibTransId="{FFB717BA-0B30-446E-A839-68D5BFDA2077}"/>
    <dgm:cxn modelId="{4C10566E-EDA6-468B-BC81-26CAA077A64E}" type="presOf" srcId="{09A54D86-7716-42F8-9270-26C5A7FB1AB5}" destId="{6E6EC764-966F-4CBB-8AD4-11EFBFEC79FB}" srcOrd="0" destOrd="0" presId="urn:microsoft.com/office/officeart/2005/8/layout/hierarchy1"/>
    <dgm:cxn modelId="{9A986E38-6E74-4914-9618-79B5BE6DB644}" type="presOf" srcId="{ACE10917-B30B-4146-83EA-C9F0A592E227}" destId="{E6BB79A1-F5C2-472E-9DBE-FF68A68660AB}" srcOrd="0" destOrd="0" presId="urn:microsoft.com/office/officeart/2005/8/layout/hierarchy1"/>
    <dgm:cxn modelId="{D4349353-624C-401A-807A-A33291CFA82F}" type="presOf" srcId="{B59F3437-6872-40D3-9770-9B57C873B960}" destId="{D582469F-B300-4441-8B7A-811F2944BE7C}" srcOrd="0" destOrd="0" presId="urn:microsoft.com/office/officeart/2005/8/layout/hierarchy1"/>
    <dgm:cxn modelId="{EF2C4E48-C652-4220-8FBE-0E783FE7BF8D}" type="presOf" srcId="{54C6BB90-3D9C-4A89-9930-42026D0D5674}" destId="{139687CB-FA19-419B-A506-F4C782B93EE8}" srcOrd="0" destOrd="0" presId="urn:microsoft.com/office/officeart/2005/8/layout/hierarchy1"/>
    <dgm:cxn modelId="{31EBCD7C-9986-4CAF-A8F9-BA14DA93E897}" type="presOf" srcId="{B920770E-FA6C-460C-B769-CE9556253D2A}" destId="{57B35C9D-9CB4-4132-B0BF-BAB0770B021D}" srcOrd="0" destOrd="0" presId="urn:microsoft.com/office/officeart/2005/8/layout/hierarchy1"/>
    <dgm:cxn modelId="{B113F8AD-ECCF-41DE-95B3-6C9E2D52F531}" srcId="{7B798475-BD83-4D0F-AFB1-5F910C81D0AD}" destId="{1202EE18-4ED7-480D-A523-AA65F2C772C5}" srcOrd="2" destOrd="0" parTransId="{4DD854A7-CB66-43FD-935A-72A5348B1D16}" sibTransId="{A60ADCA7-38E9-43D4-A88B-85ACB31BF73A}"/>
    <dgm:cxn modelId="{2945A4C2-CFF2-4F64-B3C1-548EA18C923B}" type="presParOf" srcId="{62D23EA1-F578-4E79-8C47-28F032438B69}" destId="{2A2D0A1F-DF5B-4D62-8359-75FED3464955}" srcOrd="0" destOrd="0" presId="urn:microsoft.com/office/officeart/2005/8/layout/hierarchy1"/>
    <dgm:cxn modelId="{9375F3E7-869B-4F19-AD02-D9807DD360FA}" type="presParOf" srcId="{2A2D0A1F-DF5B-4D62-8359-75FED3464955}" destId="{67DE11BD-B662-4088-8777-35F65D0117A2}" srcOrd="0" destOrd="0" presId="urn:microsoft.com/office/officeart/2005/8/layout/hierarchy1"/>
    <dgm:cxn modelId="{10D549F1-AB97-4016-9C4A-5C5B6ECF0FB9}" type="presParOf" srcId="{67DE11BD-B662-4088-8777-35F65D0117A2}" destId="{E9198AC2-9187-42A7-8316-2334E731B4D9}" srcOrd="0" destOrd="0" presId="urn:microsoft.com/office/officeart/2005/8/layout/hierarchy1"/>
    <dgm:cxn modelId="{E291E9FF-6A36-43E1-8F31-51C4A8FACB0C}" type="presParOf" srcId="{67DE11BD-B662-4088-8777-35F65D0117A2}" destId="{1BED93CD-BA7B-4499-826C-20AE6140A068}" srcOrd="1" destOrd="0" presId="urn:microsoft.com/office/officeart/2005/8/layout/hierarchy1"/>
    <dgm:cxn modelId="{04A3FC28-47FB-452D-93BA-8152DE5ACBF4}" type="presParOf" srcId="{2A2D0A1F-DF5B-4D62-8359-75FED3464955}" destId="{106D85AC-B89C-441A-A093-C690B8A40C10}" srcOrd="1" destOrd="0" presId="urn:microsoft.com/office/officeart/2005/8/layout/hierarchy1"/>
    <dgm:cxn modelId="{52BCE045-32C0-4831-9E52-3477B616F136}" type="presParOf" srcId="{106D85AC-B89C-441A-A093-C690B8A40C10}" destId="{C18B3AE3-C56B-4C46-B2FE-8FC0FF516083}" srcOrd="0" destOrd="0" presId="urn:microsoft.com/office/officeart/2005/8/layout/hierarchy1"/>
    <dgm:cxn modelId="{A00AB97B-1042-4B0B-BDED-52225F94C432}" type="presParOf" srcId="{106D85AC-B89C-441A-A093-C690B8A40C10}" destId="{DE6675B3-14DB-4FEE-9B01-0C9CD90D5550}" srcOrd="1" destOrd="0" presId="urn:microsoft.com/office/officeart/2005/8/layout/hierarchy1"/>
    <dgm:cxn modelId="{9C4E0697-DBEE-4690-BCBB-89E15FDE0E3C}" type="presParOf" srcId="{DE6675B3-14DB-4FEE-9B01-0C9CD90D5550}" destId="{1C1140BA-586B-4D14-B29D-0094D68507D5}" srcOrd="0" destOrd="0" presId="urn:microsoft.com/office/officeart/2005/8/layout/hierarchy1"/>
    <dgm:cxn modelId="{ACD32C9C-01FE-4FC1-A7ED-6BB38B747F6A}" type="presParOf" srcId="{1C1140BA-586B-4D14-B29D-0094D68507D5}" destId="{0FAC0412-8017-4535-AC2C-8A81766BC88D}" srcOrd="0" destOrd="0" presId="urn:microsoft.com/office/officeart/2005/8/layout/hierarchy1"/>
    <dgm:cxn modelId="{358C5E6E-F3A0-46E6-8F20-142583031B12}" type="presParOf" srcId="{1C1140BA-586B-4D14-B29D-0094D68507D5}" destId="{6E6EC764-966F-4CBB-8AD4-11EFBFEC79FB}" srcOrd="1" destOrd="0" presId="urn:microsoft.com/office/officeart/2005/8/layout/hierarchy1"/>
    <dgm:cxn modelId="{79463FFC-FA0B-44C8-9AB7-D2C28F570D2D}" type="presParOf" srcId="{DE6675B3-14DB-4FEE-9B01-0C9CD90D5550}" destId="{6E2EFEBF-C1AB-468A-B69E-A9A276A22E79}" srcOrd="1" destOrd="0" presId="urn:microsoft.com/office/officeart/2005/8/layout/hierarchy1"/>
    <dgm:cxn modelId="{2A7678C9-F452-4052-8B7C-7E48F68CC3D6}" type="presParOf" srcId="{6E2EFEBF-C1AB-468A-B69E-A9A276A22E79}" destId="{9D46FDFC-20E4-417D-9CF1-5E98325195CA}" srcOrd="0" destOrd="0" presId="urn:microsoft.com/office/officeart/2005/8/layout/hierarchy1"/>
    <dgm:cxn modelId="{D915B6D2-F583-4205-8DC5-D7159CEFF871}" type="presParOf" srcId="{6E2EFEBF-C1AB-468A-B69E-A9A276A22E79}" destId="{DB50B143-1F51-4322-85D4-EA3F72BDEACF}" srcOrd="1" destOrd="0" presId="urn:microsoft.com/office/officeart/2005/8/layout/hierarchy1"/>
    <dgm:cxn modelId="{3368D853-2EAA-47D0-9F72-C6842F3AEF52}" type="presParOf" srcId="{DB50B143-1F51-4322-85D4-EA3F72BDEACF}" destId="{4305F2D6-890D-46F7-80AD-190B976259D5}" srcOrd="0" destOrd="0" presId="urn:microsoft.com/office/officeart/2005/8/layout/hierarchy1"/>
    <dgm:cxn modelId="{FC5D7E42-1C74-4E0A-9368-241082DB7CF5}" type="presParOf" srcId="{4305F2D6-890D-46F7-80AD-190B976259D5}" destId="{540F10CB-3AD1-4872-8218-73A8FAB9770B}" srcOrd="0" destOrd="0" presId="urn:microsoft.com/office/officeart/2005/8/layout/hierarchy1"/>
    <dgm:cxn modelId="{F4C2735C-71C1-4799-8616-B50E67CAF1D6}" type="presParOf" srcId="{4305F2D6-890D-46F7-80AD-190B976259D5}" destId="{139687CB-FA19-419B-A506-F4C782B93EE8}" srcOrd="1" destOrd="0" presId="urn:microsoft.com/office/officeart/2005/8/layout/hierarchy1"/>
    <dgm:cxn modelId="{2456EEB8-0CDE-4D0C-8937-C60D07FCDAE8}" type="presParOf" srcId="{DB50B143-1F51-4322-85D4-EA3F72BDEACF}" destId="{06E8A232-451F-48BC-B493-E9078323718E}" srcOrd="1" destOrd="0" presId="urn:microsoft.com/office/officeart/2005/8/layout/hierarchy1"/>
    <dgm:cxn modelId="{F33F352F-CC4C-4577-89A8-A5189A02B5DF}" type="presParOf" srcId="{6E2EFEBF-C1AB-468A-B69E-A9A276A22E79}" destId="{170E11C5-0055-4400-9473-98D537C6E739}" srcOrd="2" destOrd="0" presId="urn:microsoft.com/office/officeart/2005/8/layout/hierarchy1"/>
    <dgm:cxn modelId="{B81B0589-8E5E-4711-A230-B73DACBA558E}" type="presParOf" srcId="{6E2EFEBF-C1AB-468A-B69E-A9A276A22E79}" destId="{0BE96676-2729-4BD5-9DA3-A62322F6E494}" srcOrd="3" destOrd="0" presId="urn:microsoft.com/office/officeart/2005/8/layout/hierarchy1"/>
    <dgm:cxn modelId="{4DD2B8F2-4576-4855-85F3-9C62C471BD9D}" type="presParOf" srcId="{0BE96676-2729-4BD5-9DA3-A62322F6E494}" destId="{02A5A050-3E1B-4641-A7A0-FBFB861DF75C}" srcOrd="0" destOrd="0" presId="urn:microsoft.com/office/officeart/2005/8/layout/hierarchy1"/>
    <dgm:cxn modelId="{7B969485-4C81-453C-B243-7A1598702D68}" type="presParOf" srcId="{02A5A050-3E1B-4641-A7A0-FBFB861DF75C}" destId="{695A07D6-E589-4D78-AECF-ED4A3C5A6FBE}" srcOrd="0" destOrd="0" presId="urn:microsoft.com/office/officeart/2005/8/layout/hierarchy1"/>
    <dgm:cxn modelId="{FE15C51B-69A8-4608-998C-8ED8CC13ED10}" type="presParOf" srcId="{02A5A050-3E1B-4641-A7A0-FBFB861DF75C}" destId="{D16EF9B5-7DF2-4D26-95CE-4462A6160C00}" srcOrd="1" destOrd="0" presId="urn:microsoft.com/office/officeart/2005/8/layout/hierarchy1"/>
    <dgm:cxn modelId="{E9017D10-8F65-4E76-9334-B53C1419D198}" type="presParOf" srcId="{0BE96676-2729-4BD5-9DA3-A62322F6E494}" destId="{CD588C5E-990A-450E-8A07-846B2C600417}" srcOrd="1" destOrd="0" presId="urn:microsoft.com/office/officeart/2005/8/layout/hierarchy1"/>
    <dgm:cxn modelId="{DBA3ACD5-356B-4AAA-9B80-CE5366452C9B}" type="presParOf" srcId="{6E2EFEBF-C1AB-468A-B69E-A9A276A22E79}" destId="{F56E999E-66FD-4637-AD33-5AC8B79F1842}" srcOrd="4" destOrd="0" presId="urn:microsoft.com/office/officeart/2005/8/layout/hierarchy1"/>
    <dgm:cxn modelId="{D50E79D8-EB63-46CF-991D-A4E83C30BFF6}" type="presParOf" srcId="{6E2EFEBF-C1AB-468A-B69E-A9A276A22E79}" destId="{B6638D92-2FBA-4C12-A490-4C9FCAE716A5}" srcOrd="5" destOrd="0" presId="urn:microsoft.com/office/officeart/2005/8/layout/hierarchy1"/>
    <dgm:cxn modelId="{E760026C-E482-4394-A591-17EA2966EBA0}" type="presParOf" srcId="{B6638D92-2FBA-4C12-A490-4C9FCAE716A5}" destId="{6FD56B1B-E08A-4ADC-AC54-FD7C3C4FEF16}" srcOrd="0" destOrd="0" presId="urn:microsoft.com/office/officeart/2005/8/layout/hierarchy1"/>
    <dgm:cxn modelId="{3A8AA91D-8C8A-4130-BA83-8340EADA54FF}" type="presParOf" srcId="{6FD56B1B-E08A-4ADC-AC54-FD7C3C4FEF16}" destId="{D903AFF5-E5F6-4466-924A-0B5E49DA2031}" srcOrd="0" destOrd="0" presId="urn:microsoft.com/office/officeart/2005/8/layout/hierarchy1"/>
    <dgm:cxn modelId="{AAD1D16F-C7F5-4242-A57B-86573993D2DA}" type="presParOf" srcId="{6FD56B1B-E08A-4ADC-AC54-FD7C3C4FEF16}" destId="{23EF96DB-4BC4-4BFF-A0F6-595B9165E4CE}" srcOrd="1" destOrd="0" presId="urn:microsoft.com/office/officeart/2005/8/layout/hierarchy1"/>
    <dgm:cxn modelId="{F1EEDAD7-F9D6-4EA9-97FF-3783144F6ACE}" type="presParOf" srcId="{B6638D92-2FBA-4C12-A490-4C9FCAE716A5}" destId="{F6DBD380-BAE3-4AE9-8336-45705DE240C3}" srcOrd="1" destOrd="0" presId="urn:microsoft.com/office/officeart/2005/8/layout/hierarchy1"/>
    <dgm:cxn modelId="{1CA71947-298F-4C9F-A288-FD3EF29FDDF4}" type="presParOf" srcId="{106D85AC-B89C-441A-A093-C690B8A40C10}" destId="{57B35C9D-9CB4-4132-B0BF-BAB0770B021D}" srcOrd="2" destOrd="0" presId="urn:microsoft.com/office/officeart/2005/8/layout/hierarchy1"/>
    <dgm:cxn modelId="{D9887E51-6E89-4D7C-BD92-BBD28E89F8DC}" type="presParOf" srcId="{106D85AC-B89C-441A-A093-C690B8A40C10}" destId="{F7416203-AEA3-46B7-9FBB-174AD54CC77E}" srcOrd="3" destOrd="0" presId="urn:microsoft.com/office/officeart/2005/8/layout/hierarchy1"/>
    <dgm:cxn modelId="{8AB44511-B1E8-4943-AF50-FECDD11D5231}" type="presParOf" srcId="{F7416203-AEA3-46B7-9FBB-174AD54CC77E}" destId="{A73542F1-6730-4D7D-ABAA-99D05F206F8B}" srcOrd="0" destOrd="0" presId="urn:microsoft.com/office/officeart/2005/8/layout/hierarchy1"/>
    <dgm:cxn modelId="{A67AB0AF-7961-4F22-98A7-DE37E0AC3509}" type="presParOf" srcId="{A73542F1-6730-4D7D-ABAA-99D05F206F8B}" destId="{41EAEBC9-4D4C-486F-8B1E-805E8BEA99F6}" srcOrd="0" destOrd="0" presId="urn:microsoft.com/office/officeart/2005/8/layout/hierarchy1"/>
    <dgm:cxn modelId="{7A91B2D5-70EB-4878-BA98-EB2C220DB9DA}" type="presParOf" srcId="{A73542F1-6730-4D7D-ABAA-99D05F206F8B}" destId="{2CBA11D9-2CCD-49E4-815B-98F81FAB9F0E}" srcOrd="1" destOrd="0" presId="urn:microsoft.com/office/officeart/2005/8/layout/hierarchy1"/>
    <dgm:cxn modelId="{52961AD1-EC46-4AB1-84CD-7166DAA0D355}" type="presParOf" srcId="{F7416203-AEA3-46B7-9FBB-174AD54CC77E}" destId="{ADA7DA8B-9082-47A5-B686-BB63AADB7EBE}" srcOrd="1" destOrd="0" presId="urn:microsoft.com/office/officeart/2005/8/layout/hierarchy1"/>
    <dgm:cxn modelId="{27C5EF4A-021A-4925-94A6-12D762E9F2B0}" type="presParOf" srcId="{ADA7DA8B-9082-47A5-B686-BB63AADB7EBE}" destId="{D582469F-B300-4441-8B7A-811F2944BE7C}" srcOrd="0" destOrd="0" presId="urn:microsoft.com/office/officeart/2005/8/layout/hierarchy1"/>
    <dgm:cxn modelId="{1A4C6120-205A-4335-B1C2-C03FC79EEBA0}" type="presParOf" srcId="{ADA7DA8B-9082-47A5-B686-BB63AADB7EBE}" destId="{137CD1A6-429F-4472-8075-2AAC931240C2}" srcOrd="1" destOrd="0" presId="urn:microsoft.com/office/officeart/2005/8/layout/hierarchy1"/>
    <dgm:cxn modelId="{B34DE05A-8E6D-4C0D-B4EC-62B92D500E53}" type="presParOf" srcId="{137CD1A6-429F-4472-8075-2AAC931240C2}" destId="{1AA004FF-A80C-47ED-BE42-2811F0A92588}" srcOrd="0" destOrd="0" presId="urn:microsoft.com/office/officeart/2005/8/layout/hierarchy1"/>
    <dgm:cxn modelId="{100B8F1D-9EA0-4F27-B65A-C2B8C712C916}" type="presParOf" srcId="{1AA004FF-A80C-47ED-BE42-2811F0A92588}" destId="{0F62097E-E899-413A-B307-BD360315F6A4}" srcOrd="0" destOrd="0" presId="urn:microsoft.com/office/officeart/2005/8/layout/hierarchy1"/>
    <dgm:cxn modelId="{0DCDC815-0AF1-448D-8A44-7CA95061A16D}" type="presParOf" srcId="{1AA004FF-A80C-47ED-BE42-2811F0A92588}" destId="{1BD4006F-235B-45D5-96E7-76BD89EC9013}" srcOrd="1" destOrd="0" presId="urn:microsoft.com/office/officeart/2005/8/layout/hierarchy1"/>
    <dgm:cxn modelId="{7035EC16-01D5-4A40-8682-98164CAF863E}" type="presParOf" srcId="{137CD1A6-429F-4472-8075-2AAC931240C2}" destId="{41E9E1B3-C577-4E7F-86D7-C65D8EC836C8}" srcOrd="1" destOrd="0" presId="urn:microsoft.com/office/officeart/2005/8/layout/hierarchy1"/>
    <dgm:cxn modelId="{95E21BD4-8296-476A-B66E-3E417F349DE2}" type="presParOf" srcId="{ADA7DA8B-9082-47A5-B686-BB63AADB7EBE}" destId="{55D60E9B-AA3B-4454-9CBC-34D34BF82E6C}" srcOrd="2" destOrd="0" presId="urn:microsoft.com/office/officeart/2005/8/layout/hierarchy1"/>
    <dgm:cxn modelId="{D59D50FF-9BB3-412F-A02A-CD2F05AA7F56}" type="presParOf" srcId="{ADA7DA8B-9082-47A5-B686-BB63AADB7EBE}" destId="{2BD5B36F-B9E3-4ED9-92F2-25C20428608F}" srcOrd="3" destOrd="0" presId="urn:microsoft.com/office/officeart/2005/8/layout/hierarchy1"/>
    <dgm:cxn modelId="{34678BC5-34D2-4A8F-AA31-F6944001F782}" type="presParOf" srcId="{2BD5B36F-B9E3-4ED9-92F2-25C20428608F}" destId="{CED99AD9-2054-4360-B85E-57EE8F304E4C}" srcOrd="0" destOrd="0" presId="urn:microsoft.com/office/officeart/2005/8/layout/hierarchy1"/>
    <dgm:cxn modelId="{FA9CD7C4-7920-4887-B63F-2CDD97FC6C76}" type="presParOf" srcId="{CED99AD9-2054-4360-B85E-57EE8F304E4C}" destId="{42158203-15A2-440E-B9C6-10E6C6763797}" srcOrd="0" destOrd="0" presId="urn:microsoft.com/office/officeart/2005/8/layout/hierarchy1"/>
    <dgm:cxn modelId="{14B9850C-D31A-4B3A-BA43-A101D602A041}" type="presParOf" srcId="{CED99AD9-2054-4360-B85E-57EE8F304E4C}" destId="{E6BB79A1-F5C2-472E-9DBE-FF68A68660AB}" srcOrd="1" destOrd="0" presId="urn:microsoft.com/office/officeart/2005/8/layout/hierarchy1"/>
    <dgm:cxn modelId="{C57B6EFC-1C4D-42BC-B28F-F5F3226F6311}" type="presParOf" srcId="{2BD5B36F-B9E3-4ED9-92F2-25C20428608F}" destId="{6D646E5B-8328-4592-91DF-364D445A5FDD}" srcOrd="1" destOrd="0" presId="urn:microsoft.com/office/officeart/2005/8/layout/hierarchy1"/>
    <dgm:cxn modelId="{BC141B1A-98E7-403A-8BB0-0A2B83671D7D}" type="presParOf" srcId="{ADA7DA8B-9082-47A5-B686-BB63AADB7EBE}" destId="{800EBD05-92AD-4BF1-B0D9-75B1D0D1B84A}" srcOrd="4" destOrd="0" presId="urn:microsoft.com/office/officeart/2005/8/layout/hierarchy1"/>
    <dgm:cxn modelId="{6564304D-44B9-47CE-836F-D7574E331CB8}" type="presParOf" srcId="{ADA7DA8B-9082-47A5-B686-BB63AADB7EBE}" destId="{A8CEB2D2-CBEA-429F-9A52-44C899610ACB}" srcOrd="5" destOrd="0" presId="urn:microsoft.com/office/officeart/2005/8/layout/hierarchy1"/>
    <dgm:cxn modelId="{698DD5B1-C040-4FA3-8558-B44BF5C2D9E9}" type="presParOf" srcId="{A8CEB2D2-CBEA-429F-9A52-44C899610ACB}" destId="{A6A24DF3-9966-4C34-AA0C-80DB2C6A0DBB}" srcOrd="0" destOrd="0" presId="urn:microsoft.com/office/officeart/2005/8/layout/hierarchy1"/>
    <dgm:cxn modelId="{D56F0F19-B307-46C1-86CC-F3A56B525A0A}" type="presParOf" srcId="{A6A24DF3-9966-4C34-AA0C-80DB2C6A0DBB}" destId="{3FC5F328-68EC-4A96-8D1A-E3B112C2A0FE}" srcOrd="0" destOrd="0" presId="urn:microsoft.com/office/officeart/2005/8/layout/hierarchy1"/>
    <dgm:cxn modelId="{73B8441F-8F1E-41D1-868B-4EE91F3C7E3B}" type="presParOf" srcId="{A6A24DF3-9966-4C34-AA0C-80DB2C6A0DBB}" destId="{583039C3-44FB-427B-8645-9AD0D06DD2FA}" srcOrd="1" destOrd="0" presId="urn:microsoft.com/office/officeart/2005/8/layout/hierarchy1"/>
    <dgm:cxn modelId="{385AB310-776D-4868-85B4-A91650743D11}" type="presParOf" srcId="{A8CEB2D2-CBEA-429F-9A52-44C899610ACB}" destId="{D5096EAC-F2E2-40BE-9A57-3544705BDACA}"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AA0A0E-16F1-46B3-BD98-AE1752A63B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D2A9343-514F-42AD-8709-9CF866F8BCB7}">
      <dgm:prSet phldrT="[Text]"/>
      <dgm:spPr/>
      <dgm:t>
        <a:bodyPr/>
        <a:lstStyle/>
        <a:p>
          <a:r>
            <a:rPr lang="en-US" dirty="0" smtClean="0"/>
            <a:t>All</a:t>
          </a:r>
          <a:endParaRPr lang="en-US" dirty="0"/>
        </a:p>
      </dgm:t>
    </dgm:pt>
    <dgm:pt modelId="{96054D28-CADE-4A78-B891-56F3D6FFCF15}" type="parTrans" cxnId="{B1B38C92-BD8A-499B-86C3-B3CE4DAA9765}">
      <dgm:prSet/>
      <dgm:spPr/>
      <dgm:t>
        <a:bodyPr/>
        <a:lstStyle/>
        <a:p>
          <a:endParaRPr lang="en-US"/>
        </a:p>
      </dgm:t>
    </dgm:pt>
    <dgm:pt modelId="{8C62D617-D94B-4FDA-93A5-DCA7BD708CC5}" type="sibTrans" cxnId="{B1B38C92-BD8A-499B-86C3-B3CE4DAA9765}">
      <dgm:prSet/>
      <dgm:spPr/>
      <dgm:t>
        <a:bodyPr/>
        <a:lstStyle/>
        <a:p>
          <a:endParaRPr lang="en-US"/>
        </a:p>
      </dgm:t>
    </dgm:pt>
    <dgm:pt modelId="{09A54D86-7716-42F8-9270-26C5A7FB1AB5}">
      <dgm:prSet phldrT="[Text]"/>
      <dgm:spPr/>
      <dgm:t>
        <a:bodyPr/>
        <a:lstStyle/>
        <a:p>
          <a:r>
            <a:rPr lang="en-US" dirty="0" smtClean="0"/>
            <a:t>Animals</a:t>
          </a:r>
          <a:endParaRPr lang="en-US" dirty="0"/>
        </a:p>
      </dgm:t>
    </dgm:pt>
    <dgm:pt modelId="{2943FB02-01BF-4826-82C4-C47541C199F8}" type="parTrans" cxnId="{5E7D29A7-14DA-496D-B5DA-CAFA7C94FB8D}">
      <dgm:prSet/>
      <dgm:spPr/>
      <dgm:t>
        <a:bodyPr/>
        <a:lstStyle/>
        <a:p>
          <a:endParaRPr lang="en-US"/>
        </a:p>
      </dgm:t>
    </dgm:pt>
    <dgm:pt modelId="{14552CD9-63B0-4C89-8D4C-6E71B622B796}" type="sibTrans" cxnId="{5E7D29A7-14DA-496D-B5DA-CAFA7C94FB8D}">
      <dgm:prSet/>
      <dgm:spPr/>
      <dgm:t>
        <a:bodyPr/>
        <a:lstStyle/>
        <a:p>
          <a:endParaRPr lang="en-US"/>
        </a:p>
      </dgm:t>
    </dgm:pt>
    <dgm:pt modelId="{138477FA-333B-4AB0-980B-48446CB1EFD2}">
      <dgm:prSet phldrT="[Text]"/>
      <dgm:spPr/>
      <dgm:t>
        <a:bodyPr/>
        <a:lstStyle/>
        <a:p>
          <a:r>
            <a:rPr lang="en-US" dirty="0" smtClean="0"/>
            <a:t>Food</a:t>
          </a:r>
          <a:endParaRPr lang="en-US" dirty="0"/>
        </a:p>
      </dgm:t>
    </dgm:pt>
    <dgm:pt modelId="{B01C31C9-35B1-41F1-BCF9-106809662280}" type="parTrans" cxnId="{93151928-C641-448D-AB2D-314256462064}">
      <dgm:prSet/>
      <dgm:spPr/>
      <dgm:t>
        <a:bodyPr/>
        <a:lstStyle/>
        <a:p>
          <a:endParaRPr lang="en-US"/>
        </a:p>
      </dgm:t>
    </dgm:pt>
    <dgm:pt modelId="{76334B11-A645-44C1-91E5-27DFE3A69752}" type="sibTrans" cxnId="{93151928-C641-448D-AB2D-314256462064}">
      <dgm:prSet/>
      <dgm:spPr/>
      <dgm:t>
        <a:bodyPr/>
        <a:lstStyle/>
        <a:p>
          <a:endParaRPr lang="en-US"/>
        </a:p>
      </dgm:t>
    </dgm:pt>
    <dgm:pt modelId="{2F0FB5DE-5A9D-4D3D-A583-7FA014441C51}">
      <dgm:prSet/>
      <dgm:spPr/>
      <dgm:t>
        <a:bodyPr/>
        <a:lstStyle/>
        <a:p>
          <a:r>
            <a:rPr lang="en-US" dirty="0" smtClean="0"/>
            <a:t>Farm</a:t>
          </a:r>
          <a:endParaRPr lang="en-US" dirty="0"/>
        </a:p>
      </dgm:t>
    </dgm:pt>
    <dgm:pt modelId="{78BC4A45-6F56-4B87-AD3D-8766ED12A7E9}" type="parTrans" cxnId="{6B6B19B4-F507-4136-9DD9-8086B996F430}">
      <dgm:prSet/>
      <dgm:spPr/>
      <dgm:t>
        <a:bodyPr/>
        <a:lstStyle/>
        <a:p>
          <a:endParaRPr lang="en-US"/>
        </a:p>
      </dgm:t>
    </dgm:pt>
    <dgm:pt modelId="{ABC218F2-924F-48AC-A41C-EDBE8497CEFA}" type="sibTrans" cxnId="{6B6B19B4-F507-4136-9DD9-8086B996F430}">
      <dgm:prSet/>
      <dgm:spPr/>
      <dgm:t>
        <a:bodyPr/>
        <a:lstStyle/>
        <a:p>
          <a:endParaRPr lang="en-US"/>
        </a:p>
      </dgm:t>
    </dgm:pt>
    <dgm:pt modelId="{2B827F71-BD4B-4C27-994F-A9FD012AAF72}">
      <dgm:prSet/>
      <dgm:spPr/>
      <dgm:t>
        <a:bodyPr/>
        <a:lstStyle/>
        <a:p>
          <a:r>
            <a:rPr lang="en-US" dirty="0" smtClean="0"/>
            <a:t>Cooking</a:t>
          </a:r>
          <a:endParaRPr lang="en-US" dirty="0"/>
        </a:p>
      </dgm:t>
    </dgm:pt>
    <dgm:pt modelId="{B59F3437-6872-40D3-9770-9B57C873B960}" type="parTrans" cxnId="{B131B415-C377-499C-899D-1AB270CC6269}">
      <dgm:prSet/>
      <dgm:spPr/>
      <dgm:t>
        <a:bodyPr/>
        <a:lstStyle/>
        <a:p>
          <a:endParaRPr lang="en-US"/>
        </a:p>
      </dgm:t>
    </dgm:pt>
    <dgm:pt modelId="{0866DAB3-A626-4CA3-A6C2-FAE162BE0ABC}" type="sibTrans" cxnId="{B131B415-C377-499C-899D-1AB270CC6269}">
      <dgm:prSet/>
      <dgm:spPr/>
      <dgm:t>
        <a:bodyPr/>
        <a:lstStyle/>
        <a:p>
          <a:endParaRPr lang="en-US"/>
        </a:p>
      </dgm:t>
    </dgm:pt>
    <dgm:pt modelId="{33E532F8-23C7-459D-894E-03E7C25C999D}">
      <dgm:prSet/>
      <dgm:spPr/>
      <dgm:t>
        <a:bodyPr/>
        <a:lstStyle/>
        <a:p>
          <a:r>
            <a:rPr lang="en-US" dirty="0" smtClean="0"/>
            <a:t>Beef</a:t>
          </a:r>
          <a:endParaRPr lang="en-US" dirty="0"/>
        </a:p>
      </dgm:t>
    </dgm:pt>
    <dgm:pt modelId="{9E490765-B107-4D33-8C25-09342EA16EDF}" type="parTrans" cxnId="{326D1F0E-A188-47AB-BF1B-A10426648C9F}">
      <dgm:prSet/>
      <dgm:spPr/>
      <dgm:t>
        <a:bodyPr/>
        <a:lstStyle/>
        <a:p>
          <a:endParaRPr lang="en-US"/>
        </a:p>
      </dgm:t>
    </dgm:pt>
    <dgm:pt modelId="{1321FB34-4A4B-4543-BFBE-962014D012EA}" type="sibTrans" cxnId="{326D1F0E-A188-47AB-BF1B-A10426648C9F}">
      <dgm:prSet/>
      <dgm:spPr/>
      <dgm:t>
        <a:bodyPr/>
        <a:lstStyle/>
        <a:p>
          <a:endParaRPr lang="en-US"/>
        </a:p>
      </dgm:t>
    </dgm:pt>
    <dgm:pt modelId="{62D23EA1-F578-4E79-8C47-28F032438B69}" type="pres">
      <dgm:prSet presAssocID="{BEAA0A0E-16F1-46B3-BD98-AE1752A63BC9}" presName="hierChild1" presStyleCnt="0">
        <dgm:presLayoutVars>
          <dgm:chPref val="1"/>
          <dgm:dir val="rev"/>
          <dgm:animOne val="branch"/>
          <dgm:animLvl val="lvl"/>
          <dgm:resizeHandles/>
        </dgm:presLayoutVars>
      </dgm:prSet>
      <dgm:spPr/>
      <dgm:t>
        <a:bodyPr/>
        <a:lstStyle/>
        <a:p>
          <a:endParaRPr lang="en-US"/>
        </a:p>
      </dgm:t>
    </dgm:pt>
    <dgm:pt modelId="{2A2D0A1F-DF5B-4D62-8359-75FED3464955}" type="pres">
      <dgm:prSet presAssocID="{9D2A9343-514F-42AD-8709-9CF866F8BCB7}" presName="hierRoot1" presStyleCnt="0"/>
      <dgm:spPr/>
    </dgm:pt>
    <dgm:pt modelId="{67DE11BD-B662-4088-8777-35F65D0117A2}" type="pres">
      <dgm:prSet presAssocID="{9D2A9343-514F-42AD-8709-9CF866F8BCB7}" presName="composite" presStyleCnt="0"/>
      <dgm:spPr/>
    </dgm:pt>
    <dgm:pt modelId="{E9198AC2-9187-42A7-8316-2334E731B4D9}" type="pres">
      <dgm:prSet presAssocID="{9D2A9343-514F-42AD-8709-9CF866F8BCB7}" presName="background" presStyleLbl="node0" presStyleIdx="0" presStyleCnt="1"/>
      <dgm:spPr/>
    </dgm:pt>
    <dgm:pt modelId="{1BED93CD-BA7B-4499-826C-20AE6140A068}" type="pres">
      <dgm:prSet presAssocID="{9D2A9343-514F-42AD-8709-9CF866F8BCB7}" presName="text" presStyleLbl="fgAcc0" presStyleIdx="0" presStyleCnt="1">
        <dgm:presLayoutVars>
          <dgm:chPref val="3"/>
        </dgm:presLayoutVars>
      </dgm:prSet>
      <dgm:spPr/>
      <dgm:t>
        <a:bodyPr/>
        <a:lstStyle/>
        <a:p>
          <a:endParaRPr lang="en-US"/>
        </a:p>
      </dgm:t>
    </dgm:pt>
    <dgm:pt modelId="{106D85AC-B89C-441A-A093-C690B8A40C10}" type="pres">
      <dgm:prSet presAssocID="{9D2A9343-514F-42AD-8709-9CF866F8BCB7}" presName="hierChild2" presStyleCnt="0"/>
      <dgm:spPr/>
    </dgm:pt>
    <dgm:pt modelId="{C18B3AE3-C56B-4C46-B2FE-8FC0FF516083}" type="pres">
      <dgm:prSet presAssocID="{2943FB02-01BF-4826-82C4-C47541C199F8}" presName="Name10" presStyleLbl="parChTrans1D2" presStyleIdx="0" presStyleCnt="2"/>
      <dgm:spPr/>
      <dgm:t>
        <a:bodyPr/>
        <a:lstStyle/>
        <a:p>
          <a:endParaRPr lang="en-US"/>
        </a:p>
      </dgm:t>
    </dgm:pt>
    <dgm:pt modelId="{DE6675B3-14DB-4FEE-9B01-0C9CD90D5550}" type="pres">
      <dgm:prSet presAssocID="{09A54D86-7716-42F8-9270-26C5A7FB1AB5}" presName="hierRoot2" presStyleCnt="0"/>
      <dgm:spPr/>
    </dgm:pt>
    <dgm:pt modelId="{1C1140BA-586B-4D14-B29D-0094D68507D5}" type="pres">
      <dgm:prSet presAssocID="{09A54D86-7716-42F8-9270-26C5A7FB1AB5}" presName="composite2" presStyleCnt="0"/>
      <dgm:spPr/>
    </dgm:pt>
    <dgm:pt modelId="{0FAC0412-8017-4535-AC2C-8A81766BC88D}" type="pres">
      <dgm:prSet presAssocID="{09A54D86-7716-42F8-9270-26C5A7FB1AB5}" presName="background2" presStyleLbl="node2" presStyleIdx="0" presStyleCnt="2"/>
      <dgm:spPr/>
    </dgm:pt>
    <dgm:pt modelId="{6E6EC764-966F-4CBB-8AD4-11EFBFEC79FB}" type="pres">
      <dgm:prSet presAssocID="{09A54D86-7716-42F8-9270-26C5A7FB1AB5}" presName="text2" presStyleLbl="fgAcc2" presStyleIdx="0" presStyleCnt="2">
        <dgm:presLayoutVars>
          <dgm:chPref val="3"/>
        </dgm:presLayoutVars>
      </dgm:prSet>
      <dgm:spPr/>
      <dgm:t>
        <a:bodyPr/>
        <a:lstStyle/>
        <a:p>
          <a:endParaRPr lang="en-US"/>
        </a:p>
      </dgm:t>
    </dgm:pt>
    <dgm:pt modelId="{6E2EFEBF-C1AB-468A-B69E-A9A276A22E79}" type="pres">
      <dgm:prSet presAssocID="{09A54D86-7716-42F8-9270-26C5A7FB1AB5}" presName="hierChild3" presStyleCnt="0"/>
      <dgm:spPr/>
    </dgm:pt>
    <dgm:pt modelId="{F56E999E-66FD-4637-AD33-5AC8B79F1842}" type="pres">
      <dgm:prSet presAssocID="{78BC4A45-6F56-4B87-AD3D-8766ED12A7E9}" presName="Name17" presStyleLbl="parChTrans1D3" presStyleIdx="0" presStyleCnt="3"/>
      <dgm:spPr/>
      <dgm:t>
        <a:bodyPr/>
        <a:lstStyle/>
        <a:p>
          <a:endParaRPr lang="en-US"/>
        </a:p>
      </dgm:t>
    </dgm:pt>
    <dgm:pt modelId="{B6638D92-2FBA-4C12-A490-4C9FCAE716A5}" type="pres">
      <dgm:prSet presAssocID="{2F0FB5DE-5A9D-4D3D-A583-7FA014441C51}" presName="hierRoot3" presStyleCnt="0"/>
      <dgm:spPr/>
    </dgm:pt>
    <dgm:pt modelId="{6FD56B1B-E08A-4ADC-AC54-FD7C3C4FEF16}" type="pres">
      <dgm:prSet presAssocID="{2F0FB5DE-5A9D-4D3D-A583-7FA014441C51}" presName="composite3" presStyleCnt="0"/>
      <dgm:spPr/>
    </dgm:pt>
    <dgm:pt modelId="{D903AFF5-E5F6-4466-924A-0B5E49DA2031}" type="pres">
      <dgm:prSet presAssocID="{2F0FB5DE-5A9D-4D3D-A583-7FA014441C51}" presName="background3" presStyleLbl="node3" presStyleIdx="0" presStyleCnt="3"/>
      <dgm:spPr/>
    </dgm:pt>
    <dgm:pt modelId="{23EF96DB-4BC4-4BFF-A0F6-595B9165E4CE}" type="pres">
      <dgm:prSet presAssocID="{2F0FB5DE-5A9D-4D3D-A583-7FA014441C51}" presName="text3" presStyleLbl="fgAcc3" presStyleIdx="0" presStyleCnt="3">
        <dgm:presLayoutVars>
          <dgm:chPref val="3"/>
        </dgm:presLayoutVars>
      </dgm:prSet>
      <dgm:spPr/>
      <dgm:t>
        <a:bodyPr/>
        <a:lstStyle/>
        <a:p>
          <a:endParaRPr lang="en-US"/>
        </a:p>
      </dgm:t>
    </dgm:pt>
    <dgm:pt modelId="{F6DBD380-BAE3-4AE9-8336-45705DE240C3}" type="pres">
      <dgm:prSet presAssocID="{2F0FB5DE-5A9D-4D3D-A583-7FA014441C51}" presName="hierChild4" presStyleCnt="0"/>
      <dgm:spPr/>
    </dgm:pt>
    <dgm:pt modelId="{5496AA36-6C29-4402-87AE-3BA3F7F7FB10}" type="pres">
      <dgm:prSet presAssocID="{B01C31C9-35B1-41F1-BCF9-106809662280}" presName="Name10" presStyleLbl="parChTrans1D2" presStyleIdx="1" presStyleCnt="2"/>
      <dgm:spPr/>
      <dgm:t>
        <a:bodyPr/>
        <a:lstStyle/>
        <a:p>
          <a:endParaRPr lang="en-US"/>
        </a:p>
      </dgm:t>
    </dgm:pt>
    <dgm:pt modelId="{58841F15-3EB7-41D3-9DF7-7216900091F0}" type="pres">
      <dgm:prSet presAssocID="{138477FA-333B-4AB0-980B-48446CB1EFD2}" presName="hierRoot2" presStyleCnt="0"/>
      <dgm:spPr/>
    </dgm:pt>
    <dgm:pt modelId="{D92DC0EA-997F-46D2-A194-A91315686FA1}" type="pres">
      <dgm:prSet presAssocID="{138477FA-333B-4AB0-980B-48446CB1EFD2}" presName="composite2" presStyleCnt="0"/>
      <dgm:spPr/>
    </dgm:pt>
    <dgm:pt modelId="{989D2EA1-9439-4DA1-8943-DD924ED047AB}" type="pres">
      <dgm:prSet presAssocID="{138477FA-333B-4AB0-980B-48446CB1EFD2}" presName="background2" presStyleLbl="node2" presStyleIdx="1" presStyleCnt="2"/>
      <dgm:spPr/>
    </dgm:pt>
    <dgm:pt modelId="{A16E1DCD-7FAB-448D-A679-39CB0A27E971}" type="pres">
      <dgm:prSet presAssocID="{138477FA-333B-4AB0-980B-48446CB1EFD2}" presName="text2" presStyleLbl="fgAcc2" presStyleIdx="1" presStyleCnt="2">
        <dgm:presLayoutVars>
          <dgm:chPref val="3"/>
        </dgm:presLayoutVars>
      </dgm:prSet>
      <dgm:spPr/>
      <dgm:t>
        <a:bodyPr/>
        <a:lstStyle/>
        <a:p>
          <a:endParaRPr lang="en-US"/>
        </a:p>
      </dgm:t>
    </dgm:pt>
    <dgm:pt modelId="{42307C8F-5818-451A-A249-204823F3327D}" type="pres">
      <dgm:prSet presAssocID="{138477FA-333B-4AB0-980B-48446CB1EFD2}" presName="hierChild3" presStyleCnt="0"/>
      <dgm:spPr/>
    </dgm:pt>
    <dgm:pt modelId="{4FA11906-E566-4FBA-ACC9-2A1AECDE4F2F}" type="pres">
      <dgm:prSet presAssocID="{9E490765-B107-4D33-8C25-09342EA16EDF}" presName="Name17" presStyleLbl="parChTrans1D3" presStyleIdx="1" presStyleCnt="3"/>
      <dgm:spPr/>
      <dgm:t>
        <a:bodyPr/>
        <a:lstStyle/>
        <a:p>
          <a:endParaRPr lang="en-US"/>
        </a:p>
      </dgm:t>
    </dgm:pt>
    <dgm:pt modelId="{878C2DF1-C024-4EBB-A618-AC11647947CA}" type="pres">
      <dgm:prSet presAssocID="{33E532F8-23C7-459D-894E-03E7C25C999D}" presName="hierRoot3" presStyleCnt="0"/>
      <dgm:spPr/>
    </dgm:pt>
    <dgm:pt modelId="{FE30D32E-D736-4706-8F67-24B7F331E0D3}" type="pres">
      <dgm:prSet presAssocID="{33E532F8-23C7-459D-894E-03E7C25C999D}" presName="composite3" presStyleCnt="0"/>
      <dgm:spPr/>
    </dgm:pt>
    <dgm:pt modelId="{B218574D-9AA9-4FC6-ACD5-705527619D50}" type="pres">
      <dgm:prSet presAssocID="{33E532F8-23C7-459D-894E-03E7C25C999D}" presName="background3" presStyleLbl="node3" presStyleIdx="1" presStyleCnt="3"/>
      <dgm:spPr/>
    </dgm:pt>
    <dgm:pt modelId="{3D02BFF2-8FFC-4ECE-A7B4-049869A6D83E}" type="pres">
      <dgm:prSet presAssocID="{33E532F8-23C7-459D-894E-03E7C25C999D}" presName="text3" presStyleLbl="fgAcc3" presStyleIdx="1" presStyleCnt="3">
        <dgm:presLayoutVars>
          <dgm:chPref val="3"/>
        </dgm:presLayoutVars>
      </dgm:prSet>
      <dgm:spPr/>
      <dgm:t>
        <a:bodyPr/>
        <a:lstStyle/>
        <a:p>
          <a:endParaRPr lang="en-US"/>
        </a:p>
      </dgm:t>
    </dgm:pt>
    <dgm:pt modelId="{0646CF82-5900-4DE4-BC64-16FDAC37F3B8}" type="pres">
      <dgm:prSet presAssocID="{33E532F8-23C7-459D-894E-03E7C25C999D}" presName="hierChild4" presStyleCnt="0"/>
      <dgm:spPr/>
    </dgm:pt>
    <dgm:pt modelId="{D582469F-B300-4441-8B7A-811F2944BE7C}" type="pres">
      <dgm:prSet presAssocID="{B59F3437-6872-40D3-9770-9B57C873B960}" presName="Name17" presStyleLbl="parChTrans1D3" presStyleIdx="2" presStyleCnt="3"/>
      <dgm:spPr/>
      <dgm:t>
        <a:bodyPr/>
        <a:lstStyle/>
        <a:p>
          <a:endParaRPr lang="en-US"/>
        </a:p>
      </dgm:t>
    </dgm:pt>
    <dgm:pt modelId="{137CD1A6-429F-4472-8075-2AAC931240C2}" type="pres">
      <dgm:prSet presAssocID="{2B827F71-BD4B-4C27-994F-A9FD012AAF72}" presName="hierRoot3" presStyleCnt="0"/>
      <dgm:spPr/>
    </dgm:pt>
    <dgm:pt modelId="{1AA004FF-A80C-47ED-BE42-2811F0A92588}" type="pres">
      <dgm:prSet presAssocID="{2B827F71-BD4B-4C27-994F-A9FD012AAF72}" presName="composite3" presStyleCnt="0"/>
      <dgm:spPr/>
    </dgm:pt>
    <dgm:pt modelId="{0F62097E-E899-413A-B307-BD360315F6A4}" type="pres">
      <dgm:prSet presAssocID="{2B827F71-BD4B-4C27-994F-A9FD012AAF72}" presName="background3" presStyleLbl="node3" presStyleIdx="2" presStyleCnt="3"/>
      <dgm:spPr/>
    </dgm:pt>
    <dgm:pt modelId="{1BD4006F-235B-45D5-96E7-76BD89EC9013}" type="pres">
      <dgm:prSet presAssocID="{2B827F71-BD4B-4C27-994F-A9FD012AAF72}" presName="text3" presStyleLbl="fgAcc3" presStyleIdx="2" presStyleCnt="3">
        <dgm:presLayoutVars>
          <dgm:chPref val="3"/>
        </dgm:presLayoutVars>
      </dgm:prSet>
      <dgm:spPr/>
      <dgm:t>
        <a:bodyPr/>
        <a:lstStyle/>
        <a:p>
          <a:endParaRPr lang="en-US"/>
        </a:p>
      </dgm:t>
    </dgm:pt>
    <dgm:pt modelId="{41E9E1B3-C577-4E7F-86D7-C65D8EC836C8}" type="pres">
      <dgm:prSet presAssocID="{2B827F71-BD4B-4C27-994F-A9FD012AAF72}" presName="hierChild4" presStyleCnt="0"/>
      <dgm:spPr/>
    </dgm:pt>
  </dgm:ptLst>
  <dgm:cxnLst>
    <dgm:cxn modelId="{5E7D29A7-14DA-496D-B5DA-CAFA7C94FB8D}" srcId="{9D2A9343-514F-42AD-8709-9CF866F8BCB7}" destId="{09A54D86-7716-42F8-9270-26C5A7FB1AB5}" srcOrd="0" destOrd="0" parTransId="{2943FB02-01BF-4826-82C4-C47541C199F8}" sibTransId="{14552CD9-63B0-4C89-8D4C-6E71B622B796}"/>
    <dgm:cxn modelId="{93151928-C641-448D-AB2D-314256462064}" srcId="{9D2A9343-514F-42AD-8709-9CF866F8BCB7}" destId="{138477FA-333B-4AB0-980B-48446CB1EFD2}" srcOrd="1" destOrd="0" parTransId="{B01C31C9-35B1-41F1-BCF9-106809662280}" sibTransId="{76334B11-A645-44C1-91E5-27DFE3A69752}"/>
    <dgm:cxn modelId="{B1B38C92-BD8A-499B-86C3-B3CE4DAA9765}" srcId="{BEAA0A0E-16F1-46B3-BD98-AE1752A63BC9}" destId="{9D2A9343-514F-42AD-8709-9CF866F8BCB7}" srcOrd="0" destOrd="0" parTransId="{96054D28-CADE-4A78-B891-56F3D6FFCF15}" sibTransId="{8C62D617-D94B-4FDA-93A5-DCA7BD708CC5}"/>
    <dgm:cxn modelId="{3D53FD53-8375-48A4-94ED-987500618C10}" type="presOf" srcId="{2B827F71-BD4B-4C27-994F-A9FD012AAF72}" destId="{1BD4006F-235B-45D5-96E7-76BD89EC9013}" srcOrd="0" destOrd="0" presId="urn:microsoft.com/office/officeart/2005/8/layout/hierarchy1"/>
    <dgm:cxn modelId="{B131B415-C377-499C-899D-1AB270CC6269}" srcId="{138477FA-333B-4AB0-980B-48446CB1EFD2}" destId="{2B827F71-BD4B-4C27-994F-A9FD012AAF72}" srcOrd="1" destOrd="0" parTransId="{B59F3437-6872-40D3-9770-9B57C873B960}" sibTransId="{0866DAB3-A626-4CA3-A6C2-FAE162BE0ABC}"/>
    <dgm:cxn modelId="{C12B0FCA-D3A9-4FFA-93CF-4EE7A6398712}" type="presOf" srcId="{2F0FB5DE-5A9D-4D3D-A583-7FA014441C51}" destId="{23EF96DB-4BC4-4BFF-A0F6-595B9165E4CE}" srcOrd="0" destOrd="0" presId="urn:microsoft.com/office/officeart/2005/8/layout/hierarchy1"/>
    <dgm:cxn modelId="{BAD836F9-3597-4730-A1E8-4C2259977C0A}" type="presOf" srcId="{9E490765-B107-4D33-8C25-09342EA16EDF}" destId="{4FA11906-E566-4FBA-ACC9-2A1AECDE4F2F}" srcOrd="0" destOrd="0" presId="urn:microsoft.com/office/officeart/2005/8/layout/hierarchy1"/>
    <dgm:cxn modelId="{326D1F0E-A188-47AB-BF1B-A10426648C9F}" srcId="{138477FA-333B-4AB0-980B-48446CB1EFD2}" destId="{33E532F8-23C7-459D-894E-03E7C25C999D}" srcOrd="0" destOrd="0" parTransId="{9E490765-B107-4D33-8C25-09342EA16EDF}" sibTransId="{1321FB34-4A4B-4543-BFBE-962014D012EA}"/>
    <dgm:cxn modelId="{E5F6B916-4CB8-4A7C-92C9-97FFD76C8726}" type="presOf" srcId="{78BC4A45-6F56-4B87-AD3D-8766ED12A7E9}" destId="{F56E999E-66FD-4637-AD33-5AC8B79F1842}" srcOrd="0" destOrd="0" presId="urn:microsoft.com/office/officeart/2005/8/layout/hierarchy1"/>
    <dgm:cxn modelId="{ECA55D15-8523-4D8B-816B-5C9452C52141}" type="presOf" srcId="{2943FB02-01BF-4826-82C4-C47541C199F8}" destId="{C18B3AE3-C56B-4C46-B2FE-8FC0FF516083}" srcOrd="0" destOrd="0" presId="urn:microsoft.com/office/officeart/2005/8/layout/hierarchy1"/>
    <dgm:cxn modelId="{A1314E36-9F5C-4FFB-A7EF-A5F734DE7357}" type="presOf" srcId="{BEAA0A0E-16F1-46B3-BD98-AE1752A63BC9}" destId="{62D23EA1-F578-4E79-8C47-28F032438B69}" srcOrd="0" destOrd="0" presId="urn:microsoft.com/office/officeart/2005/8/layout/hierarchy1"/>
    <dgm:cxn modelId="{85D244F6-55FF-432D-AC33-C7E3BC56A145}" type="presOf" srcId="{138477FA-333B-4AB0-980B-48446CB1EFD2}" destId="{A16E1DCD-7FAB-448D-A679-39CB0A27E971}" srcOrd="0" destOrd="0" presId="urn:microsoft.com/office/officeart/2005/8/layout/hierarchy1"/>
    <dgm:cxn modelId="{A42C3C2D-20FB-422F-8D94-5C0F62C5A012}" type="presOf" srcId="{09A54D86-7716-42F8-9270-26C5A7FB1AB5}" destId="{6E6EC764-966F-4CBB-8AD4-11EFBFEC79FB}" srcOrd="0" destOrd="0" presId="urn:microsoft.com/office/officeart/2005/8/layout/hierarchy1"/>
    <dgm:cxn modelId="{A6DF2106-9E37-483D-9693-3CC47024F4B2}" type="presOf" srcId="{33E532F8-23C7-459D-894E-03E7C25C999D}" destId="{3D02BFF2-8FFC-4ECE-A7B4-049869A6D83E}" srcOrd="0" destOrd="0" presId="urn:microsoft.com/office/officeart/2005/8/layout/hierarchy1"/>
    <dgm:cxn modelId="{6B6B19B4-F507-4136-9DD9-8086B996F430}" srcId="{09A54D86-7716-42F8-9270-26C5A7FB1AB5}" destId="{2F0FB5DE-5A9D-4D3D-A583-7FA014441C51}" srcOrd="0" destOrd="0" parTransId="{78BC4A45-6F56-4B87-AD3D-8766ED12A7E9}" sibTransId="{ABC218F2-924F-48AC-A41C-EDBE8497CEFA}"/>
    <dgm:cxn modelId="{A59314E0-9C01-4AC8-B416-0E86564F89A5}" type="presOf" srcId="{B01C31C9-35B1-41F1-BCF9-106809662280}" destId="{5496AA36-6C29-4402-87AE-3BA3F7F7FB10}" srcOrd="0" destOrd="0" presId="urn:microsoft.com/office/officeart/2005/8/layout/hierarchy1"/>
    <dgm:cxn modelId="{98EDBC62-157A-4390-90C4-E0BFA315B4EF}" type="presOf" srcId="{9D2A9343-514F-42AD-8709-9CF866F8BCB7}" destId="{1BED93CD-BA7B-4499-826C-20AE6140A068}" srcOrd="0" destOrd="0" presId="urn:microsoft.com/office/officeart/2005/8/layout/hierarchy1"/>
    <dgm:cxn modelId="{364B2AD0-B255-4213-8A4C-D86B3DBDC5DF}" type="presOf" srcId="{B59F3437-6872-40D3-9770-9B57C873B960}" destId="{D582469F-B300-4441-8B7A-811F2944BE7C}" srcOrd="0" destOrd="0" presId="urn:microsoft.com/office/officeart/2005/8/layout/hierarchy1"/>
    <dgm:cxn modelId="{77D1EB53-955B-40E6-AB2E-5414EDDB4026}" type="presParOf" srcId="{62D23EA1-F578-4E79-8C47-28F032438B69}" destId="{2A2D0A1F-DF5B-4D62-8359-75FED3464955}" srcOrd="0" destOrd="0" presId="urn:microsoft.com/office/officeart/2005/8/layout/hierarchy1"/>
    <dgm:cxn modelId="{F298934E-FCA7-42B1-894C-DF4FA1CDBFDA}" type="presParOf" srcId="{2A2D0A1F-DF5B-4D62-8359-75FED3464955}" destId="{67DE11BD-B662-4088-8777-35F65D0117A2}" srcOrd="0" destOrd="0" presId="urn:microsoft.com/office/officeart/2005/8/layout/hierarchy1"/>
    <dgm:cxn modelId="{0E5274AA-9213-4C3C-B355-E2027F060204}" type="presParOf" srcId="{67DE11BD-B662-4088-8777-35F65D0117A2}" destId="{E9198AC2-9187-42A7-8316-2334E731B4D9}" srcOrd="0" destOrd="0" presId="urn:microsoft.com/office/officeart/2005/8/layout/hierarchy1"/>
    <dgm:cxn modelId="{980B5039-1523-426A-9711-6C91913C4AE0}" type="presParOf" srcId="{67DE11BD-B662-4088-8777-35F65D0117A2}" destId="{1BED93CD-BA7B-4499-826C-20AE6140A068}" srcOrd="1" destOrd="0" presId="urn:microsoft.com/office/officeart/2005/8/layout/hierarchy1"/>
    <dgm:cxn modelId="{F5B95C1E-30A5-43E7-9EBE-DE69FA14824B}" type="presParOf" srcId="{2A2D0A1F-DF5B-4D62-8359-75FED3464955}" destId="{106D85AC-B89C-441A-A093-C690B8A40C10}" srcOrd="1" destOrd="0" presId="urn:microsoft.com/office/officeart/2005/8/layout/hierarchy1"/>
    <dgm:cxn modelId="{76FB603C-6FA0-4921-BF4F-303B2CD01A2F}" type="presParOf" srcId="{106D85AC-B89C-441A-A093-C690B8A40C10}" destId="{C18B3AE3-C56B-4C46-B2FE-8FC0FF516083}" srcOrd="0" destOrd="0" presId="urn:microsoft.com/office/officeart/2005/8/layout/hierarchy1"/>
    <dgm:cxn modelId="{3DEE0868-7C34-4165-9451-BEF6599EDAFC}" type="presParOf" srcId="{106D85AC-B89C-441A-A093-C690B8A40C10}" destId="{DE6675B3-14DB-4FEE-9B01-0C9CD90D5550}" srcOrd="1" destOrd="0" presId="urn:microsoft.com/office/officeart/2005/8/layout/hierarchy1"/>
    <dgm:cxn modelId="{3A6E0B97-5008-4D38-AA09-BAB89591C437}" type="presParOf" srcId="{DE6675B3-14DB-4FEE-9B01-0C9CD90D5550}" destId="{1C1140BA-586B-4D14-B29D-0094D68507D5}" srcOrd="0" destOrd="0" presId="urn:microsoft.com/office/officeart/2005/8/layout/hierarchy1"/>
    <dgm:cxn modelId="{47A0969E-C20D-4AD3-84A6-52BEC16532CA}" type="presParOf" srcId="{1C1140BA-586B-4D14-B29D-0094D68507D5}" destId="{0FAC0412-8017-4535-AC2C-8A81766BC88D}" srcOrd="0" destOrd="0" presId="urn:microsoft.com/office/officeart/2005/8/layout/hierarchy1"/>
    <dgm:cxn modelId="{C5E4A1D7-2A6F-479A-A2B4-6EC48F39F48E}" type="presParOf" srcId="{1C1140BA-586B-4D14-B29D-0094D68507D5}" destId="{6E6EC764-966F-4CBB-8AD4-11EFBFEC79FB}" srcOrd="1" destOrd="0" presId="urn:microsoft.com/office/officeart/2005/8/layout/hierarchy1"/>
    <dgm:cxn modelId="{073F3B6E-E91F-4705-85C1-A4D3D643D0A7}" type="presParOf" srcId="{DE6675B3-14DB-4FEE-9B01-0C9CD90D5550}" destId="{6E2EFEBF-C1AB-468A-B69E-A9A276A22E79}" srcOrd="1" destOrd="0" presId="urn:microsoft.com/office/officeart/2005/8/layout/hierarchy1"/>
    <dgm:cxn modelId="{A83653B0-C48D-4EF9-8E6E-8528B21E9E66}" type="presParOf" srcId="{6E2EFEBF-C1AB-468A-B69E-A9A276A22E79}" destId="{F56E999E-66FD-4637-AD33-5AC8B79F1842}" srcOrd="0" destOrd="0" presId="urn:microsoft.com/office/officeart/2005/8/layout/hierarchy1"/>
    <dgm:cxn modelId="{59D5E7A5-7553-460B-8018-114AC3F28CBB}" type="presParOf" srcId="{6E2EFEBF-C1AB-468A-B69E-A9A276A22E79}" destId="{B6638D92-2FBA-4C12-A490-4C9FCAE716A5}" srcOrd="1" destOrd="0" presId="urn:microsoft.com/office/officeart/2005/8/layout/hierarchy1"/>
    <dgm:cxn modelId="{90281E3C-D0EE-4536-9207-83418F6A10F4}" type="presParOf" srcId="{B6638D92-2FBA-4C12-A490-4C9FCAE716A5}" destId="{6FD56B1B-E08A-4ADC-AC54-FD7C3C4FEF16}" srcOrd="0" destOrd="0" presId="urn:microsoft.com/office/officeart/2005/8/layout/hierarchy1"/>
    <dgm:cxn modelId="{60269542-8971-47BF-A1EB-32DCE5DCC50E}" type="presParOf" srcId="{6FD56B1B-E08A-4ADC-AC54-FD7C3C4FEF16}" destId="{D903AFF5-E5F6-4466-924A-0B5E49DA2031}" srcOrd="0" destOrd="0" presId="urn:microsoft.com/office/officeart/2005/8/layout/hierarchy1"/>
    <dgm:cxn modelId="{A0D82AF7-A889-4C78-83FE-722011219370}" type="presParOf" srcId="{6FD56B1B-E08A-4ADC-AC54-FD7C3C4FEF16}" destId="{23EF96DB-4BC4-4BFF-A0F6-595B9165E4CE}" srcOrd="1" destOrd="0" presId="urn:microsoft.com/office/officeart/2005/8/layout/hierarchy1"/>
    <dgm:cxn modelId="{3DBAABDF-34EC-4D4E-BBE1-F2F7F01B3427}" type="presParOf" srcId="{B6638D92-2FBA-4C12-A490-4C9FCAE716A5}" destId="{F6DBD380-BAE3-4AE9-8336-45705DE240C3}" srcOrd="1" destOrd="0" presId="urn:microsoft.com/office/officeart/2005/8/layout/hierarchy1"/>
    <dgm:cxn modelId="{3649C566-374F-4776-8436-6DCFEAD1D480}" type="presParOf" srcId="{106D85AC-B89C-441A-A093-C690B8A40C10}" destId="{5496AA36-6C29-4402-87AE-3BA3F7F7FB10}" srcOrd="2" destOrd="0" presId="urn:microsoft.com/office/officeart/2005/8/layout/hierarchy1"/>
    <dgm:cxn modelId="{1691DFF2-2256-4B10-AB80-D270FF2755C6}" type="presParOf" srcId="{106D85AC-B89C-441A-A093-C690B8A40C10}" destId="{58841F15-3EB7-41D3-9DF7-7216900091F0}" srcOrd="3" destOrd="0" presId="urn:microsoft.com/office/officeart/2005/8/layout/hierarchy1"/>
    <dgm:cxn modelId="{B49922F3-592E-4A02-87C0-925A2380C9CA}" type="presParOf" srcId="{58841F15-3EB7-41D3-9DF7-7216900091F0}" destId="{D92DC0EA-997F-46D2-A194-A91315686FA1}" srcOrd="0" destOrd="0" presId="urn:microsoft.com/office/officeart/2005/8/layout/hierarchy1"/>
    <dgm:cxn modelId="{F7DA971E-D3C9-469A-97A2-89F3E8916A66}" type="presParOf" srcId="{D92DC0EA-997F-46D2-A194-A91315686FA1}" destId="{989D2EA1-9439-4DA1-8943-DD924ED047AB}" srcOrd="0" destOrd="0" presId="urn:microsoft.com/office/officeart/2005/8/layout/hierarchy1"/>
    <dgm:cxn modelId="{CA815532-97E2-4FB9-A4A7-4B61FEC5A0A7}" type="presParOf" srcId="{D92DC0EA-997F-46D2-A194-A91315686FA1}" destId="{A16E1DCD-7FAB-448D-A679-39CB0A27E971}" srcOrd="1" destOrd="0" presId="urn:microsoft.com/office/officeart/2005/8/layout/hierarchy1"/>
    <dgm:cxn modelId="{5A67BB09-1EE6-421D-A367-DC15C89DCC36}" type="presParOf" srcId="{58841F15-3EB7-41D3-9DF7-7216900091F0}" destId="{42307C8F-5818-451A-A249-204823F3327D}" srcOrd="1" destOrd="0" presId="urn:microsoft.com/office/officeart/2005/8/layout/hierarchy1"/>
    <dgm:cxn modelId="{D2D91343-72F9-401C-AEC2-8909FB5BA808}" type="presParOf" srcId="{42307C8F-5818-451A-A249-204823F3327D}" destId="{4FA11906-E566-4FBA-ACC9-2A1AECDE4F2F}" srcOrd="0" destOrd="0" presId="urn:microsoft.com/office/officeart/2005/8/layout/hierarchy1"/>
    <dgm:cxn modelId="{9A4BAE35-5169-4187-8C64-59E9075B9948}" type="presParOf" srcId="{42307C8F-5818-451A-A249-204823F3327D}" destId="{878C2DF1-C024-4EBB-A618-AC11647947CA}" srcOrd="1" destOrd="0" presId="urn:microsoft.com/office/officeart/2005/8/layout/hierarchy1"/>
    <dgm:cxn modelId="{BB1D06FA-185B-4144-BA09-80C829CE81A7}" type="presParOf" srcId="{878C2DF1-C024-4EBB-A618-AC11647947CA}" destId="{FE30D32E-D736-4706-8F67-24B7F331E0D3}" srcOrd="0" destOrd="0" presId="urn:microsoft.com/office/officeart/2005/8/layout/hierarchy1"/>
    <dgm:cxn modelId="{3C76E492-D0BA-474A-B821-F52E028A5648}" type="presParOf" srcId="{FE30D32E-D736-4706-8F67-24B7F331E0D3}" destId="{B218574D-9AA9-4FC6-ACD5-705527619D50}" srcOrd="0" destOrd="0" presId="urn:microsoft.com/office/officeart/2005/8/layout/hierarchy1"/>
    <dgm:cxn modelId="{C15FECE5-28C0-4ADA-B578-C5FECD43261D}" type="presParOf" srcId="{FE30D32E-D736-4706-8F67-24B7F331E0D3}" destId="{3D02BFF2-8FFC-4ECE-A7B4-049869A6D83E}" srcOrd="1" destOrd="0" presId="urn:microsoft.com/office/officeart/2005/8/layout/hierarchy1"/>
    <dgm:cxn modelId="{2327D449-35FF-45CC-8880-A1770DD66C02}" type="presParOf" srcId="{878C2DF1-C024-4EBB-A618-AC11647947CA}" destId="{0646CF82-5900-4DE4-BC64-16FDAC37F3B8}" srcOrd="1" destOrd="0" presId="urn:microsoft.com/office/officeart/2005/8/layout/hierarchy1"/>
    <dgm:cxn modelId="{73A10933-7286-4D5F-85A9-D19B874AB0B1}" type="presParOf" srcId="{42307C8F-5818-451A-A249-204823F3327D}" destId="{D582469F-B300-4441-8B7A-811F2944BE7C}" srcOrd="2" destOrd="0" presId="urn:microsoft.com/office/officeart/2005/8/layout/hierarchy1"/>
    <dgm:cxn modelId="{245DA3DB-8F4D-40C5-A5CF-78A0B3322A53}" type="presParOf" srcId="{42307C8F-5818-451A-A249-204823F3327D}" destId="{137CD1A6-429F-4472-8075-2AAC931240C2}" srcOrd="3" destOrd="0" presId="urn:microsoft.com/office/officeart/2005/8/layout/hierarchy1"/>
    <dgm:cxn modelId="{945C80EC-BC56-4A8E-9A59-0796402ED330}" type="presParOf" srcId="{137CD1A6-429F-4472-8075-2AAC931240C2}" destId="{1AA004FF-A80C-47ED-BE42-2811F0A92588}" srcOrd="0" destOrd="0" presId="urn:microsoft.com/office/officeart/2005/8/layout/hierarchy1"/>
    <dgm:cxn modelId="{F62BD086-4AE1-41FE-A60A-E04F2988934D}" type="presParOf" srcId="{1AA004FF-A80C-47ED-BE42-2811F0A92588}" destId="{0F62097E-E899-413A-B307-BD360315F6A4}" srcOrd="0" destOrd="0" presId="urn:microsoft.com/office/officeart/2005/8/layout/hierarchy1"/>
    <dgm:cxn modelId="{D112B1D1-5E24-432A-95B9-30BADBF5E620}" type="presParOf" srcId="{1AA004FF-A80C-47ED-BE42-2811F0A92588}" destId="{1BD4006F-235B-45D5-96E7-76BD89EC9013}" srcOrd="1" destOrd="0" presId="urn:microsoft.com/office/officeart/2005/8/layout/hierarchy1"/>
    <dgm:cxn modelId="{6B733310-83B6-4567-96A4-DFD8C10520E1}" type="presParOf" srcId="{137CD1A6-429F-4472-8075-2AAC931240C2}" destId="{41E9E1B3-C577-4E7F-86D7-C65D8EC836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AA0A0E-16F1-46B3-BD98-AE1752A63B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D2A9343-514F-42AD-8709-9CF866F8BCB7}">
      <dgm:prSet phldrT="[Text]"/>
      <dgm:spPr/>
      <dgm:t>
        <a:bodyPr/>
        <a:lstStyle/>
        <a:p>
          <a:r>
            <a:rPr lang="en-US" dirty="0" smtClean="0"/>
            <a:t>All</a:t>
          </a:r>
          <a:endParaRPr lang="en-US" dirty="0"/>
        </a:p>
      </dgm:t>
    </dgm:pt>
    <dgm:pt modelId="{96054D28-CADE-4A78-B891-56F3D6FFCF15}" type="parTrans" cxnId="{B1B38C92-BD8A-499B-86C3-B3CE4DAA9765}">
      <dgm:prSet/>
      <dgm:spPr/>
      <dgm:t>
        <a:bodyPr/>
        <a:lstStyle/>
        <a:p>
          <a:endParaRPr lang="en-US"/>
        </a:p>
      </dgm:t>
    </dgm:pt>
    <dgm:pt modelId="{8C62D617-D94B-4FDA-93A5-DCA7BD708CC5}" type="sibTrans" cxnId="{B1B38C92-BD8A-499B-86C3-B3CE4DAA9765}">
      <dgm:prSet/>
      <dgm:spPr/>
      <dgm:t>
        <a:bodyPr/>
        <a:lstStyle/>
        <a:p>
          <a:endParaRPr lang="en-US"/>
        </a:p>
      </dgm:t>
    </dgm:pt>
    <dgm:pt modelId="{09A54D86-7716-42F8-9270-26C5A7FB1AB5}">
      <dgm:prSet phldrT="[Text]"/>
      <dgm:spPr/>
      <dgm:t>
        <a:bodyPr/>
        <a:lstStyle/>
        <a:p>
          <a:r>
            <a:rPr lang="en-US" dirty="0" smtClean="0"/>
            <a:t>Animals</a:t>
          </a:r>
          <a:endParaRPr lang="en-US" dirty="0"/>
        </a:p>
      </dgm:t>
    </dgm:pt>
    <dgm:pt modelId="{2943FB02-01BF-4826-82C4-C47541C199F8}" type="parTrans" cxnId="{5E7D29A7-14DA-496D-B5DA-CAFA7C94FB8D}">
      <dgm:prSet/>
      <dgm:spPr/>
      <dgm:t>
        <a:bodyPr/>
        <a:lstStyle/>
        <a:p>
          <a:endParaRPr lang="en-US"/>
        </a:p>
      </dgm:t>
    </dgm:pt>
    <dgm:pt modelId="{14552CD9-63B0-4C89-8D4C-6E71B622B796}" type="sibTrans" cxnId="{5E7D29A7-14DA-496D-B5DA-CAFA7C94FB8D}">
      <dgm:prSet/>
      <dgm:spPr/>
      <dgm:t>
        <a:bodyPr/>
        <a:lstStyle/>
        <a:p>
          <a:endParaRPr lang="en-US"/>
        </a:p>
      </dgm:t>
    </dgm:pt>
    <dgm:pt modelId="{138477FA-333B-4AB0-980B-48446CB1EFD2}">
      <dgm:prSet phldrT="[Text]"/>
      <dgm:spPr/>
      <dgm:t>
        <a:bodyPr/>
        <a:lstStyle/>
        <a:p>
          <a:r>
            <a:rPr lang="en-US" dirty="0" smtClean="0"/>
            <a:t>Food</a:t>
          </a:r>
          <a:endParaRPr lang="en-US" dirty="0"/>
        </a:p>
      </dgm:t>
    </dgm:pt>
    <dgm:pt modelId="{B01C31C9-35B1-41F1-BCF9-106809662280}" type="parTrans" cxnId="{93151928-C641-448D-AB2D-314256462064}">
      <dgm:prSet/>
      <dgm:spPr/>
      <dgm:t>
        <a:bodyPr/>
        <a:lstStyle/>
        <a:p>
          <a:endParaRPr lang="en-US"/>
        </a:p>
      </dgm:t>
    </dgm:pt>
    <dgm:pt modelId="{76334B11-A645-44C1-91E5-27DFE3A69752}" type="sibTrans" cxnId="{93151928-C641-448D-AB2D-314256462064}">
      <dgm:prSet/>
      <dgm:spPr/>
      <dgm:t>
        <a:bodyPr/>
        <a:lstStyle/>
        <a:p>
          <a:endParaRPr lang="en-US"/>
        </a:p>
      </dgm:t>
    </dgm:pt>
    <dgm:pt modelId="{2F0FB5DE-5A9D-4D3D-A583-7FA014441C51}">
      <dgm:prSet/>
      <dgm:spPr/>
      <dgm:t>
        <a:bodyPr/>
        <a:lstStyle/>
        <a:p>
          <a:r>
            <a:rPr lang="en-US" dirty="0" smtClean="0"/>
            <a:t>Farm</a:t>
          </a:r>
          <a:endParaRPr lang="en-US" dirty="0"/>
        </a:p>
      </dgm:t>
    </dgm:pt>
    <dgm:pt modelId="{78BC4A45-6F56-4B87-AD3D-8766ED12A7E9}" type="parTrans" cxnId="{6B6B19B4-F507-4136-9DD9-8086B996F430}">
      <dgm:prSet/>
      <dgm:spPr/>
      <dgm:t>
        <a:bodyPr/>
        <a:lstStyle/>
        <a:p>
          <a:endParaRPr lang="en-US"/>
        </a:p>
      </dgm:t>
    </dgm:pt>
    <dgm:pt modelId="{ABC218F2-924F-48AC-A41C-EDBE8497CEFA}" type="sibTrans" cxnId="{6B6B19B4-F507-4136-9DD9-8086B996F430}">
      <dgm:prSet/>
      <dgm:spPr/>
      <dgm:t>
        <a:bodyPr/>
        <a:lstStyle/>
        <a:p>
          <a:endParaRPr lang="en-US"/>
        </a:p>
      </dgm:t>
    </dgm:pt>
    <dgm:pt modelId="{2B827F71-BD4B-4C27-994F-A9FD012AAF72}">
      <dgm:prSet/>
      <dgm:spPr/>
      <dgm:t>
        <a:bodyPr/>
        <a:lstStyle/>
        <a:p>
          <a:r>
            <a:rPr lang="en-US" dirty="0" smtClean="0"/>
            <a:t>Beef</a:t>
          </a:r>
          <a:endParaRPr lang="en-US" dirty="0"/>
        </a:p>
      </dgm:t>
    </dgm:pt>
    <dgm:pt modelId="{B59F3437-6872-40D3-9770-9B57C873B960}" type="parTrans" cxnId="{B131B415-C377-499C-899D-1AB270CC6269}">
      <dgm:prSet/>
      <dgm:spPr/>
      <dgm:t>
        <a:bodyPr/>
        <a:lstStyle/>
        <a:p>
          <a:endParaRPr lang="en-US"/>
        </a:p>
      </dgm:t>
    </dgm:pt>
    <dgm:pt modelId="{0866DAB3-A626-4CA3-A6C2-FAE162BE0ABC}" type="sibTrans" cxnId="{B131B415-C377-499C-899D-1AB270CC6269}">
      <dgm:prSet/>
      <dgm:spPr/>
      <dgm:t>
        <a:bodyPr/>
        <a:lstStyle/>
        <a:p>
          <a:endParaRPr lang="en-US"/>
        </a:p>
      </dgm:t>
    </dgm:pt>
    <dgm:pt modelId="{62D23EA1-F578-4E79-8C47-28F032438B69}" type="pres">
      <dgm:prSet presAssocID="{BEAA0A0E-16F1-46B3-BD98-AE1752A63BC9}" presName="hierChild1" presStyleCnt="0">
        <dgm:presLayoutVars>
          <dgm:chPref val="1"/>
          <dgm:dir val="rev"/>
          <dgm:animOne val="branch"/>
          <dgm:animLvl val="lvl"/>
          <dgm:resizeHandles/>
        </dgm:presLayoutVars>
      </dgm:prSet>
      <dgm:spPr/>
      <dgm:t>
        <a:bodyPr/>
        <a:lstStyle/>
        <a:p>
          <a:endParaRPr lang="en-US"/>
        </a:p>
      </dgm:t>
    </dgm:pt>
    <dgm:pt modelId="{2A2D0A1F-DF5B-4D62-8359-75FED3464955}" type="pres">
      <dgm:prSet presAssocID="{9D2A9343-514F-42AD-8709-9CF866F8BCB7}" presName="hierRoot1" presStyleCnt="0"/>
      <dgm:spPr/>
    </dgm:pt>
    <dgm:pt modelId="{67DE11BD-B662-4088-8777-35F65D0117A2}" type="pres">
      <dgm:prSet presAssocID="{9D2A9343-514F-42AD-8709-9CF866F8BCB7}" presName="composite" presStyleCnt="0"/>
      <dgm:spPr/>
    </dgm:pt>
    <dgm:pt modelId="{E9198AC2-9187-42A7-8316-2334E731B4D9}" type="pres">
      <dgm:prSet presAssocID="{9D2A9343-514F-42AD-8709-9CF866F8BCB7}" presName="background" presStyleLbl="node0" presStyleIdx="0" presStyleCnt="1"/>
      <dgm:spPr/>
    </dgm:pt>
    <dgm:pt modelId="{1BED93CD-BA7B-4499-826C-20AE6140A068}" type="pres">
      <dgm:prSet presAssocID="{9D2A9343-514F-42AD-8709-9CF866F8BCB7}" presName="text" presStyleLbl="fgAcc0" presStyleIdx="0" presStyleCnt="1">
        <dgm:presLayoutVars>
          <dgm:chPref val="3"/>
        </dgm:presLayoutVars>
      </dgm:prSet>
      <dgm:spPr/>
      <dgm:t>
        <a:bodyPr/>
        <a:lstStyle/>
        <a:p>
          <a:endParaRPr lang="en-US"/>
        </a:p>
      </dgm:t>
    </dgm:pt>
    <dgm:pt modelId="{106D85AC-B89C-441A-A093-C690B8A40C10}" type="pres">
      <dgm:prSet presAssocID="{9D2A9343-514F-42AD-8709-9CF866F8BCB7}" presName="hierChild2" presStyleCnt="0"/>
      <dgm:spPr/>
    </dgm:pt>
    <dgm:pt modelId="{C18B3AE3-C56B-4C46-B2FE-8FC0FF516083}" type="pres">
      <dgm:prSet presAssocID="{2943FB02-01BF-4826-82C4-C47541C199F8}" presName="Name10" presStyleLbl="parChTrans1D2" presStyleIdx="0" presStyleCnt="2"/>
      <dgm:spPr/>
      <dgm:t>
        <a:bodyPr/>
        <a:lstStyle/>
        <a:p>
          <a:endParaRPr lang="en-US"/>
        </a:p>
      </dgm:t>
    </dgm:pt>
    <dgm:pt modelId="{DE6675B3-14DB-4FEE-9B01-0C9CD90D5550}" type="pres">
      <dgm:prSet presAssocID="{09A54D86-7716-42F8-9270-26C5A7FB1AB5}" presName="hierRoot2" presStyleCnt="0"/>
      <dgm:spPr/>
    </dgm:pt>
    <dgm:pt modelId="{1C1140BA-586B-4D14-B29D-0094D68507D5}" type="pres">
      <dgm:prSet presAssocID="{09A54D86-7716-42F8-9270-26C5A7FB1AB5}" presName="composite2" presStyleCnt="0"/>
      <dgm:spPr/>
    </dgm:pt>
    <dgm:pt modelId="{0FAC0412-8017-4535-AC2C-8A81766BC88D}" type="pres">
      <dgm:prSet presAssocID="{09A54D86-7716-42F8-9270-26C5A7FB1AB5}" presName="background2" presStyleLbl="node2" presStyleIdx="0" presStyleCnt="2"/>
      <dgm:spPr/>
    </dgm:pt>
    <dgm:pt modelId="{6E6EC764-966F-4CBB-8AD4-11EFBFEC79FB}" type="pres">
      <dgm:prSet presAssocID="{09A54D86-7716-42F8-9270-26C5A7FB1AB5}" presName="text2" presStyleLbl="fgAcc2" presStyleIdx="0" presStyleCnt="2">
        <dgm:presLayoutVars>
          <dgm:chPref val="3"/>
        </dgm:presLayoutVars>
      </dgm:prSet>
      <dgm:spPr/>
      <dgm:t>
        <a:bodyPr/>
        <a:lstStyle/>
        <a:p>
          <a:endParaRPr lang="en-US"/>
        </a:p>
      </dgm:t>
    </dgm:pt>
    <dgm:pt modelId="{6E2EFEBF-C1AB-468A-B69E-A9A276A22E79}" type="pres">
      <dgm:prSet presAssocID="{09A54D86-7716-42F8-9270-26C5A7FB1AB5}" presName="hierChild3" presStyleCnt="0"/>
      <dgm:spPr/>
    </dgm:pt>
    <dgm:pt modelId="{F56E999E-66FD-4637-AD33-5AC8B79F1842}" type="pres">
      <dgm:prSet presAssocID="{78BC4A45-6F56-4B87-AD3D-8766ED12A7E9}" presName="Name17" presStyleLbl="parChTrans1D3" presStyleIdx="0" presStyleCnt="2"/>
      <dgm:spPr/>
      <dgm:t>
        <a:bodyPr/>
        <a:lstStyle/>
        <a:p>
          <a:endParaRPr lang="en-US"/>
        </a:p>
      </dgm:t>
    </dgm:pt>
    <dgm:pt modelId="{B6638D92-2FBA-4C12-A490-4C9FCAE716A5}" type="pres">
      <dgm:prSet presAssocID="{2F0FB5DE-5A9D-4D3D-A583-7FA014441C51}" presName="hierRoot3" presStyleCnt="0"/>
      <dgm:spPr/>
    </dgm:pt>
    <dgm:pt modelId="{6FD56B1B-E08A-4ADC-AC54-FD7C3C4FEF16}" type="pres">
      <dgm:prSet presAssocID="{2F0FB5DE-5A9D-4D3D-A583-7FA014441C51}" presName="composite3" presStyleCnt="0"/>
      <dgm:spPr/>
    </dgm:pt>
    <dgm:pt modelId="{D903AFF5-E5F6-4466-924A-0B5E49DA2031}" type="pres">
      <dgm:prSet presAssocID="{2F0FB5DE-5A9D-4D3D-A583-7FA014441C51}" presName="background3" presStyleLbl="node3" presStyleIdx="0" presStyleCnt="2"/>
      <dgm:spPr/>
    </dgm:pt>
    <dgm:pt modelId="{23EF96DB-4BC4-4BFF-A0F6-595B9165E4CE}" type="pres">
      <dgm:prSet presAssocID="{2F0FB5DE-5A9D-4D3D-A583-7FA014441C51}" presName="text3" presStyleLbl="fgAcc3" presStyleIdx="0" presStyleCnt="2">
        <dgm:presLayoutVars>
          <dgm:chPref val="3"/>
        </dgm:presLayoutVars>
      </dgm:prSet>
      <dgm:spPr/>
      <dgm:t>
        <a:bodyPr/>
        <a:lstStyle/>
        <a:p>
          <a:endParaRPr lang="en-US"/>
        </a:p>
      </dgm:t>
    </dgm:pt>
    <dgm:pt modelId="{F6DBD380-BAE3-4AE9-8336-45705DE240C3}" type="pres">
      <dgm:prSet presAssocID="{2F0FB5DE-5A9D-4D3D-A583-7FA014441C51}" presName="hierChild4" presStyleCnt="0"/>
      <dgm:spPr/>
    </dgm:pt>
    <dgm:pt modelId="{5496AA36-6C29-4402-87AE-3BA3F7F7FB10}" type="pres">
      <dgm:prSet presAssocID="{B01C31C9-35B1-41F1-BCF9-106809662280}" presName="Name10" presStyleLbl="parChTrans1D2" presStyleIdx="1" presStyleCnt="2"/>
      <dgm:spPr/>
      <dgm:t>
        <a:bodyPr/>
        <a:lstStyle/>
        <a:p>
          <a:endParaRPr lang="en-US"/>
        </a:p>
      </dgm:t>
    </dgm:pt>
    <dgm:pt modelId="{58841F15-3EB7-41D3-9DF7-7216900091F0}" type="pres">
      <dgm:prSet presAssocID="{138477FA-333B-4AB0-980B-48446CB1EFD2}" presName="hierRoot2" presStyleCnt="0"/>
      <dgm:spPr/>
    </dgm:pt>
    <dgm:pt modelId="{D92DC0EA-997F-46D2-A194-A91315686FA1}" type="pres">
      <dgm:prSet presAssocID="{138477FA-333B-4AB0-980B-48446CB1EFD2}" presName="composite2" presStyleCnt="0"/>
      <dgm:spPr/>
    </dgm:pt>
    <dgm:pt modelId="{989D2EA1-9439-4DA1-8943-DD924ED047AB}" type="pres">
      <dgm:prSet presAssocID="{138477FA-333B-4AB0-980B-48446CB1EFD2}" presName="background2" presStyleLbl="node2" presStyleIdx="1" presStyleCnt="2"/>
      <dgm:spPr/>
    </dgm:pt>
    <dgm:pt modelId="{A16E1DCD-7FAB-448D-A679-39CB0A27E971}" type="pres">
      <dgm:prSet presAssocID="{138477FA-333B-4AB0-980B-48446CB1EFD2}" presName="text2" presStyleLbl="fgAcc2" presStyleIdx="1" presStyleCnt="2">
        <dgm:presLayoutVars>
          <dgm:chPref val="3"/>
        </dgm:presLayoutVars>
      </dgm:prSet>
      <dgm:spPr/>
      <dgm:t>
        <a:bodyPr/>
        <a:lstStyle/>
        <a:p>
          <a:endParaRPr lang="en-US"/>
        </a:p>
      </dgm:t>
    </dgm:pt>
    <dgm:pt modelId="{42307C8F-5818-451A-A249-204823F3327D}" type="pres">
      <dgm:prSet presAssocID="{138477FA-333B-4AB0-980B-48446CB1EFD2}" presName="hierChild3" presStyleCnt="0"/>
      <dgm:spPr/>
    </dgm:pt>
    <dgm:pt modelId="{D582469F-B300-4441-8B7A-811F2944BE7C}" type="pres">
      <dgm:prSet presAssocID="{B59F3437-6872-40D3-9770-9B57C873B960}" presName="Name17" presStyleLbl="parChTrans1D3" presStyleIdx="1" presStyleCnt="2"/>
      <dgm:spPr/>
      <dgm:t>
        <a:bodyPr/>
        <a:lstStyle/>
        <a:p>
          <a:endParaRPr lang="en-US"/>
        </a:p>
      </dgm:t>
    </dgm:pt>
    <dgm:pt modelId="{137CD1A6-429F-4472-8075-2AAC931240C2}" type="pres">
      <dgm:prSet presAssocID="{2B827F71-BD4B-4C27-994F-A9FD012AAF72}" presName="hierRoot3" presStyleCnt="0"/>
      <dgm:spPr/>
    </dgm:pt>
    <dgm:pt modelId="{1AA004FF-A80C-47ED-BE42-2811F0A92588}" type="pres">
      <dgm:prSet presAssocID="{2B827F71-BD4B-4C27-994F-A9FD012AAF72}" presName="composite3" presStyleCnt="0"/>
      <dgm:spPr/>
    </dgm:pt>
    <dgm:pt modelId="{0F62097E-E899-413A-B307-BD360315F6A4}" type="pres">
      <dgm:prSet presAssocID="{2B827F71-BD4B-4C27-994F-A9FD012AAF72}" presName="background3" presStyleLbl="node3" presStyleIdx="1" presStyleCnt="2"/>
      <dgm:spPr/>
    </dgm:pt>
    <dgm:pt modelId="{1BD4006F-235B-45D5-96E7-76BD89EC9013}" type="pres">
      <dgm:prSet presAssocID="{2B827F71-BD4B-4C27-994F-A9FD012AAF72}" presName="text3" presStyleLbl="fgAcc3" presStyleIdx="1" presStyleCnt="2">
        <dgm:presLayoutVars>
          <dgm:chPref val="3"/>
        </dgm:presLayoutVars>
      </dgm:prSet>
      <dgm:spPr/>
      <dgm:t>
        <a:bodyPr/>
        <a:lstStyle/>
        <a:p>
          <a:endParaRPr lang="en-US"/>
        </a:p>
      </dgm:t>
    </dgm:pt>
    <dgm:pt modelId="{41E9E1B3-C577-4E7F-86D7-C65D8EC836C8}" type="pres">
      <dgm:prSet presAssocID="{2B827F71-BD4B-4C27-994F-A9FD012AAF72}" presName="hierChild4" presStyleCnt="0"/>
      <dgm:spPr/>
    </dgm:pt>
  </dgm:ptLst>
  <dgm:cxnLst>
    <dgm:cxn modelId="{B1B38C92-BD8A-499B-86C3-B3CE4DAA9765}" srcId="{BEAA0A0E-16F1-46B3-BD98-AE1752A63BC9}" destId="{9D2A9343-514F-42AD-8709-9CF866F8BCB7}" srcOrd="0" destOrd="0" parTransId="{96054D28-CADE-4A78-B891-56F3D6FFCF15}" sibTransId="{8C62D617-D94B-4FDA-93A5-DCA7BD708CC5}"/>
    <dgm:cxn modelId="{49133831-3802-457A-950F-838146DD8465}" type="presOf" srcId="{78BC4A45-6F56-4B87-AD3D-8766ED12A7E9}" destId="{F56E999E-66FD-4637-AD33-5AC8B79F1842}" srcOrd="0" destOrd="0" presId="urn:microsoft.com/office/officeart/2005/8/layout/hierarchy1"/>
    <dgm:cxn modelId="{1E131E78-88A3-4601-A5C5-D364D01AB7CD}" type="presOf" srcId="{B59F3437-6872-40D3-9770-9B57C873B960}" destId="{D582469F-B300-4441-8B7A-811F2944BE7C}" srcOrd="0" destOrd="0" presId="urn:microsoft.com/office/officeart/2005/8/layout/hierarchy1"/>
    <dgm:cxn modelId="{22972E9B-FF84-45A7-958B-D792324B92A3}" type="presOf" srcId="{9D2A9343-514F-42AD-8709-9CF866F8BCB7}" destId="{1BED93CD-BA7B-4499-826C-20AE6140A068}" srcOrd="0" destOrd="0" presId="urn:microsoft.com/office/officeart/2005/8/layout/hierarchy1"/>
    <dgm:cxn modelId="{5E7D29A7-14DA-496D-B5DA-CAFA7C94FB8D}" srcId="{9D2A9343-514F-42AD-8709-9CF866F8BCB7}" destId="{09A54D86-7716-42F8-9270-26C5A7FB1AB5}" srcOrd="0" destOrd="0" parTransId="{2943FB02-01BF-4826-82C4-C47541C199F8}" sibTransId="{14552CD9-63B0-4C89-8D4C-6E71B622B796}"/>
    <dgm:cxn modelId="{F7F54900-8205-4EC9-9C79-D690313112AD}" type="presOf" srcId="{2F0FB5DE-5A9D-4D3D-A583-7FA014441C51}" destId="{23EF96DB-4BC4-4BFF-A0F6-595B9165E4CE}" srcOrd="0" destOrd="0" presId="urn:microsoft.com/office/officeart/2005/8/layout/hierarchy1"/>
    <dgm:cxn modelId="{3B4050D9-64F6-4726-B42B-00B2735B917A}" type="presOf" srcId="{2943FB02-01BF-4826-82C4-C47541C199F8}" destId="{C18B3AE3-C56B-4C46-B2FE-8FC0FF516083}" srcOrd="0" destOrd="0" presId="urn:microsoft.com/office/officeart/2005/8/layout/hierarchy1"/>
    <dgm:cxn modelId="{0FD1317F-6DED-4D3F-899F-D3650617716A}" type="presOf" srcId="{2B827F71-BD4B-4C27-994F-A9FD012AAF72}" destId="{1BD4006F-235B-45D5-96E7-76BD89EC9013}" srcOrd="0" destOrd="0" presId="urn:microsoft.com/office/officeart/2005/8/layout/hierarchy1"/>
    <dgm:cxn modelId="{6B6B19B4-F507-4136-9DD9-8086B996F430}" srcId="{09A54D86-7716-42F8-9270-26C5A7FB1AB5}" destId="{2F0FB5DE-5A9D-4D3D-A583-7FA014441C51}" srcOrd="0" destOrd="0" parTransId="{78BC4A45-6F56-4B87-AD3D-8766ED12A7E9}" sibTransId="{ABC218F2-924F-48AC-A41C-EDBE8497CEFA}"/>
    <dgm:cxn modelId="{D70A325A-0A11-47F8-9405-CED62FE17E5B}" type="presOf" srcId="{BEAA0A0E-16F1-46B3-BD98-AE1752A63BC9}" destId="{62D23EA1-F578-4E79-8C47-28F032438B69}" srcOrd="0" destOrd="0" presId="urn:microsoft.com/office/officeart/2005/8/layout/hierarchy1"/>
    <dgm:cxn modelId="{C725B614-5BDF-40C5-9B20-AC74B4925AB8}" type="presOf" srcId="{B01C31C9-35B1-41F1-BCF9-106809662280}" destId="{5496AA36-6C29-4402-87AE-3BA3F7F7FB10}" srcOrd="0" destOrd="0" presId="urn:microsoft.com/office/officeart/2005/8/layout/hierarchy1"/>
    <dgm:cxn modelId="{7F70BFB1-C64B-4350-AD4E-5C991B7A0FD6}" type="presOf" srcId="{09A54D86-7716-42F8-9270-26C5A7FB1AB5}" destId="{6E6EC764-966F-4CBB-8AD4-11EFBFEC79FB}" srcOrd="0" destOrd="0" presId="urn:microsoft.com/office/officeart/2005/8/layout/hierarchy1"/>
    <dgm:cxn modelId="{4716D915-A422-4FC2-B8D9-44AADC3B1CBC}" type="presOf" srcId="{138477FA-333B-4AB0-980B-48446CB1EFD2}" destId="{A16E1DCD-7FAB-448D-A679-39CB0A27E971}" srcOrd="0" destOrd="0" presId="urn:microsoft.com/office/officeart/2005/8/layout/hierarchy1"/>
    <dgm:cxn modelId="{93151928-C641-448D-AB2D-314256462064}" srcId="{9D2A9343-514F-42AD-8709-9CF866F8BCB7}" destId="{138477FA-333B-4AB0-980B-48446CB1EFD2}" srcOrd="1" destOrd="0" parTransId="{B01C31C9-35B1-41F1-BCF9-106809662280}" sibTransId="{76334B11-A645-44C1-91E5-27DFE3A69752}"/>
    <dgm:cxn modelId="{B131B415-C377-499C-899D-1AB270CC6269}" srcId="{138477FA-333B-4AB0-980B-48446CB1EFD2}" destId="{2B827F71-BD4B-4C27-994F-A9FD012AAF72}" srcOrd="0" destOrd="0" parTransId="{B59F3437-6872-40D3-9770-9B57C873B960}" sibTransId="{0866DAB3-A626-4CA3-A6C2-FAE162BE0ABC}"/>
    <dgm:cxn modelId="{B8CF81C7-1E5B-4CD0-8FBF-9888415C2D7A}" type="presParOf" srcId="{62D23EA1-F578-4E79-8C47-28F032438B69}" destId="{2A2D0A1F-DF5B-4D62-8359-75FED3464955}" srcOrd="0" destOrd="0" presId="urn:microsoft.com/office/officeart/2005/8/layout/hierarchy1"/>
    <dgm:cxn modelId="{540EA61D-56BF-4485-B222-1250F5B47067}" type="presParOf" srcId="{2A2D0A1F-DF5B-4D62-8359-75FED3464955}" destId="{67DE11BD-B662-4088-8777-35F65D0117A2}" srcOrd="0" destOrd="0" presId="urn:microsoft.com/office/officeart/2005/8/layout/hierarchy1"/>
    <dgm:cxn modelId="{D65A5EB0-925D-4CDF-823B-50922AD3FBA5}" type="presParOf" srcId="{67DE11BD-B662-4088-8777-35F65D0117A2}" destId="{E9198AC2-9187-42A7-8316-2334E731B4D9}" srcOrd="0" destOrd="0" presId="urn:microsoft.com/office/officeart/2005/8/layout/hierarchy1"/>
    <dgm:cxn modelId="{C8D4BB87-179C-4557-A1BA-5150F46BF675}" type="presParOf" srcId="{67DE11BD-B662-4088-8777-35F65D0117A2}" destId="{1BED93CD-BA7B-4499-826C-20AE6140A068}" srcOrd="1" destOrd="0" presId="urn:microsoft.com/office/officeart/2005/8/layout/hierarchy1"/>
    <dgm:cxn modelId="{B511D962-7A9F-4214-BC09-223DF303DB72}" type="presParOf" srcId="{2A2D0A1F-DF5B-4D62-8359-75FED3464955}" destId="{106D85AC-B89C-441A-A093-C690B8A40C10}" srcOrd="1" destOrd="0" presId="urn:microsoft.com/office/officeart/2005/8/layout/hierarchy1"/>
    <dgm:cxn modelId="{BBE5ABD9-7DF0-4C85-8DD0-5F8D3A1C5980}" type="presParOf" srcId="{106D85AC-B89C-441A-A093-C690B8A40C10}" destId="{C18B3AE3-C56B-4C46-B2FE-8FC0FF516083}" srcOrd="0" destOrd="0" presId="urn:microsoft.com/office/officeart/2005/8/layout/hierarchy1"/>
    <dgm:cxn modelId="{FB412068-55B5-4D14-8E3E-AADB3D42ECE5}" type="presParOf" srcId="{106D85AC-B89C-441A-A093-C690B8A40C10}" destId="{DE6675B3-14DB-4FEE-9B01-0C9CD90D5550}" srcOrd="1" destOrd="0" presId="urn:microsoft.com/office/officeart/2005/8/layout/hierarchy1"/>
    <dgm:cxn modelId="{3FAF0C22-796B-4B8F-A406-F56BA4E73993}" type="presParOf" srcId="{DE6675B3-14DB-4FEE-9B01-0C9CD90D5550}" destId="{1C1140BA-586B-4D14-B29D-0094D68507D5}" srcOrd="0" destOrd="0" presId="urn:microsoft.com/office/officeart/2005/8/layout/hierarchy1"/>
    <dgm:cxn modelId="{1D7FE03D-BCC8-4345-B936-620179ACC015}" type="presParOf" srcId="{1C1140BA-586B-4D14-B29D-0094D68507D5}" destId="{0FAC0412-8017-4535-AC2C-8A81766BC88D}" srcOrd="0" destOrd="0" presId="urn:microsoft.com/office/officeart/2005/8/layout/hierarchy1"/>
    <dgm:cxn modelId="{7F70D0D3-1E97-45EC-BA3B-FEDBC69923E4}" type="presParOf" srcId="{1C1140BA-586B-4D14-B29D-0094D68507D5}" destId="{6E6EC764-966F-4CBB-8AD4-11EFBFEC79FB}" srcOrd="1" destOrd="0" presId="urn:microsoft.com/office/officeart/2005/8/layout/hierarchy1"/>
    <dgm:cxn modelId="{EAE427C0-1778-4E58-BC54-6A7AC8BF5E56}" type="presParOf" srcId="{DE6675B3-14DB-4FEE-9B01-0C9CD90D5550}" destId="{6E2EFEBF-C1AB-468A-B69E-A9A276A22E79}" srcOrd="1" destOrd="0" presId="urn:microsoft.com/office/officeart/2005/8/layout/hierarchy1"/>
    <dgm:cxn modelId="{2E9B4A46-1D77-4725-B80B-72B2BCB7EEBC}" type="presParOf" srcId="{6E2EFEBF-C1AB-468A-B69E-A9A276A22E79}" destId="{F56E999E-66FD-4637-AD33-5AC8B79F1842}" srcOrd="0" destOrd="0" presId="urn:microsoft.com/office/officeart/2005/8/layout/hierarchy1"/>
    <dgm:cxn modelId="{98D77EAF-7EE4-4DB7-B203-3A216140D41B}" type="presParOf" srcId="{6E2EFEBF-C1AB-468A-B69E-A9A276A22E79}" destId="{B6638D92-2FBA-4C12-A490-4C9FCAE716A5}" srcOrd="1" destOrd="0" presId="urn:microsoft.com/office/officeart/2005/8/layout/hierarchy1"/>
    <dgm:cxn modelId="{0D995BD5-3B6D-44F7-B700-EF4844892139}" type="presParOf" srcId="{B6638D92-2FBA-4C12-A490-4C9FCAE716A5}" destId="{6FD56B1B-E08A-4ADC-AC54-FD7C3C4FEF16}" srcOrd="0" destOrd="0" presId="urn:microsoft.com/office/officeart/2005/8/layout/hierarchy1"/>
    <dgm:cxn modelId="{834A7CF6-E143-4D22-B6BF-6E82A8D47667}" type="presParOf" srcId="{6FD56B1B-E08A-4ADC-AC54-FD7C3C4FEF16}" destId="{D903AFF5-E5F6-4466-924A-0B5E49DA2031}" srcOrd="0" destOrd="0" presId="urn:microsoft.com/office/officeart/2005/8/layout/hierarchy1"/>
    <dgm:cxn modelId="{BC5C4319-6D71-4D0B-8A5E-7EF348745CA2}" type="presParOf" srcId="{6FD56B1B-E08A-4ADC-AC54-FD7C3C4FEF16}" destId="{23EF96DB-4BC4-4BFF-A0F6-595B9165E4CE}" srcOrd="1" destOrd="0" presId="urn:microsoft.com/office/officeart/2005/8/layout/hierarchy1"/>
    <dgm:cxn modelId="{740B1868-BF52-43DC-9E95-D959A89C35D2}" type="presParOf" srcId="{B6638D92-2FBA-4C12-A490-4C9FCAE716A5}" destId="{F6DBD380-BAE3-4AE9-8336-45705DE240C3}" srcOrd="1" destOrd="0" presId="urn:microsoft.com/office/officeart/2005/8/layout/hierarchy1"/>
    <dgm:cxn modelId="{F038DED8-EC07-46CD-B70A-86619FBD2BBB}" type="presParOf" srcId="{106D85AC-B89C-441A-A093-C690B8A40C10}" destId="{5496AA36-6C29-4402-87AE-3BA3F7F7FB10}" srcOrd="2" destOrd="0" presId="urn:microsoft.com/office/officeart/2005/8/layout/hierarchy1"/>
    <dgm:cxn modelId="{68C70C2D-8BC9-4CDB-9EF1-0708FA7890BB}" type="presParOf" srcId="{106D85AC-B89C-441A-A093-C690B8A40C10}" destId="{58841F15-3EB7-41D3-9DF7-7216900091F0}" srcOrd="3" destOrd="0" presId="urn:microsoft.com/office/officeart/2005/8/layout/hierarchy1"/>
    <dgm:cxn modelId="{D6E1E6F8-76AE-45A4-B3BB-243CA0345D20}" type="presParOf" srcId="{58841F15-3EB7-41D3-9DF7-7216900091F0}" destId="{D92DC0EA-997F-46D2-A194-A91315686FA1}" srcOrd="0" destOrd="0" presId="urn:microsoft.com/office/officeart/2005/8/layout/hierarchy1"/>
    <dgm:cxn modelId="{49181D1F-1116-46D4-84EB-530735C8AB82}" type="presParOf" srcId="{D92DC0EA-997F-46D2-A194-A91315686FA1}" destId="{989D2EA1-9439-4DA1-8943-DD924ED047AB}" srcOrd="0" destOrd="0" presId="urn:microsoft.com/office/officeart/2005/8/layout/hierarchy1"/>
    <dgm:cxn modelId="{A1AE64AA-AB48-4E35-9447-D94866A2854A}" type="presParOf" srcId="{D92DC0EA-997F-46D2-A194-A91315686FA1}" destId="{A16E1DCD-7FAB-448D-A679-39CB0A27E971}" srcOrd="1" destOrd="0" presId="urn:microsoft.com/office/officeart/2005/8/layout/hierarchy1"/>
    <dgm:cxn modelId="{6E35E803-6922-4A3C-B66C-D770A293D804}" type="presParOf" srcId="{58841F15-3EB7-41D3-9DF7-7216900091F0}" destId="{42307C8F-5818-451A-A249-204823F3327D}" srcOrd="1" destOrd="0" presId="urn:microsoft.com/office/officeart/2005/8/layout/hierarchy1"/>
    <dgm:cxn modelId="{CFC402CA-F23D-4384-9D9A-F8F961109180}" type="presParOf" srcId="{42307C8F-5818-451A-A249-204823F3327D}" destId="{D582469F-B300-4441-8B7A-811F2944BE7C}" srcOrd="0" destOrd="0" presId="urn:microsoft.com/office/officeart/2005/8/layout/hierarchy1"/>
    <dgm:cxn modelId="{877771FD-D4F5-499F-B592-62164C444E66}" type="presParOf" srcId="{42307C8F-5818-451A-A249-204823F3327D}" destId="{137CD1A6-429F-4472-8075-2AAC931240C2}" srcOrd="1" destOrd="0" presId="urn:microsoft.com/office/officeart/2005/8/layout/hierarchy1"/>
    <dgm:cxn modelId="{C16E78EC-8173-4439-827D-965307B3903D}" type="presParOf" srcId="{137CD1A6-429F-4472-8075-2AAC931240C2}" destId="{1AA004FF-A80C-47ED-BE42-2811F0A92588}" srcOrd="0" destOrd="0" presId="urn:microsoft.com/office/officeart/2005/8/layout/hierarchy1"/>
    <dgm:cxn modelId="{C4D0BE90-577B-41C8-9424-7B33FF8B06CF}" type="presParOf" srcId="{1AA004FF-A80C-47ED-BE42-2811F0A92588}" destId="{0F62097E-E899-413A-B307-BD360315F6A4}" srcOrd="0" destOrd="0" presId="urn:microsoft.com/office/officeart/2005/8/layout/hierarchy1"/>
    <dgm:cxn modelId="{8B281304-974C-4026-875C-374A4B0DE47B}" type="presParOf" srcId="{1AA004FF-A80C-47ED-BE42-2811F0A92588}" destId="{1BD4006F-235B-45D5-96E7-76BD89EC9013}" srcOrd="1" destOrd="0" presId="urn:microsoft.com/office/officeart/2005/8/layout/hierarchy1"/>
    <dgm:cxn modelId="{CB48B7BB-9451-4322-B76F-607F15FF5718}" type="presParOf" srcId="{137CD1A6-429F-4472-8075-2AAC931240C2}" destId="{41E9E1B3-C577-4E7F-86D7-C65D8EC836C8}"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AA0A0E-16F1-46B3-BD98-AE1752A63B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D2A9343-514F-42AD-8709-9CF866F8BCB7}">
      <dgm:prSet phldrT="[Text]"/>
      <dgm:spPr/>
      <dgm:t>
        <a:bodyPr/>
        <a:lstStyle/>
        <a:p>
          <a:r>
            <a:rPr lang="en-US" dirty="0" smtClean="0"/>
            <a:t>All</a:t>
          </a:r>
          <a:endParaRPr lang="en-US" dirty="0"/>
        </a:p>
      </dgm:t>
    </dgm:pt>
    <dgm:pt modelId="{96054D28-CADE-4A78-B891-56F3D6FFCF15}" type="parTrans" cxnId="{B1B38C92-BD8A-499B-86C3-B3CE4DAA9765}">
      <dgm:prSet/>
      <dgm:spPr/>
      <dgm:t>
        <a:bodyPr/>
        <a:lstStyle/>
        <a:p>
          <a:endParaRPr lang="en-US"/>
        </a:p>
      </dgm:t>
    </dgm:pt>
    <dgm:pt modelId="{8C62D617-D94B-4FDA-93A5-DCA7BD708CC5}" type="sibTrans" cxnId="{B1B38C92-BD8A-499B-86C3-B3CE4DAA9765}">
      <dgm:prSet/>
      <dgm:spPr/>
      <dgm:t>
        <a:bodyPr/>
        <a:lstStyle/>
        <a:p>
          <a:endParaRPr lang="en-US"/>
        </a:p>
      </dgm:t>
    </dgm:pt>
    <dgm:pt modelId="{09A54D86-7716-42F8-9270-26C5A7FB1AB5}">
      <dgm:prSet phldrT="[Text]"/>
      <dgm:spPr/>
      <dgm:t>
        <a:bodyPr/>
        <a:lstStyle/>
        <a:p>
          <a:r>
            <a:rPr lang="en-US" dirty="0" smtClean="0"/>
            <a:t>Animals</a:t>
          </a:r>
          <a:endParaRPr lang="en-US" dirty="0"/>
        </a:p>
      </dgm:t>
    </dgm:pt>
    <dgm:pt modelId="{2943FB02-01BF-4826-82C4-C47541C199F8}" type="parTrans" cxnId="{5E7D29A7-14DA-496D-B5DA-CAFA7C94FB8D}">
      <dgm:prSet/>
      <dgm:spPr/>
      <dgm:t>
        <a:bodyPr/>
        <a:lstStyle/>
        <a:p>
          <a:endParaRPr lang="en-US"/>
        </a:p>
      </dgm:t>
    </dgm:pt>
    <dgm:pt modelId="{14552CD9-63B0-4C89-8D4C-6E71B622B796}" type="sibTrans" cxnId="{5E7D29A7-14DA-496D-B5DA-CAFA7C94FB8D}">
      <dgm:prSet/>
      <dgm:spPr/>
      <dgm:t>
        <a:bodyPr/>
        <a:lstStyle/>
        <a:p>
          <a:endParaRPr lang="en-US"/>
        </a:p>
      </dgm:t>
    </dgm:pt>
    <dgm:pt modelId="{138477FA-333B-4AB0-980B-48446CB1EFD2}">
      <dgm:prSet phldrT="[Text]"/>
      <dgm:spPr/>
      <dgm:t>
        <a:bodyPr/>
        <a:lstStyle/>
        <a:p>
          <a:r>
            <a:rPr lang="en-US" dirty="0" smtClean="0"/>
            <a:t>Government</a:t>
          </a:r>
          <a:endParaRPr lang="en-US" dirty="0"/>
        </a:p>
      </dgm:t>
    </dgm:pt>
    <dgm:pt modelId="{B01C31C9-35B1-41F1-BCF9-106809662280}" type="parTrans" cxnId="{93151928-C641-448D-AB2D-314256462064}">
      <dgm:prSet/>
      <dgm:spPr/>
      <dgm:t>
        <a:bodyPr/>
        <a:lstStyle/>
        <a:p>
          <a:endParaRPr lang="en-US"/>
        </a:p>
      </dgm:t>
    </dgm:pt>
    <dgm:pt modelId="{76334B11-A645-44C1-91E5-27DFE3A69752}" type="sibTrans" cxnId="{93151928-C641-448D-AB2D-314256462064}">
      <dgm:prSet/>
      <dgm:spPr/>
      <dgm:t>
        <a:bodyPr/>
        <a:lstStyle/>
        <a:p>
          <a:endParaRPr lang="en-US"/>
        </a:p>
      </dgm:t>
    </dgm:pt>
    <dgm:pt modelId="{2F0FB5DE-5A9D-4D3D-A583-7FA014441C51}">
      <dgm:prSet/>
      <dgm:spPr/>
      <dgm:t>
        <a:bodyPr/>
        <a:lstStyle/>
        <a:p>
          <a:r>
            <a:rPr lang="en-US" dirty="0" smtClean="0"/>
            <a:t>Pets</a:t>
          </a:r>
          <a:endParaRPr lang="en-US" dirty="0"/>
        </a:p>
      </dgm:t>
    </dgm:pt>
    <dgm:pt modelId="{78BC4A45-6F56-4B87-AD3D-8766ED12A7E9}" type="parTrans" cxnId="{6B6B19B4-F507-4136-9DD9-8086B996F430}">
      <dgm:prSet/>
      <dgm:spPr/>
      <dgm:t>
        <a:bodyPr/>
        <a:lstStyle/>
        <a:p>
          <a:endParaRPr lang="en-US"/>
        </a:p>
      </dgm:t>
    </dgm:pt>
    <dgm:pt modelId="{ABC218F2-924F-48AC-A41C-EDBE8497CEFA}" type="sibTrans" cxnId="{6B6B19B4-F507-4136-9DD9-8086B996F430}">
      <dgm:prSet/>
      <dgm:spPr/>
      <dgm:t>
        <a:bodyPr/>
        <a:lstStyle/>
        <a:p>
          <a:endParaRPr lang="en-US"/>
        </a:p>
      </dgm:t>
    </dgm:pt>
    <dgm:pt modelId="{2B827F71-BD4B-4C27-994F-A9FD012AAF72}">
      <dgm:prSet/>
      <dgm:spPr/>
      <dgm:t>
        <a:bodyPr/>
        <a:lstStyle/>
        <a:p>
          <a:r>
            <a:rPr lang="en-US" dirty="0" smtClean="0"/>
            <a:t>Laws</a:t>
          </a:r>
          <a:endParaRPr lang="en-US" dirty="0"/>
        </a:p>
      </dgm:t>
    </dgm:pt>
    <dgm:pt modelId="{B59F3437-6872-40D3-9770-9B57C873B960}" type="parTrans" cxnId="{B131B415-C377-499C-899D-1AB270CC6269}">
      <dgm:prSet/>
      <dgm:spPr/>
      <dgm:t>
        <a:bodyPr/>
        <a:lstStyle/>
        <a:p>
          <a:endParaRPr lang="en-US"/>
        </a:p>
      </dgm:t>
    </dgm:pt>
    <dgm:pt modelId="{0866DAB3-A626-4CA3-A6C2-FAE162BE0ABC}" type="sibTrans" cxnId="{B131B415-C377-499C-899D-1AB270CC6269}">
      <dgm:prSet/>
      <dgm:spPr/>
      <dgm:t>
        <a:bodyPr/>
        <a:lstStyle/>
        <a:p>
          <a:endParaRPr lang="en-US"/>
        </a:p>
      </dgm:t>
    </dgm:pt>
    <dgm:pt modelId="{62D23EA1-F578-4E79-8C47-28F032438B69}" type="pres">
      <dgm:prSet presAssocID="{BEAA0A0E-16F1-46B3-BD98-AE1752A63BC9}" presName="hierChild1" presStyleCnt="0">
        <dgm:presLayoutVars>
          <dgm:chPref val="1"/>
          <dgm:dir val="rev"/>
          <dgm:animOne val="branch"/>
          <dgm:animLvl val="lvl"/>
          <dgm:resizeHandles/>
        </dgm:presLayoutVars>
      </dgm:prSet>
      <dgm:spPr/>
      <dgm:t>
        <a:bodyPr/>
        <a:lstStyle/>
        <a:p>
          <a:endParaRPr lang="en-US"/>
        </a:p>
      </dgm:t>
    </dgm:pt>
    <dgm:pt modelId="{2A2D0A1F-DF5B-4D62-8359-75FED3464955}" type="pres">
      <dgm:prSet presAssocID="{9D2A9343-514F-42AD-8709-9CF866F8BCB7}" presName="hierRoot1" presStyleCnt="0"/>
      <dgm:spPr/>
    </dgm:pt>
    <dgm:pt modelId="{67DE11BD-B662-4088-8777-35F65D0117A2}" type="pres">
      <dgm:prSet presAssocID="{9D2A9343-514F-42AD-8709-9CF866F8BCB7}" presName="composite" presStyleCnt="0"/>
      <dgm:spPr/>
    </dgm:pt>
    <dgm:pt modelId="{E9198AC2-9187-42A7-8316-2334E731B4D9}" type="pres">
      <dgm:prSet presAssocID="{9D2A9343-514F-42AD-8709-9CF866F8BCB7}" presName="background" presStyleLbl="node0" presStyleIdx="0" presStyleCnt="1"/>
      <dgm:spPr/>
    </dgm:pt>
    <dgm:pt modelId="{1BED93CD-BA7B-4499-826C-20AE6140A068}" type="pres">
      <dgm:prSet presAssocID="{9D2A9343-514F-42AD-8709-9CF866F8BCB7}" presName="text" presStyleLbl="fgAcc0" presStyleIdx="0" presStyleCnt="1">
        <dgm:presLayoutVars>
          <dgm:chPref val="3"/>
        </dgm:presLayoutVars>
      </dgm:prSet>
      <dgm:spPr/>
      <dgm:t>
        <a:bodyPr/>
        <a:lstStyle/>
        <a:p>
          <a:endParaRPr lang="en-US"/>
        </a:p>
      </dgm:t>
    </dgm:pt>
    <dgm:pt modelId="{106D85AC-B89C-441A-A093-C690B8A40C10}" type="pres">
      <dgm:prSet presAssocID="{9D2A9343-514F-42AD-8709-9CF866F8BCB7}" presName="hierChild2" presStyleCnt="0"/>
      <dgm:spPr/>
    </dgm:pt>
    <dgm:pt modelId="{C18B3AE3-C56B-4C46-B2FE-8FC0FF516083}" type="pres">
      <dgm:prSet presAssocID="{2943FB02-01BF-4826-82C4-C47541C199F8}" presName="Name10" presStyleLbl="parChTrans1D2" presStyleIdx="0" presStyleCnt="2"/>
      <dgm:spPr/>
      <dgm:t>
        <a:bodyPr/>
        <a:lstStyle/>
        <a:p>
          <a:endParaRPr lang="en-US"/>
        </a:p>
      </dgm:t>
    </dgm:pt>
    <dgm:pt modelId="{DE6675B3-14DB-4FEE-9B01-0C9CD90D5550}" type="pres">
      <dgm:prSet presAssocID="{09A54D86-7716-42F8-9270-26C5A7FB1AB5}" presName="hierRoot2" presStyleCnt="0"/>
      <dgm:spPr/>
    </dgm:pt>
    <dgm:pt modelId="{1C1140BA-586B-4D14-B29D-0094D68507D5}" type="pres">
      <dgm:prSet presAssocID="{09A54D86-7716-42F8-9270-26C5A7FB1AB5}" presName="composite2" presStyleCnt="0"/>
      <dgm:spPr/>
    </dgm:pt>
    <dgm:pt modelId="{0FAC0412-8017-4535-AC2C-8A81766BC88D}" type="pres">
      <dgm:prSet presAssocID="{09A54D86-7716-42F8-9270-26C5A7FB1AB5}" presName="background2" presStyleLbl="node2" presStyleIdx="0" presStyleCnt="2"/>
      <dgm:spPr/>
    </dgm:pt>
    <dgm:pt modelId="{6E6EC764-966F-4CBB-8AD4-11EFBFEC79FB}" type="pres">
      <dgm:prSet presAssocID="{09A54D86-7716-42F8-9270-26C5A7FB1AB5}" presName="text2" presStyleLbl="fgAcc2" presStyleIdx="0" presStyleCnt="2">
        <dgm:presLayoutVars>
          <dgm:chPref val="3"/>
        </dgm:presLayoutVars>
      </dgm:prSet>
      <dgm:spPr/>
      <dgm:t>
        <a:bodyPr/>
        <a:lstStyle/>
        <a:p>
          <a:endParaRPr lang="en-US"/>
        </a:p>
      </dgm:t>
    </dgm:pt>
    <dgm:pt modelId="{6E2EFEBF-C1AB-468A-B69E-A9A276A22E79}" type="pres">
      <dgm:prSet presAssocID="{09A54D86-7716-42F8-9270-26C5A7FB1AB5}" presName="hierChild3" presStyleCnt="0"/>
      <dgm:spPr/>
    </dgm:pt>
    <dgm:pt modelId="{F56E999E-66FD-4637-AD33-5AC8B79F1842}" type="pres">
      <dgm:prSet presAssocID="{78BC4A45-6F56-4B87-AD3D-8766ED12A7E9}" presName="Name17" presStyleLbl="parChTrans1D3" presStyleIdx="0" presStyleCnt="2"/>
      <dgm:spPr/>
      <dgm:t>
        <a:bodyPr/>
        <a:lstStyle/>
        <a:p>
          <a:endParaRPr lang="en-US"/>
        </a:p>
      </dgm:t>
    </dgm:pt>
    <dgm:pt modelId="{B6638D92-2FBA-4C12-A490-4C9FCAE716A5}" type="pres">
      <dgm:prSet presAssocID="{2F0FB5DE-5A9D-4D3D-A583-7FA014441C51}" presName="hierRoot3" presStyleCnt="0"/>
      <dgm:spPr/>
    </dgm:pt>
    <dgm:pt modelId="{6FD56B1B-E08A-4ADC-AC54-FD7C3C4FEF16}" type="pres">
      <dgm:prSet presAssocID="{2F0FB5DE-5A9D-4D3D-A583-7FA014441C51}" presName="composite3" presStyleCnt="0"/>
      <dgm:spPr/>
    </dgm:pt>
    <dgm:pt modelId="{D903AFF5-E5F6-4466-924A-0B5E49DA2031}" type="pres">
      <dgm:prSet presAssocID="{2F0FB5DE-5A9D-4D3D-A583-7FA014441C51}" presName="background3" presStyleLbl="node3" presStyleIdx="0" presStyleCnt="2"/>
      <dgm:spPr/>
    </dgm:pt>
    <dgm:pt modelId="{23EF96DB-4BC4-4BFF-A0F6-595B9165E4CE}" type="pres">
      <dgm:prSet presAssocID="{2F0FB5DE-5A9D-4D3D-A583-7FA014441C51}" presName="text3" presStyleLbl="fgAcc3" presStyleIdx="0" presStyleCnt="2">
        <dgm:presLayoutVars>
          <dgm:chPref val="3"/>
        </dgm:presLayoutVars>
      </dgm:prSet>
      <dgm:spPr/>
      <dgm:t>
        <a:bodyPr/>
        <a:lstStyle/>
        <a:p>
          <a:endParaRPr lang="en-US"/>
        </a:p>
      </dgm:t>
    </dgm:pt>
    <dgm:pt modelId="{F6DBD380-BAE3-4AE9-8336-45705DE240C3}" type="pres">
      <dgm:prSet presAssocID="{2F0FB5DE-5A9D-4D3D-A583-7FA014441C51}" presName="hierChild4" presStyleCnt="0"/>
      <dgm:spPr/>
    </dgm:pt>
    <dgm:pt modelId="{5496AA36-6C29-4402-87AE-3BA3F7F7FB10}" type="pres">
      <dgm:prSet presAssocID="{B01C31C9-35B1-41F1-BCF9-106809662280}" presName="Name10" presStyleLbl="parChTrans1D2" presStyleIdx="1" presStyleCnt="2"/>
      <dgm:spPr/>
      <dgm:t>
        <a:bodyPr/>
        <a:lstStyle/>
        <a:p>
          <a:endParaRPr lang="en-US"/>
        </a:p>
      </dgm:t>
    </dgm:pt>
    <dgm:pt modelId="{58841F15-3EB7-41D3-9DF7-7216900091F0}" type="pres">
      <dgm:prSet presAssocID="{138477FA-333B-4AB0-980B-48446CB1EFD2}" presName="hierRoot2" presStyleCnt="0"/>
      <dgm:spPr/>
    </dgm:pt>
    <dgm:pt modelId="{D92DC0EA-997F-46D2-A194-A91315686FA1}" type="pres">
      <dgm:prSet presAssocID="{138477FA-333B-4AB0-980B-48446CB1EFD2}" presName="composite2" presStyleCnt="0"/>
      <dgm:spPr/>
    </dgm:pt>
    <dgm:pt modelId="{989D2EA1-9439-4DA1-8943-DD924ED047AB}" type="pres">
      <dgm:prSet presAssocID="{138477FA-333B-4AB0-980B-48446CB1EFD2}" presName="background2" presStyleLbl="node2" presStyleIdx="1" presStyleCnt="2"/>
      <dgm:spPr/>
    </dgm:pt>
    <dgm:pt modelId="{A16E1DCD-7FAB-448D-A679-39CB0A27E971}" type="pres">
      <dgm:prSet presAssocID="{138477FA-333B-4AB0-980B-48446CB1EFD2}" presName="text2" presStyleLbl="fgAcc2" presStyleIdx="1" presStyleCnt="2">
        <dgm:presLayoutVars>
          <dgm:chPref val="3"/>
        </dgm:presLayoutVars>
      </dgm:prSet>
      <dgm:spPr/>
      <dgm:t>
        <a:bodyPr/>
        <a:lstStyle/>
        <a:p>
          <a:endParaRPr lang="en-US"/>
        </a:p>
      </dgm:t>
    </dgm:pt>
    <dgm:pt modelId="{42307C8F-5818-451A-A249-204823F3327D}" type="pres">
      <dgm:prSet presAssocID="{138477FA-333B-4AB0-980B-48446CB1EFD2}" presName="hierChild3" presStyleCnt="0"/>
      <dgm:spPr/>
    </dgm:pt>
    <dgm:pt modelId="{D582469F-B300-4441-8B7A-811F2944BE7C}" type="pres">
      <dgm:prSet presAssocID="{B59F3437-6872-40D3-9770-9B57C873B960}" presName="Name17" presStyleLbl="parChTrans1D3" presStyleIdx="1" presStyleCnt="2"/>
      <dgm:spPr/>
      <dgm:t>
        <a:bodyPr/>
        <a:lstStyle/>
        <a:p>
          <a:endParaRPr lang="en-US"/>
        </a:p>
      </dgm:t>
    </dgm:pt>
    <dgm:pt modelId="{137CD1A6-429F-4472-8075-2AAC931240C2}" type="pres">
      <dgm:prSet presAssocID="{2B827F71-BD4B-4C27-994F-A9FD012AAF72}" presName="hierRoot3" presStyleCnt="0"/>
      <dgm:spPr/>
    </dgm:pt>
    <dgm:pt modelId="{1AA004FF-A80C-47ED-BE42-2811F0A92588}" type="pres">
      <dgm:prSet presAssocID="{2B827F71-BD4B-4C27-994F-A9FD012AAF72}" presName="composite3" presStyleCnt="0"/>
      <dgm:spPr/>
    </dgm:pt>
    <dgm:pt modelId="{0F62097E-E899-413A-B307-BD360315F6A4}" type="pres">
      <dgm:prSet presAssocID="{2B827F71-BD4B-4C27-994F-A9FD012AAF72}" presName="background3" presStyleLbl="node3" presStyleIdx="1" presStyleCnt="2"/>
      <dgm:spPr/>
    </dgm:pt>
    <dgm:pt modelId="{1BD4006F-235B-45D5-96E7-76BD89EC9013}" type="pres">
      <dgm:prSet presAssocID="{2B827F71-BD4B-4C27-994F-A9FD012AAF72}" presName="text3" presStyleLbl="fgAcc3" presStyleIdx="1" presStyleCnt="2">
        <dgm:presLayoutVars>
          <dgm:chPref val="3"/>
        </dgm:presLayoutVars>
      </dgm:prSet>
      <dgm:spPr/>
      <dgm:t>
        <a:bodyPr/>
        <a:lstStyle/>
        <a:p>
          <a:endParaRPr lang="en-US"/>
        </a:p>
      </dgm:t>
    </dgm:pt>
    <dgm:pt modelId="{41E9E1B3-C577-4E7F-86D7-C65D8EC836C8}" type="pres">
      <dgm:prSet presAssocID="{2B827F71-BD4B-4C27-994F-A9FD012AAF72}" presName="hierChild4" presStyleCnt="0"/>
      <dgm:spPr/>
    </dgm:pt>
  </dgm:ptLst>
  <dgm:cxnLst>
    <dgm:cxn modelId="{44CF9609-7357-458E-993B-B90786F53DF8}" type="presOf" srcId="{2B827F71-BD4B-4C27-994F-A9FD012AAF72}" destId="{1BD4006F-235B-45D5-96E7-76BD89EC9013}" srcOrd="0" destOrd="0" presId="urn:microsoft.com/office/officeart/2005/8/layout/hierarchy1"/>
    <dgm:cxn modelId="{B131B415-C377-499C-899D-1AB270CC6269}" srcId="{138477FA-333B-4AB0-980B-48446CB1EFD2}" destId="{2B827F71-BD4B-4C27-994F-A9FD012AAF72}" srcOrd="0" destOrd="0" parTransId="{B59F3437-6872-40D3-9770-9B57C873B960}" sibTransId="{0866DAB3-A626-4CA3-A6C2-FAE162BE0ABC}"/>
    <dgm:cxn modelId="{B1B38C92-BD8A-499B-86C3-B3CE4DAA9765}" srcId="{BEAA0A0E-16F1-46B3-BD98-AE1752A63BC9}" destId="{9D2A9343-514F-42AD-8709-9CF866F8BCB7}" srcOrd="0" destOrd="0" parTransId="{96054D28-CADE-4A78-B891-56F3D6FFCF15}" sibTransId="{8C62D617-D94B-4FDA-93A5-DCA7BD708CC5}"/>
    <dgm:cxn modelId="{4C5C38E1-C3DF-4DB8-B1EB-97CD3699BF19}" type="presOf" srcId="{2F0FB5DE-5A9D-4D3D-A583-7FA014441C51}" destId="{23EF96DB-4BC4-4BFF-A0F6-595B9165E4CE}" srcOrd="0" destOrd="0" presId="urn:microsoft.com/office/officeart/2005/8/layout/hierarchy1"/>
    <dgm:cxn modelId="{A06B2A7C-1E89-40A2-9916-3E3EF92571B0}" type="presOf" srcId="{2943FB02-01BF-4826-82C4-C47541C199F8}" destId="{C18B3AE3-C56B-4C46-B2FE-8FC0FF516083}" srcOrd="0" destOrd="0" presId="urn:microsoft.com/office/officeart/2005/8/layout/hierarchy1"/>
    <dgm:cxn modelId="{6B6B19B4-F507-4136-9DD9-8086B996F430}" srcId="{09A54D86-7716-42F8-9270-26C5A7FB1AB5}" destId="{2F0FB5DE-5A9D-4D3D-A583-7FA014441C51}" srcOrd="0" destOrd="0" parTransId="{78BC4A45-6F56-4B87-AD3D-8766ED12A7E9}" sibTransId="{ABC218F2-924F-48AC-A41C-EDBE8497CEFA}"/>
    <dgm:cxn modelId="{1E711AA0-877B-4DF1-A450-0ED3E8C42AEB}" type="presOf" srcId="{BEAA0A0E-16F1-46B3-BD98-AE1752A63BC9}" destId="{62D23EA1-F578-4E79-8C47-28F032438B69}" srcOrd="0" destOrd="0" presId="urn:microsoft.com/office/officeart/2005/8/layout/hierarchy1"/>
    <dgm:cxn modelId="{8482B5AB-4E07-4A81-8359-81476D8A7FE1}" type="presOf" srcId="{B01C31C9-35B1-41F1-BCF9-106809662280}" destId="{5496AA36-6C29-4402-87AE-3BA3F7F7FB10}" srcOrd="0" destOrd="0" presId="urn:microsoft.com/office/officeart/2005/8/layout/hierarchy1"/>
    <dgm:cxn modelId="{FB28B352-C757-4638-BA26-893AA03887A8}" type="presOf" srcId="{138477FA-333B-4AB0-980B-48446CB1EFD2}" destId="{A16E1DCD-7FAB-448D-A679-39CB0A27E971}" srcOrd="0" destOrd="0" presId="urn:microsoft.com/office/officeart/2005/8/layout/hierarchy1"/>
    <dgm:cxn modelId="{93151928-C641-448D-AB2D-314256462064}" srcId="{9D2A9343-514F-42AD-8709-9CF866F8BCB7}" destId="{138477FA-333B-4AB0-980B-48446CB1EFD2}" srcOrd="1" destOrd="0" parTransId="{B01C31C9-35B1-41F1-BCF9-106809662280}" sibTransId="{76334B11-A645-44C1-91E5-27DFE3A69752}"/>
    <dgm:cxn modelId="{C35DF5F8-B79E-4D9A-9EF7-BC06F64C2976}" type="presOf" srcId="{B59F3437-6872-40D3-9770-9B57C873B960}" destId="{D582469F-B300-4441-8B7A-811F2944BE7C}" srcOrd="0" destOrd="0" presId="urn:microsoft.com/office/officeart/2005/8/layout/hierarchy1"/>
    <dgm:cxn modelId="{5E7D29A7-14DA-496D-B5DA-CAFA7C94FB8D}" srcId="{9D2A9343-514F-42AD-8709-9CF866F8BCB7}" destId="{09A54D86-7716-42F8-9270-26C5A7FB1AB5}" srcOrd="0" destOrd="0" parTransId="{2943FB02-01BF-4826-82C4-C47541C199F8}" sibTransId="{14552CD9-63B0-4C89-8D4C-6E71B622B796}"/>
    <dgm:cxn modelId="{974F73E1-A0BF-4B43-8FD8-B5CDFF47A13B}" type="presOf" srcId="{78BC4A45-6F56-4B87-AD3D-8766ED12A7E9}" destId="{F56E999E-66FD-4637-AD33-5AC8B79F1842}" srcOrd="0" destOrd="0" presId="urn:microsoft.com/office/officeart/2005/8/layout/hierarchy1"/>
    <dgm:cxn modelId="{2B228472-07E9-4078-A79E-7EA8DF5711A5}" type="presOf" srcId="{09A54D86-7716-42F8-9270-26C5A7FB1AB5}" destId="{6E6EC764-966F-4CBB-8AD4-11EFBFEC79FB}" srcOrd="0" destOrd="0" presId="urn:microsoft.com/office/officeart/2005/8/layout/hierarchy1"/>
    <dgm:cxn modelId="{C30E85CA-D78F-4348-B31D-21CB587141E2}" type="presOf" srcId="{9D2A9343-514F-42AD-8709-9CF866F8BCB7}" destId="{1BED93CD-BA7B-4499-826C-20AE6140A068}" srcOrd="0" destOrd="0" presId="urn:microsoft.com/office/officeart/2005/8/layout/hierarchy1"/>
    <dgm:cxn modelId="{6A219AFE-7D84-4126-A1A8-AA3C4FF4D79B}" type="presParOf" srcId="{62D23EA1-F578-4E79-8C47-28F032438B69}" destId="{2A2D0A1F-DF5B-4D62-8359-75FED3464955}" srcOrd="0" destOrd="0" presId="urn:microsoft.com/office/officeart/2005/8/layout/hierarchy1"/>
    <dgm:cxn modelId="{D506CE78-3872-46F7-B5BB-8F16E42B3438}" type="presParOf" srcId="{2A2D0A1F-DF5B-4D62-8359-75FED3464955}" destId="{67DE11BD-B662-4088-8777-35F65D0117A2}" srcOrd="0" destOrd="0" presId="urn:microsoft.com/office/officeart/2005/8/layout/hierarchy1"/>
    <dgm:cxn modelId="{573962E7-D3A7-47A7-A266-05B32738D693}" type="presParOf" srcId="{67DE11BD-B662-4088-8777-35F65D0117A2}" destId="{E9198AC2-9187-42A7-8316-2334E731B4D9}" srcOrd="0" destOrd="0" presId="urn:microsoft.com/office/officeart/2005/8/layout/hierarchy1"/>
    <dgm:cxn modelId="{7F1EF699-6CFA-473C-B6D8-5D5B9A26AC26}" type="presParOf" srcId="{67DE11BD-B662-4088-8777-35F65D0117A2}" destId="{1BED93CD-BA7B-4499-826C-20AE6140A068}" srcOrd="1" destOrd="0" presId="urn:microsoft.com/office/officeart/2005/8/layout/hierarchy1"/>
    <dgm:cxn modelId="{7FAB137B-0050-476D-A0CA-01C072671448}" type="presParOf" srcId="{2A2D0A1F-DF5B-4D62-8359-75FED3464955}" destId="{106D85AC-B89C-441A-A093-C690B8A40C10}" srcOrd="1" destOrd="0" presId="urn:microsoft.com/office/officeart/2005/8/layout/hierarchy1"/>
    <dgm:cxn modelId="{EA392F99-9039-46B0-909C-2C202B1EDD9B}" type="presParOf" srcId="{106D85AC-B89C-441A-A093-C690B8A40C10}" destId="{C18B3AE3-C56B-4C46-B2FE-8FC0FF516083}" srcOrd="0" destOrd="0" presId="urn:microsoft.com/office/officeart/2005/8/layout/hierarchy1"/>
    <dgm:cxn modelId="{F1A221E9-B972-4D48-8E76-AA9A18FA1058}" type="presParOf" srcId="{106D85AC-B89C-441A-A093-C690B8A40C10}" destId="{DE6675B3-14DB-4FEE-9B01-0C9CD90D5550}" srcOrd="1" destOrd="0" presId="urn:microsoft.com/office/officeart/2005/8/layout/hierarchy1"/>
    <dgm:cxn modelId="{28B1CA0C-364B-4DF5-AC38-7997C319BBB3}" type="presParOf" srcId="{DE6675B3-14DB-4FEE-9B01-0C9CD90D5550}" destId="{1C1140BA-586B-4D14-B29D-0094D68507D5}" srcOrd="0" destOrd="0" presId="urn:microsoft.com/office/officeart/2005/8/layout/hierarchy1"/>
    <dgm:cxn modelId="{65E99CAC-C62C-4322-A7BA-23A885D1F2C0}" type="presParOf" srcId="{1C1140BA-586B-4D14-B29D-0094D68507D5}" destId="{0FAC0412-8017-4535-AC2C-8A81766BC88D}" srcOrd="0" destOrd="0" presId="urn:microsoft.com/office/officeart/2005/8/layout/hierarchy1"/>
    <dgm:cxn modelId="{895E5CAC-72FA-4934-832C-EE8D89DF77F3}" type="presParOf" srcId="{1C1140BA-586B-4D14-B29D-0094D68507D5}" destId="{6E6EC764-966F-4CBB-8AD4-11EFBFEC79FB}" srcOrd="1" destOrd="0" presId="urn:microsoft.com/office/officeart/2005/8/layout/hierarchy1"/>
    <dgm:cxn modelId="{B16F1C3E-3BBC-4227-8F99-46A7D0D037BD}" type="presParOf" srcId="{DE6675B3-14DB-4FEE-9B01-0C9CD90D5550}" destId="{6E2EFEBF-C1AB-468A-B69E-A9A276A22E79}" srcOrd="1" destOrd="0" presId="urn:microsoft.com/office/officeart/2005/8/layout/hierarchy1"/>
    <dgm:cxn modelId="{2B3E8F59-16D5-44F4-8103-7BC487BABA1E}" type="presParOf" srcId="{6E2EFEBF-C1AB-468A-B69E-A9A276A22E79}" destId="{F56E999E-66FD-4637-AD33-5AC8B79F1842}" srcOrd="0" destOrd="0" presId="urn:microsoft.com/office/officeart/2005/8/layout/hierarchy1"/>
    <dgm:cxn modelId="{1C73600A-03AA-44DF-BD93-3A9672D39077}" type="presParOf" srcId="{6E2EFEBF-C1AB-468A-B69E-A9A276A22E79}" destId="{B6638D92-2FBA-4C12-A490-4C9FCAE716A5}" srcOrd="1" destOrd="0" presId="urn:microsoft.com/office/officeart/2005/8/layout/hierarchy1"/>
    <dgm:cxn modelId="{EA2F72F4-CDCA-47DF-BEA4-8CA33A9F28D5}" type="presParOf" srcId="{B6638D92-2FBA-4C12-A490-4C9FCAE716A5}" destId="{6FD56B1B-E08A-4ADC-AC54-FD7C3C4FEF16}" srcOrd="0" destOrd="0" presId="urn:microsoft.com/office/officeart/2005/8/layout/hierarchy1"/>
    <dgm:cxn modelId="{811305E9-0677-47E9-94DC-D8727229F969}" type="presParOf" srcId="{6FD56B1B-E08A-4ADC-AC54-FD7C3C4FEF16}" destId="{D903AFF5-E5F6-4466-924A-0B5E49DA2031}" srcOrd="0" destOrd="0" presId="urn:microsoft.com/office/officeart/2005/8/layout/hierarchy1"/>
    <dgm:cxn modelId="{50981B34-9B52-4770-913F-A98A87CF576B}" type="presParOf" srcId="{6FD56B1B-E08A-4ADC-AC54-FD7C3C4FEF16}" destId="{23EF96DB-4BC4-4BFF-A0F6-595B9165E4CE}" srcOrd="1" destOrd="0" presId="urn:microsoft.com/office/officeart/2005/8/layout/hierarchy1"/>
    <dgm:cxn modelId="{95C17C71-9723-4280-BDA7-FEE795FACB72}" type="presParOf" srcId="{B6638D92-2FBA-4C12-A490-4C9FCAE716A5}" destId="{F6DBD380-BAE3-4AE9-8336-45705DE240C3}" srcOrd="1" destOrd="0" presId="urn:microsoft.com/office/officeart/2005/8/layout/hierarchy1"/>
    <dgm:cxn modelId="{3C39F7BF-FBE2-46CA-A129-80F164808659}" type="presParOf" srcId="{106D85AC-B89C-441A-A093-C690B8A40C10}" destId="{5496AA36-6C29-4402-87AE-3BA3F7F7FB10}" srcOrd="2" destOrd="0" presId="urn:microsoft.com/office/officeart/2005/8/layout/hierarchy1"/>
    <dgm:cxn modelId="{E6B62614-829D-4D4E-95DE-FBFA612F2F20}" type="presParOf" srcId="{106D85AC-B89C-441A-A093-C690B8A40C10}" destId="{58841F15-3EB7-41D3-9DF7-7216900091F0}" srcOrd="3" destOrd="0" presId="urn:microsoft.com/office/officeart/2005/8/layout/hierarchy1"/>
    <dgm:cxn modelId="{F09DB31B-D890-4C67-AEE5-332D3B2E2F08}" type="presParOf" srcId="{58841F15-3EB7-41D3-9DF7-7216900091F0}" destId="{D92DC0EA-997F-46D2-A194-A91315686FA1}" srcOrd="0" destOrd="0" presId="urn:microsoft.com/office/officeart/2005/8/layout/hierarchy1"/>
    <dgm:cxn modelId="{2A254788-90AF-412E-9207-28AE426C66AE}" type="presParOf" srcId="{D92DC0EA-997F-46D2-A194-A91315686FA1}" destId="{989D2EA1-9439-4DA1-8943-DD924ED047AB}" srcOrd="0" destOrd="0" presId="urn:microsoft.com/office/officeart/2005/8/layout/hierarchy1"/>
    <dgm:cxn modelId="{C0BEC1CA-5097-436D-8D81-65360651E9AC}" type="presParOf" srcId="{D92DC0EA-997F-46D2-A194-A91315686FA1}" destId="{A16E1DCD-7FAB-448D-A679-39CB0A27E971}" srcOrd="1" destOrd="0" presId="urn:microsoft.com/office/officeart/2005/8/layout/hierarchy1"/>
    <dgm:cxn modelId="{322ECC59-26BB-4EE9-B7F1-0F7A2889C2FA}" type="presParOf" srcId="{58841F15-3EB7-41D3-9DF7-7216900091F0}" destId="{42307C8F-5818-451A-A249-204823F3327D}" srcOrd="1" destOrd="0" presId="urn:microsoft.com/office/officeart/2005/8/layout/hierarchy1"/>
    <dgm:cxn modelId="{ACD89CD0-AC07-4D55-89AB-473835ABD0AB}" type="presParOf" srcId="{42307C8F-5818-451A-A249-204823F3327D}" destId="{D582469F-B300-4441-8B7A-811F2944BE7C}" srcOrd="0" destOrd="0" presId="urn:microsoft.com/office/officeart/2005/8/layout/hierarchy1"/>
    <dgm:cxn modelId="{2F92F9F5-507F-421D-95AF-CD63619ECDBC}" type="presParOf" srcId="{42307C8F-5818-451A-A249-204823F3327D}" destId="{137CD1A6-429F-4472-8075-2AAC931240C2}" srcOrd="1" destOrd="0" presId="urn:microsoft.com/office/officeart/2005/8/layout/hierarchy1"/>
    <dgm:cxn modelId="{F73D17CC-BDF2-4F31-9A23-B88E9D72A1D3}" type="presParOf" srcId="{137CD1A6-429F-4472-8075-2AAC931240C2}" destId="{1AA004FF-A80C-47ED-BE42-2811F0A92588}" srcOrd="0" destOrd="0" presId="urn:microsoft.com/office/officeart/2005/8/layout/hierarchy1"/>
    <dgm:cxn modelId="{7EC2AA21-E674-47FC-B4DA-42D09C047ABE}" type="presParOf" srcId="{1AA004FF-A80C-47ED-BE42-2811F0A92588}" destId="{0F62097E-E899-413A-B307-BD360315F6A4}" srcOrd="0" destOrd="0" presId="urn:microsoft.com/office/officeart/2005/8/layout/hierarchy1"/>
    <dgm:cxn modelId="{0B4A7BE9-5C44-4F40-87A0-EBB1467AAAE1}" type="presParOf" srcId="{1AA004FF-A80C-47ED-BE42-2811F0A92588}" destId="{1BD4006F-235B-45D5-96E7-76BD89EC9013}" srcOrd="1" destOrd="0" presId="urn:microsoft.com/office/officeart/2005/8/layout/hierarchy1"/>
    <dgm:cxn modelId="{A9405480-6C87-448E-B497-4ED004D9051E}" type="presParOf" srcId="{137CD1A6-429F-4472-8075-2AAC931240C2}" destId="{41E9E1B3-C577-4E7F-86D7-C65D8EC836C8}" srcOrd="1" destOrd="0" presId="urn:microsoft.com/office/officeart/2005/8/layout/hierarchy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AA0A0E-16F1-46B3-BD98-AE1752A63B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D2A9343-514F-42AD-8709-9CF866F8BCB7}">
      <dgm:prSet phldrT="[Text]"/>
      <dgm:spPr/>
      <dgm:t>
        <a:bodyPr/>
        <a:lstStyle/>
        <a:p>
          <a:r>
            <a:rPr lang="en-US" dirty="0" smtClean="0"/>
            <a:t>All</a:t>
          </a:r>
          <a:endParaRPr lang="en-US" dirty="0"/>
        </a:p>
      </dgm:t>
    </dgm:pt>
    <dgm:pt modelId="{96054D28-CADE-4A78-B891-56F3D6FFCF15}" type="parTrans" cxnId="{B1B38C92-BD8A-499B-86C3-B3CE4DAA9765}">
      <dgm:prSet/>
      <dgm:spPr/>
      <dgm:t>
        <a:bodyPr/>
        <a:lstStyle/>
        <a:p>
          <a:endParaRPr lang="en-US"/>
        </a:p>
      </dgm:t>
    </dgm:pt>
    <dgm:pt modelId="{8C62D617-D94B-4FDA-93A5-DCA7BD708CC5}" type="sibTrans" cxnId="{B1B38C92-BD8A-499B-86C3-B3CE4DAA9765}">
      <dgm:prSet/>
      <dgm:spPr/>
      <dgm:t>
        <a:bodyPr/>
        <a:lstStyle/>
        <a:p>
          <a:endParaRPr lang="en-US"/>
        </a:p>
      </dgm:t>
    </dgm:pt>
    <dgm:pt modelId="{138477FA-333B-4AB0-980B-48446CB1EFD2}">
      <dgm:prSet phldrT="[Text]"/>
      <dgm:spPr/>
      <dgm:t>
        <a:bodyPr/>
        <a:lstStyle/>
        <a:p>
          <a:r>
            <a:rPr lang="en-US" dirty="0" smtClean="0"/>
            <a:t>Food</a:t>
          </a:r>
          <a:endParaRPr lang="en-US" dirty="0"/>
        </a:p>
      </dgm:t>
    </dgm:pt>
    <dgm:pt modelId="{B01C31C9-35B1-41F1-BCF9-106809662280}" type="parTrans" cxnId="{93151928-C641-448D-AB2D-314256462064}">
      <dgm:prSet/>
      <dgm:spPr/>
      <dgm:t>
        <a:bodyPr/>
        <a:lstStyle/>
        <a:p>
          <a:endParaRPr lang="en-US"/>
        </a:p>
      </dgm:t>
    </dgm:pt>
    <dgm:pt modelId="{76334B11-A645-44C1-91E5-27DFE3A69752}" type="sibTrans" cxnId="{93151928-C641-448D-AB2D-314256462064}">
      <dgm:prSet/>
      <dgm:spPr/>
      <dgm:t>
        <a:bodyPr/>
        <a:lstStyle/>
        <a:p>
          <a:endParaRPr lang="en-US"/>
        </a:p>
      </dgm:t>
    </dgm:pt>
    <dgm:pt modelId="{2B827F71-BD4B-4C27-994F-A9FD012AAF72}">
      <dgm:prSet/>
      <dgm:spPr/>
      <dgm:t>
        <a:bodyPr/>
        <a:lstStyle/>
        <a:p>
          <a:r>
            <a:rPr lang="en-US" dirty="0" smtClean="0"/>
            <a:t>Beef</a:t>
          </a:r>
          <a:endParaRPr lang="en-US" dirty="0"/>
        </a:p>
      </dgm:t>
    </dgm:pt>
    <dgm:pt modelId="{B59F3437-6872-40D3-9770-9B57C873B960}" type="parTrans" cxnId="{B131B415-C377-499C-899D-1AB270CC6269}">
      <dgm:prSet/>
      <dgm:spPr/>
      <dgm:t>
        <a:bodyPr/>
        <a:lstStyle/>
        <a:p>
          <a:endParaRPr lang="en-US"/>
        </a:p>
      </dgm:t>
    </dgm:pt>
    <dgm:pt modelId="{0866DAB3-A626-4CA3-A6C2-FAE162BE0ABC}" type="sibTrans" cxnId="{B131B415-C377-499C-899D-1AB270CC6269}">
      <dgm:prSet/>
      <dgm:spPr/>
      <dgm:t>
        <a:bodyPr/>
        <a:lstStyle/>
        <a:p>
          <a:endParaRPr lang="en-US"/>
        </a:p>
      </dgm:t>
    </dgm:pt>
    <dgm:pt modelId="{2D822117-3A27-43A1-8EFC-B38E86E130F6}">
      <dgm:prSet/>
      <dgm:spPr/>
      <dgm:t>
        <a:bodyPr/>
        <a:lstStyle/>
        <a:p>
          <a:r>
            <a:rPr lang="en-US" dirty="0" smtClean="0"/>
            <a:t>Hamburger</a:t>
          </a:r>
          <a:endParaRPr lang="en-US" dirty="0"/>
        </a:p>
      </dgm:t>
    </dgm:pt>
    <dgm:pt modelId="{DAFBFE8A-DC9A-4C1B-A964-65303BD5683E}" type="parTrans" cxnId="{C8FE7269-9645-4BF2-ABCC-FBCA0F4F8824}">
      <dgm:prSet/>
      <dgm:spPr/>
      <dgm:t>
        <a:bodyPr/>
        <a:lstStyle/>
        <a:p>
          <a:endParaRPr lang="en-US"/>
        </a:p>
      </dgm:t>
    </dgm:pt>
    <dgm:pt modelId="{B03020D9-D812-4ABD-9312-AC7E81C62FB5}" type="sibTrans" cxnId="{C8FE7269-9645-4BF2-ABCC-FBCA0F4F8824}">
      <dgm:prSet/>
      <dgm:spPr/>
      <dgm:t>
        <a:bodyPr/>
        <a:lstStyle/>
        <a:p>
          <a:endParaRPr lang="en-US"/>
        </a:p>
      </dgm:t>
    </dgm:pt>
    <dgm:pt modelId="{1D7B47C1-CE9C-4145-8E3E-F5FE9E4B38C8}">
      <dgm:prSet/>
      <dgm:spPr/>
      <dgm:t>
        <a:bodyPr/>
        <a:lstStyle/>
        <a:p>
          <a:r>
            <a:rPr lang="en-US" dirty="0" smtClean="0"/>
            <a:t>Steak</a:t>
          </a:r>
          <a:endParaRPr lang="en-US" dirty="0"/>
        </a:p>
      </dgm:t>
    </dgm:pt>
    <dgm:pt modelId="{02BD72B2-4324-4F61-83C5-0DFF67562C8C}" type="parTrans" cxnId="{10268D2F-DEE2-44F9-AC02-53D750D18985}">
      <dgm:prSet/>
      <dgm:spPr/>
      <dgm:t>
        <a:bodyPr/>
        <a:lstStyle/>
        <a:p>
          <a:endParaRPr lang="en-US"/>
        </a:p>
      </dgm:t>
    </dgm:pt>
    <dgm:pt modelId="{2C1DB7DF-940F-4CDE-9D64-4491F483D566}" type="sibTrans" cxnId="{10268D2F-DEE2-44F9-AC02-53D750D18985}">
      <dgm:prSet/>
      <dgm:spPr/>
      <dgm:t>
        <a:bodyPr/>
        <a:lstStyle/>
        <a:p>
          <a:endParaRPr lang="en-US"/>
        </a:p>
      </dgm:t>
    </dgm:pt>
    <dgm:pt modelId="{62D23EA1-F578-4E79-8C47-28F032438B69}" type="pres">
      <dgm:prSet presAssocID="{BEAA0A0E-16F1-46B3-BD98-AE1752A63BC9}" presName="hierChild1" presStyleCnt="0">
        <dgm:presLayoutVars>
          <dgm:chPref val="1"/>
          <dgm:dir val="rev"/>
          <dgm:animOne val="branch"/>
          <dgm:animLvl val="lvl"/>
          <dgm:resizeHandles/>
        </dgm:presLayoutVars>
      </dgm:prSet>
      <dgm:spPr/>
      <dgm:t>
        <a:bodyPr/>
        <a:lstStyle/>
        <a:p>
          <a:endParaRPr lang="en-US"/>
        </a:p>
      </dgm:t>
    </dgm:pt>
    <dgm:pt modelId="{2A2D0A1F-DF5B-4D62-8359-75FED3464955}" type="pres">
      <dgm:prSet presAssocID="{9D2A9343-514F-42AD-8709-9CF866F8BCB7}" presName="hierRoot1" presStyleCnt="0"/>
      <dgm:spPr/>
    </dgm:pt>
    <dgm:pt modelId="{67DE11BD-B662-4088-8777-35F65D0117A2}" type="pres">
      <dgm:prSet presAssocID="{9D2A9343-514F-42AD-8709-9CF866F8BCB7}" presName="composite" presStyleCnt="0"/>
      <dgm:spPr/>
    </dgm:pt>
    <dgm:pt modelId="{E9198AC2-9187-42A7-8316-2334E731B4D9}" type="pres">
      <dgm:prSet presAssocID="{9D2A9343-514F-42AD-8709-9CF866F8BCB7}" presName="background" presStyleLbl="node0" presStyleIdx="0" presStyleCnt="1"/>
      <dgm:spPr/>
    </dgm:pt>
    <dgm:pt modelId="{1BED93CD-BA7B-4499-826C-20AE6140A068}" type="pres">
      <dgm:prSet presAssocID="{9D2A9343-514F-42AD-8709-9CF866F8BCB7}" presName="text" presStyleLbl="fgAcc0" presStyleIdx="0" presStyleCnt="1">
        <dgm:presLayoutVars>
          <dgm:chPref val="3"/>
        </dgm:presLayoutVars>
      </dgm:prSet>
      <dgm:spPr/>
      <dgm:t>
        <a:bodyPr/>
        <a:lstStyle/>
        <a:p>
          <a:endParaRPr lang="en-US"/>
        </a:p>
      </dgm:t>
    </dgm:pt>
    <dgm:pt modelId="{106D85AC-B89C-441A-A093-C690B8A40C10}" type="pres">
      <dgm:prSet presAssocID="{9D2A9343-514F-42AD-8709-9CF866F8BCB7}" presName="hierChild2" presStyleCnt="0"/>
      <dgm:spPr/>
    </dgm:pt>
    <dgm:pt modelId="{5496AA36-6C29-4402-87AE-3BA3F7F7FB10}" type="pres">
      <dgm:prSet presAssocID="{B01C31C9-35B1-41F1-BCF9-106809662280}" presName="Name10" presStyleLbl="parChTrans1D2" presStyleIdx="0" presStyleCnt="1"/>
      <dgm:spPr/>
      <dgm:t>
        <a:bodyPr/>
        <a:lstStyle/>
        <a:p>
          <a:endParaRPr lang="en-US"/>
        </a:p>
      </dgm:t>
    </dgm:pt>
    <dgm:pt modelId="{58841F15-3EB7-41D3-9DF7-7216900091F0}" type="pres">
      <dgm:prSet presAssocID="{138477FA-333B-4AB0-980B-48446CB1EFD2}" presName="hierRoot2" presStyleCnt="0"/>
      <dgm:spPr/>
    </dgm:pt>
    <dgm:pt modelId="{D92DC0EA-997F-46D2-A194-A91315686FA1}" type="pres">
      <dgm:prSet presAssocID="{138477FA-333B-4AB0-980B-48446CB1EFD2}" presName="composite2" presStyleCnt="0"/>
      <dgm:spPr/>
    </dgm:pt>
    <dgm:pt modelId="{989D2EA1-9439-4DA1-8943-DD924ED047AB}" type="pres">
      <dgm:prSet presAssocID="{138477FA-333B-4AB0-980B-48446CB1EFD2}" presName="background2" presStyleLbl="node2" presStyleIdx="0" presStyleCnt="1"/>
      <dgm:spPr/>
    </dgm:pt>
    <dgm:pt modelId="{A16E1DCD-7FAB-448D-A679-39CB0A27E971}" type="pres">
      <dgm:prSet presAssocID="{138477FA-333B-4AB0-980B-48446CB1EFD2}" presName="text2" presStyleLbl="fgAcc2" presStyleIdx="0" presStyleCnt="1">
        <dgm:presLayoutVars>
          <dgm:chPref val="3"/>
        </dgm:presLayoutVars>
      </dgm:prSet>
      <dgm:spPr/>
      <dgm:t>
        <a:bodyPr/>
        <a:lstStyle/>
        <a:p>
          <a:endParaRPr lang="en-US"/>
        </a:p>
      </dgm:t>
    </dgm:pt>
    <dgm:pt modelId="{42307C8F-5818-451A-A249-204823F3327D}" type="pres">
      <dgm:prSet presAssocID="{138477FA-333B-4AB0-980B-48446CB1EFD2}" presName="hierChild3" presStyleCnt="0"/>
      <dgm:spPr/>
    </dgm:pt>
    <dgm:pt modelId="{D582469F-B300-4441-8B7A-811F2944BE7C}" type="pres">
      <dgm:prSet presAssocID="{B59F3437-6872-40D3-9770-9B57C873B960}" presName="Name17" presStyleLbl="parChTrans1D3" presStyleIdx="0" presStyleCnt="1"/>
      <dgm:spPr/>
      <dgm:t>
        <a:bodyPr/>
        <a:lstStyle/>
        <a:p>
          <a:endParaRPr lang="en-US"/>
        </a:p>
      </dgm:t>
    </dgm:pt>
    <dgm:pt modelId="{137CD1A6-429F-4472-8075-2AAC931240C2}" type="pres">
      <dgm:prSet presAssocID="{2B827F71-BD4B-4C27-994F-A9FD012AAF72}" presName="hierRoot3" presStyleCnt="0"/>
      <dgm:spPr/>
    </dgm:pt>
    <dgm:pt modelId="{1AA004FF-A80C-47ED-BE42-2811F0A92588}" type="pres">
      <dgm:prSet presAssocID="{2B827F71-BD4B-4C27-994F-A9FD012AAF72}" presName="composite3" presStyleCnt="0"/>
      <dgm:spPr/>
    </dgm:pt>
    <dgm:pt modelId="{0F62097E-E899-413A-B307-BD360315F6A4}" type="pres">
      <dgm:prSet presAssocID="{2B827F71-BD4B-4C27-994F-A9FD012AAF72}" presName="background3" presStyleLbl="node3" presStyleIdx="0" presStyleCnt="1"/>
      <dgm:spPr/>
    </dgm:pt>
    <dgm:pt modelId="{1BD4006F-235B-45D5-96E7-76BD89EC9013}" type="pres">
      <dgm:prSet presAssocID="{2B827F71-BD4B-4C27-994F-A9FD012AAF72}" presName="text3" presStyleLbl="fgAcc3" presStyleIdx="0" presStyleCnt="1">
        <dgm:presLayoutVars>
          <dgm:chPref val="3"/>
        </dgm:presLayoutVars>
      </dgm:prSet>
      <dgm:spPr/>
      <dgm:t>
        <a:bodyPr/>
        <a:lstStyle/>
        <a:p>
          <a:endParaRPr lang="en-US"/>
        </a:p>
      </dgm:t>
    </dgm:pt>
    <dgm:pt modelId="{41E9E1B3-C577-4E7F-86D7-C65D8EC836C8}" type="pres">
      <dgm:prSet presAssocID="{2B827F71-BD4B-4C27-994F-A9FD012AAF72}" presName="hierChild4" presStyleCnt="0"/>
      <dgm:spPr/>
    </dgm:pt>
    <dgm:pt modelId="{9EF4A443-C70D-4105-BD5C-F7BFE8A59D1C}" type="pres">
      <dgm:prSet presAssocID="{DAFBFE8A-DC9A-4C1B-A964-65303BD5683E}" presName="Name23" presStyleLbl="parChTrans1D4" presStyleIdx="0" presStyleCnt="2"/>
      <dgm:spPr/>
      <dgm:t>
        <a:bodyPr/>
        <a:lstStyle/>
        <a:p>
          <a:endParaRPr lang="en-US"/>
        </a:p>
      </dgm:t>
    </dgm:pt>
    <dgm:pt modelId="{967BB5FB-045C-4B28-8F80-DE32BBA7265B}" type="pres">
      <dgm:prSet presAssocID="{2D822117-3A27-43A1-8EFC-B38E86E130F6}" presName="hierRoot4" presStyleCnt="0"/>
      <dgm:spPr/>
    </dgm:pt>
    <dgm:pt modelId="{BEB9CFB5-B327-4AD3-8D91-322532D2D027}" type="pres">
      <dgm:prSet presAssocID="{2D822117-3A27-43A1-8EFC-B38E86E130F6}" presName="composite4" presStyleCnt="0"/>
      <dgm:spPr/>
    </dgm:pt>
    <dgm:pt modelId="{041018A3-45AF-4699-B093-C1C72B2C10F1}" type="pres">
      <dgm:prSet presAssocID="{2D822117-3A27-43A1-8EFC-B38E86E130F6}" presName="background4" presStyleLbl="node4" presStyleIdx="0" presStyleCnt="2"/>
      <dgm:spPr/>
    </dgm:pt>
    <dgm:pt modelId="{20B38A1F-0061-41D4-BFF1-0B59440F0B20}" type="pres">
      <dgm:prSet presAssocID="{2D822117-3A27-43A1-8EFC-B38E86E130F6}" presName="text4" presStyleLbl="fgAcc4" presStyleIdx="0" presStyleCnt="2">
        <dgm:presLayoutVars>
          <dgm:chPref val="3"/>
        </dgm:presLayoutVars>
      </dgm:prSet>
      <dgm:spPr/>
      <dgm:t>
        <a:bodyPr/>
        <a:lstStyle/>
        <a:p>
          <a:endParaRPr lang="en-US"/>
        </a:p>
      </dgm:t>
    </dgm:pt>
    <dgm:pt modelId="{C8A786B1-8048-4925-8823-5A61E999D4FE}" type="pres">
      <dgm:prSet presAssocID="{2D822117-3A27-43A1-8EFC-B38E86E130F6}" presName="hierChild5" presStyleCnt="0"/>
      <dgm:spPr/>
    </dgm:pt>
    <dgm:pt modelId="{D11E734E-FAAA-4665-B742-408D48ED0D2E}" type="pres">
      <dgm:prSet presAssocID="{02BD72B2-4324-4F61-83C5-0DFF67562C8C}" presName="Name23" presStyleLbl="parChTrans1D4" presStyleIdx="1" presStyleCnt="2"/>
      <dgm:spPr/>
      <dgm:t>
        <a:bodyPr/>
        <a:lstStyle/>
        <a:p>
          <a:endParaRPr lang="en-US"/>
        </a:p>
      </dgm:t>
    </dgm:pt>
    <dgm:pt modelId="{8A04CED9-F4FD-4809-A6DB-543821E2C10B}" type="pres">
      <dgm:prSet presAssocID="{1D7B47C1-CE9C-4145-8E3E-F5FE9E4B38C8}" presName="hierRoot4" presStyleCnt="0"/>
      <dgm:spPr/>
    </dgm:pt>
    <dgm:pt modelId="{1C11E442-368C-483D-B2FA-839110CFA493}" type="pres">
      <dgm:prSet presAssocID="{1D7B47C1-CE9C-4145-8E3E-F5FE9E4B38C8}" presName="composite4" presStyleCnt="0"/>
      <dgm:spPr/>
    </dgm:pt>
    <dgm:pt modelId="{E5DB39BF-CDDF-4BFA-A250-1A5FFF651134}" type="pres">
      <dgm:prSet presAssocID="{1D7B47C1-CE9C-4145-8E3E-F5FE9E4B38C8}" presName="background4" presStyleLbl="node4" presStyleIdx="1" presStyleCnt="2"/>
      <dgm:spPr/>
    </dgm:pt>
    <dgm:pt modelId="{EECE5441-8010-4E85-A0EA-4D720BFCD8DD}" type="pres">
      <dgm:prSet presAssocID="{1D7B47C1-CE9C-4145-8E3E-F5FE9E4B38C8}" presName="text4" presStyleLbl="fgAcc4" presStyleIdx="1" presStyleCnt="2">
        <dgm:presLayoutVars>
          <dgm:chPref val="3"/>
        </dgm:presLayoutVars>
      </dgm:prSet>
      <dgm:spPr/>
      <dgm:t>
        <a:bodyPr/>
        <a:lstStyle/>
        <a:p>
          <a:endParaRPr lang="en-US"/>
        </a:p>
      </dgm:t>
    </dgm:pt>
    <dgm:pt modelId="{C88432AB-59D3-4C3B-BB71-CEDEB87C876F}" type="pres">
      <dgm:prSet presAssocID="{1D7B47C1-CE9C-4145-8E3E-F5FE9E4B38C8}" presName="hierChild5" presStyleCnt="0"/>
      <dgm:spPr/>
    </dgm:pt>
  </dgm:ptLst>
  <dgm:cxnLst>
    <dgm:cxn modelId="{B131B415-C377-499C-899D-1AB270CC6269}" srcId="{138477FA-333B-4AB0-980B-48446CB1EFD2}" destId="{2B827F71-BD4B-4C27-994F-A9FD012AAF72}" srcOrd="0" destOrd="0" parTransId="{B59F3437-6872-40D3-9770-9B57C873B960}" sibTransId="{0866DAB3-A626-4CA3-A6C2-FAE162BE0ABC}"/>
    <dgm:cxn modelId="{5CEB336F-9D31-470C-ACDC-4B1ECD776F62}" type="presOf" srcId="{BEAA0A0E-16F1-46B3-BD98-AE1752A63BC9}" destId="{62D23EA1-F578-4E79-8C47-28F032438B69}" srcOrd="0" destOrd="0" presId="urn:microsoft.com/office/officeart/2005/8/layout/hierarchy1"/>
    <dgm:cxn modelId="{DFB20294-8719-456B-B1C7-6645357ED48F}" type="presOf" srcId="{138477FA-333B-4AB0-980B-48446CB1EFD2}" destId="{A16E1DCD-7FAB-448D-A679-39CB0A27E971}" srcOrd="0" destOrd="0" presId="urn:microsoft.com/office/officeart/2005/8/layout/hierarchy1"/>
    <dgm:cxn modelId="{881F0128-9FC4-484B-B7C8-6D8E132C2FF8}" type="presOf" srcId="{9D2A9343-514F-42AD-8709-9CF866F8BCB7}" destId="{1BED93CD-BA7B-4499-826C-20AE6140A068}" srcOrd="0" destOrd="0" presId="urn:microsoft.com/office/officeart/2005/8/layout/hierarchy1"/>
    <dgm:cxn modelId="{76233AC8-859F-49B0-B383-31E01F3720D7}" type="presOf" srcId="{B01C31C9-35B1-41F1-BCF9-106809662280}" destId="{5496AA36-6C29-4402-87AE-3BA3F7F7FB10}" srcOrd="0" destOrd="0" presId="urn:microsoft.com/office/officeart/2005/8/layout/hierarchy1"/>
    <dgm:cxn modelId="{83AF7840-1FF2-4B8D-BE6C-15C4374201C4}" type="presOf" srcId="{1D7B47C1-CE9C-4145-8E3E-F5FE9E4B38C8}" destId="{EECE5441-8010-4E85-A0EA-4D720BFCD8DD}" srcOrd="0" destOrd="0" presId="urn:microsoft.com/office/officeart/2005/8/layout/hierarchy1"/>
    <dgm:cxn modelId="{44E6CE42-BD88-48A4-87DD-92B7DFD7FA1C}" type="presOf" srcId="{B59F3437-6872-40D3-9770-9B57C873B960}" destId="{D582469F-B300-4441-8B7A-811F2944BE7C}" srcOrd="0" destOrd="0" presId="urn:microsoft.com/office/officeart/2005/8/layout/hierarchy1"/>
    <dgm:cxn modelId="{18C20926-E166-46C8-8999-8BC399D30F7E}" type="presOf" srcId="{2B827F71-BD4B-4C27-994F-A9FD012AAF72}" destId="{1BD4006F-235B-45D5-96E7-76BD89EC9013}" srcOrd="0" destOrd="0" presId="urn:microsoft.com/office/officeart/2005/8/layout/hierarchy1"/>
    <dgm:cxn modelId="{67B29090-E88E-4E17-9755-CA183D20309C}" type="presOf" srcId="{02BD72B2-4324-4F61-83C5-0DFF67562C8C}" destId="{D11E734E-FAAA-4665-B742-408D48ED0D2E}" srcOrd="0" destOrd="0" presId="urn:microsoft.com/office/officeart/2005/8/layout/hierarchy1"/>
    <dgm:cxn modelId="{93151928-C641-448D-AB2D-314256462064}" srcId="{9D2A9343-514F-42AD-8709-9CF866F8BCB7}" destId="{138477FA-333B-4AB0-980B-48446CB1EFD2}" srcOrd="0" destOrd="0" parTransId="{B01C31C9-35B1-41F1-BCF9-106809662280}" sibTransId="{76334B11-A645-44C1-91E5-27DFE3A69752}"/>
    <dgm:cxn modelId="{A07C00D5-92BF-45CF-A243-565C834A8FED}" type="presOf" srcId="{DAFBFE8A-DC9A-4C1B-A964-65303BD5683E}" destId="{9EF4A443-C70D-4105-BD5C-F7BFE8A59D1C}" srcOrd="0" destOrd="0" presId="urn:microsoft.com/office/officeart/2005/8/layout/hierarchy1"/>
    <dgm:cxn modelId="{C8FE7269-9645-4BF2-ABCC-FBCA0F4F8824}" srcId="{2B827F71-BD4B-4C27-994F-A9FD012AAF72}" destId="{2D822117-3A27-43A1-8EFC-B38E86E130F6}" srcOrd="0" destOrd="0" parTransId="{DAFBFE8A-DC9A-4C1B-A964-65303BD5683E}" sibTransId="{B03020D9-D812-4ABD-9312-AC7E81C62FB5}"/>
    <dgm:cxn modelId="{432D1155-08A8-48B0-A2B1-B4406A0AFF69}" type="presOf" srcId="{2D822117-3A27-43A1-8EFC-B38E86E130F6}" destId="{20B38A1F-0061-41D4-BFF1-0B59440F0B20}" srcOrd="0" destOrd="0" presId="urn:microsoft.com/office/officeart/2005/8/layout/hierarchy1"/>
    <dgm:cxn modelId="{10268D2F-DEE2-44F9-AC02-53D750D18985}" srcId="{2B827F71-BD4B-4C27-994F-A9FD012AAF72}" destId="{1D7B47C1-CE9C-4145-8E3E-F5FE9E4B38C8}" srcOrd="1" destOrd="0" parTransId="{02BD72B2-4324-4F61-83C5-0DFF67562C8C}" sibTransId="{2C1DB7DF-940F-4CDE-9D64-4491F483D566}"/>
    <dgm:cxn modelId="{B1B38C92-BD8A-499B-86C3-B3CE4DAA9765}" srcId="{BEAA0A0E-16F1-46B3-BD98-AE1752A63BC9}" destId="{9D2A9343-514F-42AD-8709-9CF866F8BCB7}" srcOrd="0" destOrd="0" parTransId="{96054D28-CADE-4A78-B891-56F3D6FFCF15}" sibTransId="{8C62D617-D94B-4FDA-93A5-DCA7BD708CC5}"/>
    <dgm:cxn modelId="{285FD31E-C0BE-47D3-8485-A20777414E0F}" type="presParOf" srcId="{62D23EA1-F578-4E79-8C47-28F032438B69}" destId="{2A2D0A1F-DF5B-4D62-8359-75FED3464955}" srcOrd="0" destOrd="0" presId="urn:microsoft.com/office/officeart/2005/8/layout/hierarchy1"/>
    <dgm:cxn modelId="{C9A476C9-E9C1-491F-A38D-9127446C0A29}" type="presParOf" srcId="{2A2D0A1F-DF5B-4D62-8359-75FED3464955}" destId="{67DE11BD-B662-4088-8777-35F65D0117A2}" srcOrd="0" destOrd="0" presId="urn:microsoft.com/office/officeart/2005/8/layout/hierarchy1"/>
    <dgm:cxn modelId="{51D635CD-049F-4739-AC8F-2C44C1F23C16}" type="presParOf" srcId="{67DE11BD-B662-4088-8777-35F65D0117A2}" destId="{E9198AC2-9187-42A7-8316-2334E731B4D9}" srcOrd="0" destOrd="0" presId="urn:microsoft.com/office/officeart/2005/8/layout/hierarchy1"/>
    <dgm:cxn modelId="{2F992884-4AE8-47F6-A706-8C203446DD74}" type="presParOf" srcId="{67DE11BD-B662-4088-8777-35F65D0117A2}" destId="{1BED93CD-BA7B-4499-826C-20AE6140A068}" srcOrd="1" destOrd="0" presId="urn:microsoft.com/office/officeart/2005/8/layout/hierarchy1"/>
    <dgm:cxn modelId="{832CD060-931A-430F-9FDE-1068DFAFB220}" type="presParOf" srcId="{2A2D0A1F-DF5B-4D62-8359-75FED3464955}" destId="{106D85AC-B89C-441A-A093-C690B8A40C10}" srcOrd="1" destOrd="0" presId="urn:microsoft.com/office/officeart/2005/8/layout/hierarchy1"/>
    <dgm:cxn modelId="{36EBF8D4-AD56-45D9-A301-450D904675FF}" type="presParOf" srcId="{106D85AC-B89C-441A-A093-C690B8A40C10}" destId="{5496AA36-6C29-4402-87AE-3BA3F7F7FB10}" srcOrd="0" destOrd="0" presId="urn:microsoft.com/office/officeart/2005/8/layout/hierarchy1"/>
    <dgm:cxn modelId="{111F3E6C-6E7F-4A70-8C0F-D93024A4A42F}" type="presParOf" srcId="{106D85AC-B89C-441A-A093-C690B8A40C10}" destId="{58841F15-3EB7-41D3-9DF7-7216900091F0}" srcOrd="1" destOrd="0" presId="urn:microsoft.com/office/officeart/2005/8/layout/hierarchy1"/>
    <dgm:cxn modelId="{1232293C-0AEE-42C4-85CB-9F319068BA01}" type="presParOf" srcId="{58841F15-3EB7-41D3-9DF7-7216900091F0}" destId="{D92DC0EA-997F-46D2-A194-A91315686FA1}" srcOrd="0" destOrd="0" presId="urn:microsoft.com/office/officeart/2005/8/layout/hierarchy1"/>
    <dgm:cxn modelId="{DE55B3B0-CFAF-4949-B6F3-4C361F85A2A5}" type="presParOf" srcId="{D92DC0EA-997F-46D2-A194-A91315686FA1}" destId="{989D2EA1-9439-4DA1-8943-DD924ED047AB}" srcOrd="0" destOrd="0" presId="urn:microsoft.com/office/officeart/2005/8/layout/hierarchy1"/>
    <dgm:cxn modelId="{69610142-4C37-4933-AF08-BECA20666AFD}" type="presParOf" srcId="{D92DC0EA-997F-46D2-A194-A91315686FA1}" destId="{A16E1DCD-7FAB-448D-A679-39CB0A27E971}" srcOrd="1" destOrd="0" presId="urn:microsoft.com/office/officeart/2005/8/layout/hierarchy1"/>
    <dgm:cxn modelId="{45FF4033-3164-4DB6-B0E5-DBA6F99DD60A}" type="presParOf" srcId="{58841F15-3EB7-41D3-9DF7-7216900091F0}" destId="{42307C8F-5818-451A-A249-204823F3327D}" srcOrd="1" destOrd="0" presId="urn:microsoft.com/office/officeart/2005/8/layout/hierarchy1"/>
    <dgm:cxn modelId="{55EB1D0E-CD6C-408D-ADBA-4E6A7F831C52}" type="presParOf" srcId="{42307C8F-5818-451A-A249-204823F3327D}" destId="{D582469F-B300-4441-8B7A-811F2944BE7C}" srcOrd="0" destOrd="0" presId="urn:microsoft.com/office/officeart/2005/8/layout/hierarchy1"/>
    <dgm:cxn modelId="{EACD3701-1D55-4B76-89F5-1934E880BE0B}" type="presParOf" srcId="{42307C8F-5818-451A-A249-204823F3327D}" destId="{137CD1A6-429F-4472-8075-2AAC931240C2}" srcOrd="1" destOrd="0" presId="urn:microsoft.com/office/officeart/2005/8/layout/hierarchy1"/>
    <dgm:cxn modelId="{35CD188A-A9ED-494A-9062-BC9E12CFAF57}" type="presParOf" srcId="{137CD1A6-429F-4472-8075-2AAC931240C2}" destId="{1AA004FF-A80C-47ED-BE42-2811F0A92588}" srcOrd="0" destOrd="0" presId="urn:microsoft.com/office/officeart/2005/8/layout/hierarchy1"/>
    <dgm:cxn modelId="{58EA79C8-6025-4745-836F-12DE26854DB9}" type="presParOf" srcId="{1AA004FF-A80C-47ED-BE42-2811F0A92588}" destId="{0F62097E-E899-413A-B307-BD360315F6A4}" srcOrd="0" destOrd="0" presId="urn:microsoft.com/office/officeart/2005/8/layout/hierarchy1"/>
    <dgm:cxn modelId="{4175A994-F5BF-47CD-AC1B-02EADD29CA88}" type="presParOf" srcId="{1AA004FF-A80C-47ED-BE42-2811F0A92588}" destId="{1BD4006F-235B-45D5-96E7-76BD89EC9013}" srcOrd="1" destOrd="0" presId="urn:microsoft.com/office/officeart/2005/8/layout/hierarchy1"/>
    <dgm:cxn modelId="{C0DB4942-2C37-43AF-BC3A-3D65B1227B64}" type="presParOf" srcId="{137CD1A6-429F-4472-8075-2AAC931240C2}" destId="{41E9E1B3-C577-4E7F-86D7-C65D8EC836C8}" srcOrd="1" destOrd="0" presId="urn:microsoft.com/office/officeart/2005/8/layout/hierarchy1"/>
    <dgm:cxn modelId="{0460910C-6F04-4B3D-9AA8-4B4D08973710}" type="presParOf" srcId="{41E9E1B3-C577-4E7F-86D7-C65D8EC836C8}" destId="{9EF4A443-C70D-4105-BD5C-F7BFE8A59D1C}" srcOrd="0" destOrd="0" presId="urn:microsoft.com/office/officeart/2005/8/layout/hierarchy1"/>
    <dgm:cxn modelId="{14F8EE30-F3CA-4850-9354-D912CB02D85C}" type="presParOf" srcId="{41E9E1B3-C577-4E7F-86D7-C65D8EC836C8}" destId="{967BB5FB-045C-4B28-8F80-DE32BBA7265B}" srcOrd="1" destOrd="0" presId="urn:microsoft.com/office/officeart/2005/8/layout/hierarchy1"/>
    <dgm:cxn modelId="{E107FDE3-0291-46B6-839E-E3E89410F5A8}" type="presParOf" srcId="{967BB5FB-045C-4B28-8F80-DE32BBA7265B}" destId="{BEB9CFB5-B327-4AD3-8D91-322532D2D027}" srcOrd="0" destOrd="0" presId="urn:microsoft.com/office/officeart/2005/8/layout/hierarchy1"/>
    <dgm:cxn modelId="{2F50F195-331C-408E-B0C6-5213289DC3B6}" type="presParOf" srcId="{BEB9CFB5-B327-4AD3-8D91-322532D2D027}" destId="{041018A3-45AF-4699-B093-C1C72B2C10F1}" srcOrd="0" destOrd="0" presId="urn:microsoft.com/office/officeart/2005/8/layout/hierarchy1"/>
    <dgm:cxn modelId="{6AD49A16-D78E-450E-AECE-549F6B134F40}" type="presParOf" srcId="{BEB9CFB5-B327-4AD3-8D91-322532D2D027}" destId="{20B38A1F-0061-41D4-BFF1-0B59440F0B20}" srcOrd="1" destOrd="0" presId="urn:microsoft.com/office/officeart/2005/8/layout/hierarchy1"/>
    <dgm:cxn modelId="{7F953FF9-CEBB-4605-B6DA-153A2ACD79F7}" type="presParOf" srcId="{967BB5FB-045C-4B28-8F80-DE32BBA7265B}" destId="{C8A786B1-8048-4925-8823-5A61E999D4FE}" srcOrd="1" destOrd="0" presId="urn:microsoft.com/office/officeart/2005/8/layout/hierarchy1"/>
    <dgm:cxn modelId="{FBE8185F-E8CB-41F1-997B-786F52BB7622}" type="presParOf" srcId="{41E9E1B3-C577-4E7F-86D7-C65D8EC836C8}" destId="{D11E734E-FAAA-4665-B742-408D48ED0D2E}" srcOrd="2" destOrd="0" presId="urn:microsoft.com/office/officeart/2005/8/layout/hierarchy1"/>
    <dgm:cxn modelId="{646666F0-8E27-4EF3-98ED-5C7E31EE390F}" type="presParOf" srcId="{41E9E1B3-C577-4E7F-86D7-C65D8EC836C8}" destId="{8A04CED9-F4FD-4809-A6DB-543821E2C10B}" srcOrd="3" destOrd="0" presId="urn:microsoft.com/office/officeart/2005/8/layout/hierarchy1"/>
    <dgm:cxn modelId="{C06BC030-E3EA-4D7A-9D35-43DAF9565BFA}" type="presParOf" srcId="{8A04CED9-F4FD-4809-A6DB-543821E2C10B}" destId="{1C11E442-368C-483D-B2FA-839110CFA493}" srcOrd="0" destOrd="0" presId="urn:microsoft.com/office/officeart/2005/8/layout/hierarchy1"/>
    <dgm:cxn modelId="{A018C1EC-46E2-4C0B-A45B-5E77BD3B7766}" type="presParOf" srcId="{1C11E442-368C-483D-B2FA-839110CFA493}" destId="{E5DB39BF-CDDF-4BFA-A250-1A5FFF651134}" srcOrd="0" destOrd="0" presId="urn:microsoft.com/office/officeart/2005/8/layout/hierarchy1"/>
    <dgm:cxn modelId="{AEAD1ABC-2E00-4F13-927D-8D8A8DF4A43A}" type="presParOf" srcId="{1C11E442-368C-483D-B2FA-839110CFA493}" destId="{EECE5441-8010-4E85-A0EA-4D720BFCD8DD}" srcOrd="1" destOrd="0" presId="urn:microsoft.com/office/officeart/2005/8/layout/hierarchy1"/>
    <dgm:cxn modelId="{D839B91B-03E5-4504-A038-BEF7A1647463}" type="presParOf" srcId="{8A04CED9-F4FD-4809-A6DB-543821E2C10B}" destId="{C88432AB-59D3-4C3B-BB71-CEDEB87C876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7EDD6-D7A8-4F4A-B21B-058F2C94EEDD}">
      <dsp:nvSpPr>
        <dsp:cNvPr id="0" name=""/>
        <dsp:cNvSpPr/>
      </dsp:nvSpPr>
      <dsp:spPr>
        <a:xfrm>
          <a:off x="736819" y="2337666"/>
          <a:ext cx="1797944" cy="427828"/>
        </a:xfrm>
        <a:custGeom>
          <a:avLst/>
          <a:gdLst/>
          <a:ahLst/>
          <a:cxnLst/>
          <a:rect l="0" t="0" r="0" b="0"/>
          <a:pathLst>
            <a:path>
              <a:moveTo>
                <a:pt x="1797944" y="0"/>
              </a:moveTo>
              <a:lnTo>
                <a:pt x="1797944" y="291552"/>
              </a:lnTo>
              <a:lnTo>
                <a:pt x="0" y="291552"/>
              </a:lnTo>
              <a:lnTo>
                <a:pt x="0" y="42782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D60E9B-AA3B-4454-9CBC-34D34BF82E6C}">
      <dsp:nvSpPr>
        <dsp:cNvPr id="0" name=""/>
        <dsp:cNvSpPr/>
      </dsp:nvSpPr>
      <dsp:spPr>
        <a:xfrm>
          <a:off x="2489044" y="2337666"/>
          <a:ext cx="91440" cy="427828"/>
        </a:xfrm>
        <a:custGeom>
          <a:avLst/>
          <a:gdLst/>
          <a:ahLst/>
          <a:cxnLst/>
          <a:rect l="0" t="0" r="0" b="0"/>
          <a:pathLst>
            <a:path>
              <a:moveTo>
                <a:pt x="45720" y="0"/>
              </a:moveTo>
              <a:lnTo>
                <a:pt x="45720" y="42782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82469F-B300-4441-8B7A-811F2944BE7C}">
      <dsp:nvSpPr>
        <dsp:cNvPr id="0" name=""/>
        <dsp:cNvSpPr/>
      </dsp:nvSpPr>
      <dsp:spPr>
        <a:xfrm>
          <a:off x="2534764" y="2337666"/>
          <a:ext cx="1797944" cy="427828"/>
        </a:xfrm>
        <a:custGeom>
          <a:avLst/>
          <a:gdLst/>
          <a:ahLst/>
          <a:cxnLst/>
          <a:rect l="0" t="0" r="0" b="0"/>
          <a:pathLst>
            <a:path>
              <a:moveTo>
                <a:pt x="0" y="0"/>
              </a:moveTo>
              <a:lnTo>
                <a:pt x="0" y="291552"/>
              </a:lnTo>
              <a:lnTo>
                <a:pt x="1797944" y="291552"/>
              </a:lnTo>
              <a:lnTo>
                <a:pt x="1797944" y="42782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35C9D-9CB4-4132-B0BF-BAB0770B021D}">
      <dsp:nvSpPr>
        <dsp:cNvPr id="0" name=""/>
        <dsp:cNvSpPr/>
      </dsp:nvSpPr>
      <dsp:spPr>
        <a:xfrm>
          <a:off x="2534764" y="975724"/>
          <a:ext cx="2696916" cy="427828"/>
        </a:xfrm>
        <a:custGeom>
          <a:avLst/>
          <a:gdLst/>
          <a:ahLst/>
          <a:cxnLst/>
          <a:rect l="0" t="0" r="0" b="0"/>
          <a:pathLst>
            <a:path>
              <a:moveTo>
                <a:pt x="2696916" y="0"/>
              </a:moveTo>
              <a:lnTo>
                <a:pt x="2696916" y="291552"/>
              </a:lnTo>
              <a:lnTo>
                <a:pt x="0" y="291552"/>
              </a:lnTo>
              <a:lnTo>
                <a:pt x="0" y="42782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E999E-66FD-4637-AD33-5AC8B79F1842}">
      <dsp:nvSpPr>
        <dsp:cNvPr id="0" name=""/>
        <dsp:cNvSpPr/>
      </dsp:nvSpPr>
      <dsp:spPr>
        <a:xfrm>
          <a:off x="6130652" y="2337666"/>
          <a:ext cx="1797944" cy="427828"/>
        </a:xfrm>
        <a:custGeom>
          <a:avLst/>
          <a:gdLst/>
          <a:ahLst/>
          <a:cxnLst/>
          <a:rect l="0" t="0" r="0" b="0"/>
          <a:pathLst>
            <a:path>
              <a:moveTo>
                <a:pt x="1797944" y="0"/>
              </a:moveTo>
              <a:lnTo>
                <a:pt x="1797944" y="291552"/>
              </a:lnTo>
              <a:lnTo>
                <a:pt x="0" y="291552"/>
              </a:lnTo>
              <a:lnTo>
                <a:pt x="0" y="42782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E11C5-0055-4400-9473-98D537C6E739}">
      <dsp:nvSpPr>
        <dsp:cNvPr id="0" name=""/>
        <dsp:cNvSpPr/>
      </dsp:nvSpPr>
      <dsp:spPr>
        <a:xfrm>
          <a:off x="7882876" y="2337666"/>
          <a:ext cx="91440" cy="427828"/>
        </a:xfrm>
        <a:custGeom>
          <a:avLst/>
          <a:gdLst/>
          <a:ahLst/>
          <a:cxnLst/>
          <a:rect l="0" t="0" r="0" b="0"/>
          <a:pathLst>
            <a:path>
              <a:moveTo>
                <a:pt x="45720" y="0"/>
              </a:moveTo>
              <a:lnTo>
                <a:pt x="45720" y="42782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6FDFC-20E4-417D-9CF1-5E98325195CA}">
      <dsp:nvSpPr>
        <dsp:cNvPr id="0" name=""/>
        <dsp:cNvSpPr/>
      </dsp:nvSpPr>
      <dsp:spPr>
        <a:xfrm>
          <a:off x="7928596" y="2337666"/>
          <a:ext cx="1797944" cy="427828"/>
        </a:xfrm>
        <a:custGeom>
          <a:avLst/>
          <a:gdLst/>
          <a:ahLst/>
          <a:cxnLst/>
          <a:rect l="0" t="0" r="0" b="0"/>
          <a:pathLst>
            <a:path>
              <a:moveTo>
                <a:pt x="0" y="0"/>
              </a:moveTo>
              <a:lnTo>
                <a:pt x="0" y="291552"/>
              </a:lnTo>
              <a:lnTo>
                <a:pt x="1797944" y="291552"/>
              </a:lnTo>
              <a:lnTo>
                <a:pt x="1797944" y="42782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8B3AE3-C56B-4C46-B2FE-8FC0FF516083}">
      <dsp:nvSpPr>
        <dsp:cNvPr id="0" name=""/>
        <dsp:cNvSpPr/>
      </dsp:nvSpPr>
      <dsp:spPr>
        <a:xfrm>
          <a:off x="5231680" y="975724"/>
          <a:ext cx="2696916" cy="427828"/>
        </a:xfrm>
        <a:custGeom>
          <a:avLst/>
          <a:gdLst/>
          <a:ahLst/>
          <a:cxnLst/>
          <a:rect l="0" t="0" r="0" b="0"/>
          <a:pathLst>
            <a:path>
              <a:moveTo>
                <a:pt x="0" y="0"/>
              </a:moveTo>
              <a:lnTo>
                <a:pt x="0" y="291552"/>
              </a:lnTo>
              <a:lnTo>
                <a:pt x="2696916" y="291552"/>
              </a:lnTo>
              <a:lnTo>
                <a:pt x="2696916" y="42782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198AC2-9187-42A7-8316-2334E731B4D9}">
      <dsp:nvSpPr>
        <dsp:cNvPr id="0" name=""/>
        <dsp:cNvSpPr/>
      </dsp:nvSpPr>
      <dsp:spPr>
        <a:xfrm>
          <a:off x="4496157" y="41610"/>
          <a:ext cx="1471045" cy="9341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D93CD-BA7B-4499-826C-20AE6140A068}">
      <dsp:nvSpPr>
        <dsp:cNvPr id="0" name=""/>
        <dsp:cNvSpPr/>
      </dsp:nvSpPr>
      <dsp:spPr>
        <a:xfrm>
          <a:off x="4659607" y="196887"/>
          <a:ext cx="1471045" cy="934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All</a:t>
          </a:r>
          <a:endParaRPr lang="en-US" sz="2800" kern="1200" dirty="0"/>
        </a:p>
      </dsp:txBody>
      <dsp:txXfrm>
        <a:off x="4686966" y="224246"/>
        <a:ext cx="1416327" cy="879395"/>
      </dsp:txXfrm>
    </dsp:sp>
    <dsp:sp modelId="{0FAC0412-8017-4535-AC2C-8A81766BC88D}">
      <dsp:nvSpPr>
        <dsp:cNvPr id="0" name=""/>
        <dsp:cNvSpPr/>
      </dsp:nvSpPr>
      <dsp:spPr>
        <a:xfrm>
          <a:off x="7193073" y="1403553"/>
          <a:ext cx="1471045" cy="9341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EC764-966F-4CBB-8AD4-11EFBFEC79FB}">
      <dsp:nvSpPr>
        <dsp:cNvPr id="0" name=""/>
        <dsp:cNvSpPr/>
      </dsp:nvSpPr>
      <dsp:spPr>
        <a:xfrm>
          <a:off x="7356523" y="1558830"/>
          <a:ext cx="1471045" cy="934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Animals</a:t>
          </a:r>
          <a:endParaRPr lang="en-US" sz="2800" kern="1200" dirty="0"/>
        </a:p>
      </dsp:txBody>
      <dsp:txXfrm>
        <a:off x="7383882" y="1586189"/>
        <a:ext cx="1416327" cy="879395"/>
      </dsp:txXfrm>
    </dsp:sp>
    <dsp:sp modelId="{540F10CB-3AD1-4872-8218-73A8FAB9770B}">
      <dsp:nvSpPr>
        <dsp:cNvPr id="0" name=""/>
        <dsp:cNvSpPr/>
      </dsp:nvSpPr>
      <dsp:spPr>
        <a:xfrm>
          <a:off x="8991018" y="2765495"/>
          <a:ext cx="1471045" cy="9341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9687CB-FA19-419B-A506-F4C782B93EE8}">
      <dsp:nvSpPr>
        <dsp:cNvPr id="0" name=""/>
        <dsp:cNvSpPr/>
      </dsp:nvSpPr>
      <dsp:spPr>
        <a:xfrm>
          <a:off x="9154467" y="2920772"/>
          <a:ext cx="1471045" cy="934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Pets</a:t>
          </a:r>
          <a:endParaRPr lang="en-US" sz="2800" kern="1200" dirty="0"/>
        </a:p>
      </dsp:txBody>
      <dsp:txXfrm>
        <a:off x="9181826" y="2948131"/>
        <a:ext cx="1416327" cy="879395"/>
      </dsp:txXfrm>
    </dsp:sp>
    <dsp:sp modelId="{695A07D6-E589-4D78-AECF-ED4A3C5A6FBE}">
      <dsp:nvSpPr>
        <dsp:cNvPr id="0" name=""/>
        <dsp:cNvSpPr/>
      </dsp:nvSpPr>
      <dsp:spPr>
        <a:xfrm>
          <a:off x="7193073" y="2765495"/>
          <a:ext cx="1471045" cy="9341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EF9B5-7DF2-4D26-95CE-4462A6160C00}">
      <dsp:nvSpPr>
        <dsp:cNvPr id="0" name=""/>
        <dsp:cNvSpPr/>
      </dsp:nvSpPr>
      <dsp:spPr>
        <a:xfrm>
          <a:off x="7356523" y="2920772"/>
          <a:ext cx="1471045" cy="934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Zoo</a:t>
          </a:r>
          <a:endParaRPr lang="en-US" sz="2800" kern="1200" dirty="0"/>
        </a:p>
      </dsp:txBody>
      <dsp:txXfrm>
        <a:off x="7383882" y="2948131"/>
        <a:ext cx="1416327" cy="879395"/>
      </dsp:txXfrm>
    </dsp:sp>
    <dsp:sp modelId="{D903AFF5-E5F6-4466-924A-0B5E49DA2031}">
      <dsp:nvSpPr>
        <dsp:cNvPr id="0" name=""/>
        <dsp:cNvSpPr/>
      </dsp:nvSpPr>
      <dsp:spPr>
        <a:xfrm>
          <a:off x="5395129" y="2765495"/>
          <a:ext cx="1471045" cy="9341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F96DB-4BC4-4BFF-A0F6-595B9165E4CE}">
      <dsp:nvSpPr>
        <dsp:cNvPr id="0" name=""/>
        <dsp:cNvSpPr/>
      </dsp:nvSpPr>
      <dsp:spPr>
        <a:xfrm>
          <a:off x="5558579" y="2920772"/>
          <a:ext cx="1471045" cy="934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Farm</a:t>
          </a:r>
          <a:endParaRPr lang="en-US" sz="2800" kern="1200" dirty="0"/>
        </a:p>
      </dsp:txBody>
      <dsp:txXfrm>
        <a:off x="5585938" y="2948131"/>
        <a:ext cx="1416327" cy="879395"/>
      </dsp:txXfrm>
    </dsp:sp>
    <dsp:sp modelId="{41EAEBC9-4D4C-486F-8B1E-805E8BEA99F6}">
      <dsp:nvSpPr>
        <dsp:cNvPr id="0" name=""/>
        <dsp:cNvSpPr/>
      </dsp:nvSpPr>
      <dsp:spPr>
        <a:xfrm>
          <a:off x="1799241" y="1403553"/>
          <a:ext cx="1471045" cy="9341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BA11D9-2CCD-49E4-815B-98F81FAB9F0E}">
      <dsp:nvSpPr>
        <dsp:cNvPr id="0" name=""/>
        <dsp:cNvSpPr/>
      </dsp:nvSpPr>
      <dsp:spPr>
        <a:xfrm>
          <a:off x="1962690" y="1558830"/>
          <a:ext cx="1471045" cy="934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Food</a:t>
          </a:r>
          <a:endParaRPr lang="en-US" sz="2800" kern="1200" dirty="0"/>
        </a:p>
      </dsp:txBody>
      <dsp:txXfrm>
        <a:off x="1990049" y="1586189"/>
        <a:ext cx="1416327" cy="879395"/>
      </dsp:txXfrm>
    </dsp:sp>
    <dsp:sp modelId="{0F62097E-E899-413A-B307-BD360315F6A4}">
      <dsp:nvSpPr>
        <dsp:cNvPr id="0" name=""/>
        <dsp:cNvSpPr/>
      </dsp:nvSpPr>
      <dsp:spPr>
        <a:xfrm>
          <a:off x="3597185" y="2765495"/>
          <a:ext cx="1471045" cy="9341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4006F-235B-45D5-96E7-76BD89EC9013}">
      <dsp:nvSpPr>
        <dsp:cNvPr id="0" name=""/>
        <dsp:cNvSpPr/>
      </dsp:nvSpPr>
      <dsp:spPr>
        <a:xfrm>
          <a:off x="3760635" y="2920772"/>
          <a:ext cx="1471045" cy="934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Beef</a:t>
          </a:r>
          <a:endParaRPr lang="en-US" sz="2800" kern="1200" dirty="0"/>
        </a:p>
      </dsp:txBody>
      <dsp:txXfrm>
        <a:off x="3787994" y="2948131"/>
        <a:ext cx="1416327" cy="879395"/>
      </dsp:txXfrm>
    </dsp:sp>
    <dsp:sp modelId="{42158203-15A2-440E-B9C6-10E6C6763797}">
      <dsp:nvSpPr>
        <dsp:cNvPr id="0" name=""/>
        <dsp:cNvSpPr/>
      </dsp:nvSpPr>
      <dsp:spPr>
        <a:xfrm>
          <a:off x="1799241" y="2765495"/>
          <a:ext cx="1471045" cy="9341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B79A1-F5C2-472E-9DBE-FF68A68660AB}">
      <dsp:nvSpPr>
        <dsp:cNvPr id="0" name=""/>
        <dsp:cNvSpPr/>
      </dsp:nvSpPr>
      <dsp:spPr>
        <a:xfrm>
          <a:off x="1962690" y="2920772"/>
          <a:ext cx="1471045" cy="934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Cooking</a:t>
          </a:r>
          <a:endParaRPr lang="en-US" sz="2800" kern="1200" dirty="0"/>
        </a:p>
      </dsp:txBody>
      <dsp:txXfrm>
        <a:off x="1990049" y="2948131"/>
        <a:ext cx="1416327" cy="879395"/>
      </dsp:txXfrm>
    </dsp:sp>
    <dsp:sp modelId="{3925D061-1131-44A9-9998-C6C6DDBA42EC}">
      <dsp:nvSpPr>
        <dsp:cNvPr id="0" name=""/>
        <dsp:cNvSpPr/>
      </dsp:nvSpPr>
      <dsp:spPr>
        <a:xfrm>
          <a:off x="1297" y="2765495"/>
          <a:ext cx="1471045" cy="9341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EDE6F9-CA80-4B38-AFF8-849FDC064D1F}">
      <dsp:nvSpPr>
        <dsp:cNvPr id="0" name=""/>
        <dsp:cNvSpPr/>
      </dsp:nvSpPr>
      <dsp:spPr>
        <a:xfrm>
          <a:off x="164746" y="2920772"/>
          <a:ext cx="1471045" cy="934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Cookie</a:t>
          </a:r>
          <a:endParaRPr lang="en-US" sz="2800" kern="1200" dirty="0"/>
        </a:p>
      </dsp:txBody>
      <dsp:txXfrm>
        <a:off x="192105" y="2948131"/>
        <a:ext cx="1416327" cy="87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2469F-B300-4441-8B7A-811F2944BE7C}">
      <dsp:nvSpPr>
        <dsp:cNvPr id="0" name=""/>
        <dsp:cNvSpPr/>
      </dsp:nvSpPr>
      <dsp:spPr>
        <a:xfrm>
          <a:off x="4436427" y="1948813"/>
          <a:ext cx="91440" cy="362635"/>
        </a:xfrm>
        <a:custGeom>
          <a:avLst/>
          <a:gdLst/>
          <a:ahLst/>
          <a:cxnLst/>
          <a:rect l="0" t="0" r="0" b="0"/>
          <a:pathLst>
            <a:path>
              <a:moveTo>
                <a:pt x="45720" y="0"/>
              </a:moveTo>
              <a:lnTo>
                <a:pt x="45720" y="36263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96AA36-6C29-4402-87AE-3BA3F7F7FB10}">
      <dsp:nvSpPr>
        <dsp:cNvPr id="0" name=""/>
        <dsp:cNvSpPr/>
      </dsp:nvSpPr>
      <dsp:spPr>
        <a:xfrm>
          <a:off x="4482147" y="794405"/>
          <a:ext cx="761985" cy="362635"/>
        </a:xfrm>
        <a:custGeom>
          <a:avLst/>
          <a:gdLst/>
          <a:ahLst/>
          <a:cxnLst/>
          <a:rect l="0" t="0" r="0" b="0"/>
          <a:pathLst>
            <a:path>
              <a:moveTo>
                <a:pt x="761985" y="0"/>
              </a:moveTo>
              <a:lnTo>
                <a:pt x="761985" y="247125"/>
              </a:lnTo>
              <a:lnTo>
                <a:pt x="0" y="247125"/>
              </a:lnTo>
              <a:lnTo>
                <a:pt x="0" y="36263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E999E-66FD-4637-AD33-5AC8B79F1842}">
      <dsp:nvSpPr>
        <dsp:cNvPr id="0" name=""/>
        <dsp:cNvSpPr/>
      </dsp:nvSpPr>
      <dsp:spPr>
        <a:xfrm>
          <a:off x="5960399" y="1948813"/>
          <a:ext cx="91440" cy="362635"/>
        </a:xfrm>
        <a:custGeom>
          <a:avLst/>
          <a:gdLst/>
          <a:ahLst/>
          <a:cxnLst/>
          <a:rect l="0" t="0" r="0" b="0"/>
          <a:pathLst>
            <a:path>
              <a:moveTo>
                <a:pt x="45720" y="0"/>
              </a:moveTo>
              <a:lnTo>
                <a:pt x="45720" y="36263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8B3AE3-C56B-4C46-B2FE-8FC0FF516083}">
      <dsp:nvSpPr>
        <dsp:cNvPr id="0" name=""/>
        <dsp:cNvSpPr/>
      </dsp:nvSpPr>
      <dsp:spPr>
        <a:xfrm>
          <a:off x="5244133" y="794405"/>
          <a:ext cx="761985" cy="362635"/>
        </a:xfrm>
        <a:custGeom>
          <a:avLst/>
          <a:gdLst/>
          <a:ahLst/>
          <a:cxnLst/>
          <a:rect l="0" t="0" r="0" b="0"/>
          <a:pathLst>
            <a:path>
              <a:moveTo>
                <a:pt x="0" y="0"/>
              </a:moveTo>
              <a:lnTo>
                <a:pt x="0" y="247125"/>
              </a:lnTo>
              <a:lnTo>
                <a:pt x="761985" y="247125"/>
              </a:lnTo>
              <a:lnTo>
                <a:pt x="761985" y="36263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198AC2-9187-42A7-8316-2334E731B4D9}">
      <dsp:nvSpPr>
        <dsp:cNvPr id="0" name=""/>
        <dsp:cNvSpPr/>
      </dsp:nvSpPr>
      <dsp:spPr>
        <a:xfrm>
          <a:off x="4620690" y="2632"/>
          <a:ext cx="1246885" cy="7917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D93CD-BA7B-4499-826C-20AE6140A068}">
      <dsp:nvSpPr>
        <dsp:cNvPr id="0" name=""/>
        <dsp:cNvSpPr/>
      </dsp:nvSpPr>
      <dsp:spPr>
        <a:xfrm>
          <a:off x="4759233" y="134248"/>
          <a:ext cx="1246885" cy="7917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All</a:t>
          </a:r>
          <a:endParaRPr lang="en-US" sz="2400" kern="1200" dirty="0"/>
        </a:p>
      </dsp:txBody>
      <dsp:txXfrm>
        <a:off x="4782423" y="157438"/>
        <a:ext cx="1200505" cy="745392"/>
      </dsp:txXfrm>
    </dsp:sp>
    <dsp:sp modelId="{0FAC0412-8017-4535-AC2C-8A81766BC88D}">
      <dsp:nvSpPr>
        <dsp:cNvPr id="0" name=""/>
        <dsp:cNvSpPr/>
      </dsp:nvSpPr>
      <dsp:spPr>
        <a:xfrm>
          <a:off x="5382676" y="1157041"/>
          <a:ext cx="1246885" cy="7917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EC764-966F-4CBB-8AD4-11EFBFEC79FB}">
      <dsp:nvSpPr>
        <dsp:cNvPr id="0" name=""/>
        <dsp:cNvSpPr/>
      </dsp:nvSpPr>
      <dsp:spPr>
        <a:xfrm>
          <a:off x="5521219" y="1288657"/>
          <a:ext cx="1246885" cy="7917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Animals</a:t>
          </a:r>
          <a:endParaRPr lang="en-US" sz="2400" kern="1200" dirty="0"/>
        </a:p>
      </dsp:txBody>
      <dsp:txXfrm>
        <a:off x="5544409" y="1311847"/>
        <a:ext cx="1200505" cy="745392"/>
      </dsp:txXfrm>
    </dsp:sp>
    <dsp:sp modelId="{D903AFF5-E5F6-4466-924A-0B5E49DA2031}">
      <dsp:nvSpPr>
        <dsp:cNvPr id="0" name=""/>
        <dsp:cNvSpPr/>
      </dsp:nvSpPr>
      <dsp:spPr>
        <a:xfrm>
          <a:off x="5382676" y="2311449"/>
          <a:ext cx="1246885" cy="7917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F96DB-4BC4-4BFF-A0F6-595B9165E4CE}">
      <dsp:nvSpPr>
        <dsp:cNvPr id="0" name=""/>
        <dsp:cNvSpPr/>
      </dsp:nvSpPr>
      <dsp:spPr>
        <a:xfrm>
          <a:off x="5521219" y="2443065"/>
          <a:ext cx="1246885" cy="7917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Farm</a:t>
          </a:r>
          <a:endParaRPr lang="en-US" sz="2400" kern="1200" dirty="0"/>
        </a:p>
      </dsp:txBody>
      <dsp:txXfrm>
        <a:off x="5544409" y="2466255"/>
        <a:ext cx="1200505" cy="745392"/>
      </dsp:txXfrm>
    </dsp:sp>
    <dsp:sp modelId="{989D2EA1-9439-4DA1-8943-DD924ED047AB}">
      <dsp:nvSpPr>
        <dsp:cNvPr id="0" name=""/>
        <dsp:cNvSpPr/>
      </dsp:nvSpPr>
      <dsp:spPr>
        <a:xfrm>
          <a:off x="3858704" y="1157041"/>
          <a:ext cx="1246885" cy="7917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E1DCD-7FAB-448D-A679-39CB0A27E971}">
      <dsp:nvSpPr>
        <dsp:cNvPr id="0" name=""/>
        <dsp:cNvSpPr/>
      </dsp:nvSpPr>
      <dsp:spPr>
        <a:xfrm>
          <a:off x="3997247" y="1288657"/>
          <a:ext cx="1246885" cy="7917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Food</a:t>
          </a:r>
          <a:endParaRPr lang="en-US" sz="2400" kern="1200" dirty="0"/>
        </a:p>
      </dsp:txBody>
      <dsp:txXfrm>
        <a:off x="4020437" y="1311847"/>
        <a:ext cx="1200505" cy="745392"/>
      </dsp:txXfrm>
    </dsp:sp>
    <dsp:sp modelId="{0F62097E-E899-413A-B307-BD360315F6A4}">
      <dsp:nvSpPr>
        <dsp:cNvPr id="0" name=""/>
        <dsp:cNvSpPr/>
      </dsp:nvSpPr>
      <dsp:spPr>
        <a:xfrm>
          <a:off x="3858704" y="2311449"/>
          <a:ext cx="1246885" cy="7917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4006F-235B-45D5-96E7-76BD89EC9013}">
      <dsp:nvSpPr>
        <dsp:cNvPr id="0" name=""/>
        <dsp:cNvSpPr/>
      </dsp:nvSpPr>
      <dsp:spPr>
        <a:xfrm>
          <a:off x="3997247" y="2443065"/>
          <a:ext cx="1246885" cy="7917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Beef</a:t>
          </a:r>
          <a:endParaRPr lang="en-US" sz="2400" kern="1200" dirty="0"/>
        </a:p>
      </dsp:txBody>
      <dsp:txXfrm>
        <a:off x="4020437" y="2466255"/>
        <a:ext cx="1200505" cy="7453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EBD05-92AD-4BF1-B0D9-75B1D0D1B84A}">
      <dsp:nvSpPr>
        <dsp:cNvPr id="0" name=""/>
        <dsp:cNvSpPr/>
      </dsp:nvSpPr>
      <dsp:spPr>
        <a:xfrm>
          <a:off x="205624" y="1006122"/>
          <a:ext cx="501751" cy="119394"/>
        </a:xfrm>
        <a:custGeom>
          <a:avLst/>
          <a:gdLst/>
          <a:ahLst/>
          <a:cxnLst/>
          <a:rect l="0" t="0" r="0" b="0"/>
          <a:pathLst>
            <a:path>
              <a:moveTo>
                <a:pt x="501751" y="0"/>
              </a:moveTo>
              <a:lnTo>
                <a:pt x="501751" y="81363"/>
              </a:lnTo>
              <a:lnTo>
                <a:pt x="0" y="81363"/>
              </a:lnTo>
              <a:lnTo>
                <a:pt x="0" y="1193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D60E9B-AA3B-4454-9CBC-34D34BF82E6C}">
      <dsp:nvSpPr>
        <dsp:cNvPr id="0" name=""/>
        <dsp:cNvSpPr/>
      </dsp:nvSpPr>
      <dsp:spPr>
        <a:xfrm>
          <a:off x="661655" y="1006122"/>
          <a:ext cx="91440" cy="119394"/>
        </a:xfrm>
        <a:custGeom>
          <a:avLst/>
          <a:gdLst/>
          <a:ahLst/>
          <a:cxnLst/>
          <a:rect l="0" t="0" r="0" b="0"/>
          <a:pathLst>
            <a:path>
              <a:moveTo>
                <a:pt x="45720" y="0"/>
              </a:moveTo>
              <a:lnTo>
                <a:pt x="45720" y="1193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82469F-B300-4441-8B7A-811F2944BE7C}">
      <dsp:nvSpPr>
        <dsp:cNvPr id="0" name=""/>
        <dsp:cNvSpPr/>
      </dsp:nvSpPr>
      <dsp:spPr>
        <a:xfrm>
          <a:off x="707375" y="1006122"/>
          <a:ext cx="501751" cy="119394"/>
        </a:xfrm>
        <a:custGeom>
          <a:avLst/>
          <a:gdLst/>
          <a:ahLst/>
          <a:cxnLst/>
          <a:rect l="0" t="0" r="0" b="0"/>
          <a:pathLst>
            <a:path>
              <a:moveTo>
                <a:pt x="0" y="0"/>
              </a:moveTo>
              <a:lnTo>
                <a:pt x="0" y="81363"/>
              </a:lnTo>
              <a:lnTo>
                <a:pt x="501751" y="81363"/>
              </a:lnTo>
              <a:lnTo>
                <a:pt x="501751" y="1193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35C9D-9CB4-4132-B0BF-BAB0770B021D}">
      <dsp:nvSpPr>
        <dsp:cNvPr id="0" name=""/>
        <dsp:cNvSpPr/>
      </dsp:nvSpPr>
      <dsp:spPr>
        <a:xfrm>
          <a:off x="707375" y="626045"/>
          <a:ext cx="752627" cy="119394"/>
        </a:xfrm>
        <a:custGeom>
          <a:avLst/>
          <a:gdLst/>
          <a:ahLst/>
          <a:cxnLst/>
          <a:rect l="0" t="0" r="0" b="0"/>
          <a:pathLst>
            <a:path>
              <a:moveTo>
                <a:pt x="752627" y="0"/>
              </a:moveTo>
              <a:lnTo>
                <a:pt x="752627" y="81363"/>
              </a:lnTo>
              <a:lnTo>
                <a:pt x="0" y="81363"/>
              </a:lnTo>
              <a:lnTo>
                <a:pt x="0" y="1193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E999E-66FD-4637-AD33-5AC8B79F1842}">
      <dsp:nvSpPr>
        <dsp:cNvPr id="0" name=""/>
        <dsp:cNvSpPr/>
      </dsp:nvSpPr>
      <dsp:spPr>
        <a:xfrm>
          <a:off x="1710879" y="1006122"/>
          <a:ext cx="501751" cy="119394"/>
        </a:xfrm>
        <a:custGeom>
          <a:avLst/>
          <a:gdLst/>
          <a:ahLst/>
          <a:cxnLst/>
          <a:rect l="0" t="0" r="0" b="0"/>
          <a:pathLst>
            <a:path>
              <a:moveTo>
                <a:pt x="501751" y="0"/>
              </a:moveTo>
              <a:lnTo>
                <a:pt x="501751" y="81363"/>
              </a:lnTo>
              <a:lnTo>
                <a:pt x="0" y="81363"/>
              </a:lnTo>
              <a:lnTo>
                <a:pt x="0" y="1193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E11C5-0055-4400-9473-98D537C6E739}">
      <dsp:nvSpPr>
        <dsp:cNvPr id="0" name=""/>
        <dsp:cNvSpPr/>
      </dsp:nvSpPr>
      <dsp:spPr>
        <a:xfrm>
          <a:off x="2166911" y="1006122"/>
          <a:ext cx="91440" cy="119394"/>
        </a:xfrm>
        <a:custGeom>
          <a:avLst/>
          <a:gdLst/>
          <a:ahLst/>
          <a:cxnLst/>
          <a:rect l="0" t="0" r="0" b="0"/>
          <a:pathLst>
            <a:path>
              <a:moveTo>
                <a:pt x="45720" y="0"/>
              </a:moveTo>
              <a:lnTo>
                <a:pt x="45720" y="1193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6FDFC-20E4-417D-9CF1-5E98325195CA}">
      <dsp:nvSpPr>
        <dsp:cNvPr id="0" name=""/>
        <dsp:cNvSpPr/>
      </dsp:nvSpPr>
      <dsp:spPr>
        <a:xfrm>
          <a:off x="2212631" y="1006122"/>
          <a:ext cx="501751" cy="119394"/>
        </a:xfrm>
        <a:custGeom>
          <a:avLst/>
          <a:gdLst/>
          <a:ahLst/>
          <a:cxnLst/>
          <a:rect l="0" t="0" r="0" b="0"/>
          <a:pathLst>
            <a:path>
              <a:moveTo>
                <a:pt x="0" y="0"/>
              </a:moveTo>
              <a:lnTo>
                <a:pt x="0" y="81363"/>
              </a:lnTo>
              <a:lnTo>
                <a:pt x="501751" y="81363"/>
              </a:lnTo>
              <a:lnTo>
                <a:pt x="501751" y="1193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8B3AE3-C56B-4C46-B2FE-8FC0FF516083}">
      <dsp:nvSpPr>
        <dsp:cNvPr id="0" name=""/>
        <dsp:cNvSpPr/>
      </dsp:nvSpPr>
      <dsp:spPr>
        <a:xfrm>
          <a:off x="1460003" y="626045"/>
          <a:ext cx="752627" cy="119394"/>
        </a:xfrm>
        <a:custGeom>
          <a:avLst/>
          <a:gdLst/>
          <a:ahLst/>
          <a:cxnLst/>
          <a:rect l="0" t="0" r="0" b="0"/>
          <a:pathLst>
            <a:path>
              <a:moveTo>
                <a:pt x="0" y="0"/>
              </a:moveTo>
              <a:lnTo>
                <a:pt x="0" y="81363"/>
              </a:lnTo>
              <a:lnTo>
                <a:pt x="752627" y="81363"/>
              </a:lnTo>
              <a:lnTo>
                <a:pt x="752627" y="1193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198AC2-9187-42A7-8316-2334E731B4D9}">
      <dsp:nvSpPr>
        <dsp:cNvPr id="0" name=""/>
        <dsp:cNvSpPr/>
      </dsp:nvSpPr>
      <dsp:spPr>
        <a:xfrm>
          <a:off x="1254741" y="365363"/>
          <a:ext cx="410524" cy="2606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D93CD-BA7B-4499-826C-20AE6140A068}">
      <dsp:nvSpPr>
        <dsp:cNvPr id="0" name=""/>
        <dsp:cNvSpPr/>
      </dsp:nvSpPr>
      <dsp:spPr>
        <a:xfrm>
          <a:off x="1300355" y="408696"/>
          <a:ext cx="410524" cy="2606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All</a:t>
          </a:r>
          <a:endParaRPr lang="en-US" sz="700" kern="1200" dirty="0"/>
        </a:p>
      </dsp:txBody>
      <dsp:txXfrm>
        <a:off x="1307990" y="416331"/>
        <a:ext cx="395254" cy="245412"/>
      </dsp:txXfrm>
    </dsp:sp>
    <dsp:sp modelId="{0FAC0412-8017-4535-AC2C-8A81766BC88D}">
      <dsp:nvSpPr>
        <dsp:cNvPr id="0" name=""/>
        <dsp:cNvSpPr/>
      </dsp:nvSpPr>
      <dsp:spPr>
        <a:xfrm>
          <a:off x="2007369" y="745440"/>
          <a:ext cx="410524" cy="2606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EC764-966F-4CBB-8AD4-11EFBFEC79FB}">
      <dsp:nvSpPr>
        <dsp:cNvPr id="0" name=""/>
        <dsp:cNvSpPr/>
      </dsp:nvSpPr>
      <dsp:spPr>
        <a:xfrm>
          <a:off x="2052982" y="788773"/>
          <a:ext cx="410524" cy="2606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Animals</a:t>
          </a:r>
          <a:endParaRPr lang="en-US" sz="700" kern="1200" dirty="0"/>
        </a:p>
      </dsp:txBody>
      <dsp:txXfrm>
        <a:off x="2060617" y="796408"/>
        <a:ext cx="395254" cy="245412"/>
      </dsp:txXfrm>
    </dsp:sp>
    <dsp:sp modelId="{540F10CB-3AD1-4872-8218-73A8FAB9770B}">
      <dsp:nvSpPr>
        <dsp:cNvPr id="0" name=""/>
        <dsp:cNvSpPr/>
      </dsp:nvSpPr>
      <dsp:spPr>
        <a:xfrm>
          <a:off x="2509120" y="1125516"/>
          <a:ext cx="410524" cy="2606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9687CB-FA19-419B-A506-F4C782B93EE8}">
      <dsp:nvSpPr>
        <dsp:cNvPr id="0" name=""/>
        <dsp:cNvSpPr/>
      </dsp:nvSpPr>
      <dsp:spPr>
        <a:xfrm>
          <a:off x="2554734" y="1168850"/>
          <a:ext cx="410524" cy="2606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Pets</a:t>
          </a:r>
          <a:endParaRPr lang="en-US" sz="700" kern="1200" dirty="0"/>
        </a:p>
      </dsp:txBody>
      <dsp:txXfrm>
        <a:off x="2562369" y="1176485"/>
        <a:ext cx="395254" cy="245412"/>
      </dsp:txXfrm>
    </dsp:sp>
    <dsp:sp modelId="{695A07D6-E589-4D78-AECF-ED4A3C5A6FBE}">
      <dsp:nvSpPr>
        <dsp:cNvPr id="0" name=""/>
        <dsp:cNvSpPr/>
      </dsp:nvSpPr>
      <dsp:spPr>
        <a:xfrm>
          <a:off x="2007369" y="1125516"/>
          <a:ext cx="410524" cy="2606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EF9B5-7DF2-4D26-95CE-4462A6160C00}">
      <dsp:nvSpPr>
        <dsp:cNvPr id="0" name=""/>
        <dsp:cNvSpPr/>
      </dsp:nvSpPr>
      <dsp:spPr>
        <a:xfrm>
          <a:off x="2052982" y="1168850"/>
          <a:ext cx="410524" cy="2606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Zoo</a:t>
          </a:r>
          <a:endParaRPr lang="en-US" sz="700" kern="1200" dirty="0"/>
        </a:p>
      </dsp:txBody>
      <dsp:txXfrm>
        <a:off x="2060617" y="1176485"/>
        <a:ext cx="395254" cy="245412"/>
      </dsp:txXfrm>
    </dsp:sp>
    <dsp:sp modelId="{D903AFF5-E5F6-4466-924A-0B5E49DA2031}">
      <dsp:nvSpPr>
        <dsp:cNvPr id="0" name=""/>
        <dsp:cNvSpPr/>
      </dsp:nvSpPr>
      <dsp:spPr>
        <a:xfrm>
          <a:off x="1505617" y="1125516"/>
          <a:ext cx="410524" cy="2606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F96DB-4BC4-4BFF-A0F6-595B9165E4CE}">
      <dsp:nvSpPr>
        <dsp:cNvPr id="0" name=""/>
        <dsp:cNvSpPr/>
      </dsp:nvSpPr>
      <dsp:spPr>
        <a:xfrm>
          <a:off x="1551231" y="1168850"/>
          <a:ext cx="410524" cy="2606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Farm</a:t>
          </a:r>
          <a:endParaRPr lang="en-US" sz="700" kern="1200" dirty="0"/>
        </a:p>
      </dsp:txBody>
      <dsp:txXfrm>
        <a:off x="1558866" y="1176485"/>
        <a:ext cx="395254" cy="245412"/>
      </dsp:txXfrm>
    </dsp:sp>
    <dsp:sp modelId="{41EAEBC9-4D4C-486F-8B1E-805E8BEA99F6}">
      <dsp:nvSpPr>
        <dsp:cNvPr id="0" name=""/>
        <dsp:cNvSpPr/>
      </dsp:nvSpPr>
      <dsp:spPr>
        <a:xfrm>
          <a:off x="502113" y="745440"/>
          <a:ext cx="410524" cy="2606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BA11D9-2CCD-49E4-815B-98F81FAB9F0E}">
      <dsp:nvSpPr>
        <dsp:cNvPr id="0" name=""/>
        <dsp:cNvSpPr/>
      </dsp:nvSpPr>
      <dsp:spPr>
        <a:xfrm>
          <a:off x="547727" y="788773"/>
          <a:ext cx="410524" cy="2606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Food</a:t>
          </a:r>
          <a:endParaRPr lang="en-US" sz="700" kern="1200" dirty="0"/>
        </a:p>
      </dsp:txBody>
      <dsp:txXfrm>
        <a:off x="555362" y="796408"/>
        <a:ext cx="395254" cy="245412"/>
      </dsp:txXfrm>
    </dsp:sp>
    <dsp:sp modelId="{0F62097E-E899-413A-B307-BD360315F6A4}">
      <dsp:nvSpPr>
        <dsp:cNvPr id="0" name=""/>
        <dsp:cNvSpPr/>
      </dsp:nvSpPr>
      <dsp:spPr>
        <a:xfrm>
          <a:off x="1003865" y="1125516"/>
          <a:ext cx="410524" cy="2606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4006F-235B-45D5-96E7-76BD89EC9013}">
      <dsp:nvSpPr>
        <dsp:cNvPr id="0" name=""/>
        <dsp:cNvSpPr/>
      </dsp:nvSpPr>
      <dsp:spPr>
        <a:xfrm>
          <a:off x="1049479" y="1168850"/>
          <a:ext cx="410524" cy="2606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Beef</a:t>
          </a:r>
          <a:endParaRPr lang="en-US" sz="700" kern="1200" dirty="0"/>
        </a:p>
      </dsp:txBody>
      <dsp:txXfrm>
        <a:off x="1057114" y="1176485"/>
        <a:ext cx="395254" cy="245412"/>
      </dsp:txXfrm>
    </dsp:sp>
    <dsp:sp modelId="{42158203-15A2-440E-B9C6-10E6C6763797}">
      <dsp:nvSpPr>
        <dsp:cNvPr id="0" name=""/>
        <dsp:cNvSpPr/>
      </dsp:nvSpPr>
      <dsp:spPr>
        <a:xfrm>
          <a:off x="502113" y="1125516"/>
          <a:ext cx="410524" cy="2606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B79A1-F5C2-472E-9DBE-FF68A68660AB}">
      <dsp:nvSpPr>
        <dsp:cNvPr id="0" name=""/>
        <dsp:cNvSpPr/>
      </dsp:nvSpPr>
      <dsp:spPr>
        <a:xfrm>
          <a:off x="547727" y="1168850"/>
          <a:ext cx="410524" cy="2606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Cooking</a:t>
          </a:r>
          <a:endParaRPr lang="en-US" sz="700" kern="1200" dirty="0"/>
        </a:p>
      </dsp:txBody>
      <dsp:txXfrm>
        <a:off x="555362" y="1176485"/>
        <a:ext cx="395254" cy="245412"/>
      </dsp:txXfrm>
    </dsp:sp>
    <dsp:sp modelId="{3FC5F328-68EC-4A96-8D1A-E3B112C2A0FE}">
      <dsp:nvSpPr>
        <dsp:cNvPr id="0" name=""/>
        <dsp:cNvSpPr/>
      </dsp:nvSpPr>
      <dsp:spPr>
        <a:xfrm>
          <a:off x="362" y="1125516"/>
          <a:ext cx="410524" cy="2606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3039C3-44FB-427B-8645-9AD0D06DD2FA}">
      <dsp:nvSpPr>
        <dsp:cNvPr id="0" name=""/>
        <dsp:cNvSpPr/>
      </dsp:nvSpPr>
      <dsp:spPr>
        <a:xfrm>
          <a:off x="45975" y="1168850"/>
          <a:ext cx="410524" cy="26068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Cookie</a:t>
          </a:r>
          <a:endParaRPr lang="en-US" sz="700" kern="1200" dirty="0"/>
        </a:p>
      </dsp:txBody>
      <dsp:txXfrm>
        <a:off x="53610" y="1176485"/>
        <a:ext cx="395254" cy="2454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2469F-B300-4441-8B7A-811F2944BE7C}">
      <dsp:nvSpPr>
        <dsp:cNvPr id="0" name=""/>
        <dsp:cNvSpPr/>
      </dsp:nvSpPr>
      <dsp:spPr>
        <a:xfrm>
          <a:off x="590153" y="1931529"/>
          <a:ext cx="721299" cy="343272"/>
        </a:xfrm>
        <a:custGeom>
          <a:avLst/>
          <a:gdLst/>
          <a:ahLst/>
          <a:cxnLst/>
          <a:rect l="0" t="0" r="0" b="0"/>
          <a:pathLst>
            <a:path>
              <a:moveTo>
                <a:pt x="721299" y="0"/>
              </a:moveTo>
              <a:lnTo>
                <a:pt x="721299" y="233930"/>
              </a:lnTo>
              <a:lnTo>
                <a:pt x="0" y="233930"/>
              </a:lnTo>
              <a:lnTo>
                <a:pt x="0" y="34327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A11906-E566-4FBA-ACC9-2A1AECDE4F2F}">
      <dsp:nvSpPr>
        <dsp:cNvPr id="0" name=""/>
        <dsp:cNvSpPr/>
      </dsp:nvSpPr>
      <dsp:spPr>
        <a:xfrm>
          <a:off x="1311453" y="1931529"/>
          <a:ext cx="721299" cy="343272"/>
        </a:xfrm>
        <a:custGeom>
          <a:avLst/>
          <a:gdLst/>
          <a:ahLst/>
          <a:cxnLst/>
          <a:rect l="0" t="0" r="0" b="0"/>
          <a:pathLst>
            <a:path>
              <a:moveTo>
                <a:pt x="0" y="0"/>
              </a:moveTo>
              <a:lnTo>
                <a:pt x="0" y="233930"/>
              </a:lnTo>
              <a:lnTo>
                <a:pt x="721299" y="233930"/>
              </a:lnTo>
              <a:lnTo>
                <a:pt x="721299" y="34327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96AA36-6C29-4402-87AE-3BA3F7F7FB10}">
      <dsp:nvSpPr>
        <dsp:cNvPr id="0" name=""/>
        <dsp:cNvSpPr/>
      </dsp:nvSpPr>
      <dsp:spPr>
        <a:xfrm>
          <a:off x="1311453" y="838760"/>
          <a:ext cx="1081948" cy="343272"/>
        </a:xfrm>
        <a:custGeom>
          <a:avLst/>
          <a:gdLst/>
          <a:ahLst/>
          <a:cxnLst/>
          <a:rect l="0" t="0" r="0" b="0"/>
          <a:pathLst>
            <a:path>
              <a:moveTo>
                <a:pt x="1081948" y="0"/>
              </a:moveTo>
              <a:lnTo>
                <a:pt x="1081948" y="233930"/>
              </a:lnTo>
              <a:lnTo>
                <a:pt x="0" y="233930"/>
              </a:lnTo>
              <a:lnTo>
                <a:pt x="0" y="34327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E999E-66FD-4637-AD33-5AC8B79F1842}">
      <dsp:nvSpPr>
        <dsp:cNvPr id="0" name=""/>
        <dsp:cNvSpPr/>
      </dsp:nvSpPr>
      <dsp:spPr>
        <a:xfrm>
          <a:off x="3429630" y="1931529"/>
          <a:ext cx="91440" cy="343272"/>
        </a:xfrm>
        <a:custGeom>
          <a:avLst/>
          <a:gdLst/>
          <a:ahLst/>
          <a:cxnLst/>
          <a:rect l="0" t="0" r="0" b="0"/>
          <a:pathLst>
            <a:path>
              <a:moveTo>
                <a:pt x="45720" y="0"/>
              </a:moveTo>
              <a:lnTo>
                <a:pt x="45720" y="34327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8B3AE3-C56B-4C46-B2FE-8FC0FF516083}">
      <dsp:nvSpPr>
        <dsp:cNvPr id="0" name=""/>
        <dsp:cNvSpPr/>
      </dsp:nvSpPr>
      <dsp:spPr>
        <a:xfrm>
          <a:off x="2393401" y="838760"/>
          <a:ext cx="1081948" cy="343272"/>
        </a:xfrm>
        <a:custGeom>
          <a:avLst/>
          <a:gdLst/>
          <a:ahLst/>
          <a:cxnLst/>
          <a:rect l="0" t="0" r="0" b="0"/>
          <a:pathLst>
            <a:path>
              <a:moveTo>
                <a:pt x="0" y="0"/>
              </a:moveTo>
              <a:lnTo>
                <a:pt x="0" y="233930"/>
              </a:lnTo>
              <a:lnTo>
                <a:pt x="1081948" y="233930"/>
              </a:lnTo>
              <a:lnTo>
                <a:pt x="1081948" y="34327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198AC2-9187-42A7-8316-2334E731B4D9}">
      <dsp:nvSpPr>
        <dsp:cNvPr id="0" name=""/>
        <dsp:cNvSpPr/>
      </dsp:nvSpPr>
      <dsp:spPr>
        <a:xfrm>
          <a:off x="1803248" y="89265"/>
          <a:ext cx="1180307" cy="7494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D93CD-BA7B-4499-826C-20AE6140A068}">
      <dsp:nvSpPr>
        <dsp:cNvPr id="0" name=""/>
        <dsp:cNvSpPr/>
      </dsp:nvSpPr>
      <dsp:spPr>
        <a:xfrm>
          <a:off x="1934393" y="213853"/>
          <a:ext cx="1180307" cy="749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All</a:t>
          </a:r>
          <a:endParaRPr lang="en-US" sz="2200" kern="1200" dirty="0"/>
        </a:p>
      </dsp:txBody>
      <dsp:txXfrm>
        <a:off x="1956345" y="235805"/>
        <a:ext cx="1136403" cy="705591"/>
      </dsp:txXfrm>
    </dsp:sp>
    <dsp:sp modelId="{0FAC0412-8017-4535-AC2C-8A81766BC88D}">
      <dsp:nvSpPr>
        <dsp:cNvPr id="0" name=""/>
        <dsp:cNvSpPr/>
      </dsp:nvSpPr>
      <dsp:spPr>
        <a:xfrm>
          <a:off x="2885196" y="1182033"/>
          <a:ext cx="1180307" cy="7494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EC764-966F-4CBB-8AD4-11EFBFEC79FB}">
      <dsp:nvSpPr>
        <dsp:cNvPr id="0" name=""/>
        <dsp:cNvSpPr/>
      </dsp:nvSpPr>
      <dsp:spPr>
        <a:xfrm>
          <a:off x="3016342" y="1306621"/>
          <a:ext cx="1180307" cy="749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Animals</a:t>
          </a:r>
          <a:endParaRPr lang="en-US" sz="2200" kern="1200" dirty="0"/>
        </a:p>
      </dsp:txBody>
      <dsp:txXfrm>
        <a:off x="3038294" y="1328573"/>
        <a:ext cx="1136403" cy="705591"/>
      </dsp:txXfrm>
    </dsp:sp>
    <dsp:sp modelId="{D903AFF5-E5F6-4466-924A-0B5E49DA2031}">
      <dsp:nvSpPr>
        <dsp:cNvPr id="0" name=""/>
        <dsp:cNvSpPr/>
      </dsp:nvSpPr>
      <dsp:spPr>
        <a:xfrm>
          <a:off x="2885196" y="2274802"/>
          <a:ext cx="1180307" cy="7494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F96DB-4BC4-4BFF-A0F6-595B9165E4CE}">
      <dsp:nvSpPr>
        <dsp:cNvPr id="0" name=""/>
        <dsp:cNvSpPr/>
      </dsp:nvSpPr>
      <dsp:spPr>
        <a:xfrm>
          <a:off x="3016342" y="2399390"/>
          <a:ext cx="1180307" cy="749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Farm</a:t>
          </a:r>
          <a:endParaRPr lang="en-US" sz="2200" kern="1200" dirty="0"/>
        </a:p>
      </dsp:txBody>
      <dsp:txXfrm>
        <a:off x="3038294" y="2421342"/>
        <a:ext cx="1136403" cy="705591"/>
      </dsp:txXfrm>
    </dsp:sp>
    <dsp:sp modelId="{989D2EA1-9439-4DA1-8943-DD924ED047AB}">
      <dsp:nvSpPr>
        <dsp:cNvPr id="0" name=""/>
        <dsp:cNvSpPr/>
      </dsp:nvSpPr>
      <dsp:spPr>
        <a:xfrm>
          <a:off x="721299" y="1182033"/>
          <a:ext cx="1180307" cy="7494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E1DCD-7FAB-448D-A679-39CB0A27E971}">
      <dsp:nvSpPr>
        <dsp:cNvPr id="0" name=""/>
        <dsp:cNvSpPr/>
      </dsp:nvSpPr>
      <dsp:spPr>
        <a:xfrm>
          <a:off x="852444" y="1306621"/>
          <a:ext cx="1180307" cy="749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Food</a:t>
          </a:r>
          <a:endParaRPr lang="en-US" sz="2200" kern="1200" dirty="0"/>
        </a:p>
      </dsp:txBody>
      <dsp:txXfrm>
        <a:off x="874396" y="1328573"/>
        <a:ext cx="1136403" cy="705591"/>
      </dsp:txXfrm>
    </dsp:sp>
    <dsp:sp modelId="{B218574D-9AA9-4FC6-ACD5-705527619D50}">
      <dsp:nvSpPr>
        <dsp:cNvPr id="0" name=""/>
        <dsp:cNvSpPr/>
      </dsp:nvSpPr>
      <dsp:spPr>
        <a:xfrm>
          <a:off x="1442598" y="2274802"/>
          <a:ext cx="1180307" cy="7494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02BFF2-8FFC-4ECE-A7B4-049869A6D83E}">
      <dsp:nvSpPr>
        <dsp:cNvPr id="0" name=""/>
        <dsp:cNvSpPr/>
      </dsp:nvSpPr>
      <dsp:spPr>
        <a:xfrm>
          <a:off x="1573743" y="2399390"/>
          <a:ext cx="1180307" cy="749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Beef</a:t>
          </a:r>
          <a:endParaRPr lang="en-US" sz="2200" kern="1200" dirty="0"/>
        </a:p>
      </dsp:txBody>
      <dsp:txXfrm>
        <a:off x="1595695" y="2421342"/>
        <a:ext cx="1136403" cy="705591"/>
      </dsp:txXfrm>
    </dsp:sp>
    <dsp:sp modelId="{0F62097E-E899-413A-B307-BD360315F6A4}">
      <dsp:nvSpPr>
        <dsp:cNvPr id="0" name=""/>
        <dsp:cNvSpPr/>
      </dsp:nvSpPr>
      <dsp:spPr>
        <a:xfrm>
          <a:off x="0" y="2274802"/>
          <a:ext cx="1180307" cy="7494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4006F-235B-45D5-96E7-76BD89EC9013}">
      <dsp:nvSpPr>
        <dsp:cNvPr id="0" name=""/>
        <dsp:cNvSpPr/>
      </dsp:nvSpPr>
      <dsp:spPr>
        <a:xfrm>
          <a:off x="131145" y="2399390"/>
          <a:ext cx="1180307" cy="749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Cooking</a:t>
          </a:r>
          <a:endParaRPr lang="en-US" sz="2200" kern="1200" dirty="0"/>
        </a:p>
      </dsp:txBody>
      <dsp:txXfrm>
        <a:off x="153097" y="2421342"/>
        <a:ext cx="1136403" cy="7055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2469F-B300-4441-8B7A-811F2944BE7C}">
      <dsp:nvSpPr>
        <dsp:cNvPr id="0" name=""/>
        <dsp:cNvSpPr/>
      </dsp:nvSpPr>
      <dsp:spPr>
        <a:xfrm>
          <a:off x="1666174" y="1948951"/>
          <a:ext cx="91440" cy="362787"/>
        </a:xfrm>
        <a:custGeom>
          <a:avLst/>
          <a:gdLst/>
          <a:ahLst/>
          <a:cxnLst/>
          <a:rect l="0" t="0" r="0" b="0"/>
          <a:pathLst>
            <a:path>
              <a:moveTo>
                <a:pt x="45720" y="0"/>
              </a:moveTo>
              <a:lnTo>
                <a:pt x="45720" y="36278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96AA36-6C29-4402-87AE-3BA3F7F7FB10}">
      <dsp:nvSpPr>
        <dsp:cNvPr id="0" name=""/>
        <dsp:cNvSpPr/>
      </dsp:nvSpPr>
      <dsp:spPr>
        <a:xfrm>
          <a:off x="1711894" y="794060"/>
          <a:ext cx="762304" cy="362787"/>
        </a:xfrm>
        <a:custGeom>
          <a:avLst/>
          <a:gdLst/>
          <a:ahLst/>
          <a:cxnLst/>
          <a:rect l="0" t="0" r="0" b="0"/>
          <a:pathLst>
            <a:path>
              <a:moveTo>
                <a:pt x="762304" y="0"/>
              </a:moveTo>
              <a:lnTo>
                <a:pt x="762304" y="247229"/>
              </a:lnTo>
              <a:lnTo>
                <a:pt x="0" y="247229"/>
              </a:lnTo>
              <a:lnTo>
                <a:pt x="0" y="3627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E999E-66FD-4637-AD33-5AC8B79F1842}">
      <dsp:nvSpPr>
        <dsp:cNvPr id="0" name=""/>
        <dsp:cNvSpPr/>
      </dsp:nvSpPr>
      <dsp:spPr>
        <a:xfrm>
          <a:off x="3190783" y="1948951"/>
          <a:ext cx="91440" cy="362787"/>
        </a:xfrm>
        <a:custGeom>
          <a:avLst/>
          <a:gdLst/>
          <a:ahLst/>
          <a:cxnLst/>
          <a:rect l="0" t="0" r="0" b="0"/>
          <a:pathLst>
            <a:path>
              <a:moveTo>
                <a:pt x="45720" y="0"/>
              </a:moveTo>
              <a:lnTo>
                <a:pt x="45720" y="36278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8B3AE3-C56B-4C46-B2FE-8FC0FF516083}">
      <dsp:nvSpPr>
        <dsp:cNvPr id="0" name=""/>
        <dsp:cNvSpPr/>
      </dsp:nvSpPr>
      <dsp:spPr>
        <a:xfrm>
          <a:off x="2474198" y="794060"/>
          <a:ext cx="762304" cy="362787"/>
        </a:xfrm>
        <a:custGeom>
          <a:avLst/>
          <a:gdLst/>
          <a:ahLst/>
          <a:cxnLst/>
          <a:rect l="0" t="0" r="0" b="0"/>
          <a:pathLst>
            <a:path>
              <a:moveTo>
                <a:pt x="0" y="0"/>
              </a:moveTo>
              <a:lnTo>
                <a:pt x="0" y="247229"/>
              </a:lnTo>
              <a:lnTo>
                <a:pt x="762304" y="247229"/>
              </a:lnTo>
              <a:lnTo>
                <a:pt x="762304" y="3627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198AC2-9187-42A7-8316-2334E731B4D9}">
      <dsp:nvSpPr>
        <dsp:cNvPr id="0" name=""/>
        <dsp:cNvSpPr/>
      </dsp:nvSpPr>
      <dsp:spPr>
        <a:xfrm>
          <a:off x="1850494" y="1956"/>
          <a:ext cx="1247407" cy="7921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D93CD-BA7B-4499-826C-20AE6140A068}">
      <dsp:nvSpPr>
        <dsp:cNvPr id="0" name=""/>
        <dsp:cNvSpPr/>
      </dsp:nvSpPr>
      <dsp:spPr>
        <a:xfrm>
          <a:off x="1989095" y="133627"/>
          <a:ext cx="1247407" cy="7921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All</a:t>
          </a:r>
          <a:endParaRPr lang="en-US" sz="2400" kern="1200" dirty="0"/>
        </a:p>
      </dsp:txBody>
      <dsp:txXfrm>
        <a:off x="2012295" y="156827"/>
        <a:ext cx="1201007" cy="745703"/>
      </dsp:txXfrm>
    </dsp:sp>
    <dsp:sp modelId="{0FAC0412-8017-4535-AC2C-8A81766BC88D}">
      <dsp:nvSpPr>
        <dsp:cNvPr id="0" name=""/>
        <dsp:cNvSpPr/>
      </dsp:nvSpPr>
      <dsp:spPr>
        <a:xfrm>
          <a:off x="2612799" y="1156848"/>
          <a:ext cx="1247407" cy="7921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EC764-966F-4CBB-8AD4-11EFBFEC79FB}">
      <dsp:nvSpPr>
        <dsp:cNvPr id="0" name=""/>
        <dsp:cNvSpPr/>
      </dsp:nvSpPr>
      <dsp:spPr>
        <a:xfrm>
          <a:off x="2751400" y="1288519"/>
          <a:ext cx="1247407" cy="7921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Animals</a:t>
          </a:r>
          <a:endParaRPr lang="en-US" sz="2400" kern="1200" dirty="0"/>
        </a:p>
      </dsp:txBody>
      <dsp:txXfrm>
        <a:off x="2774600" y="1311719"/>
        <a:ext cx="1201007" cy="745703"/>
      </dsp:txXfrm>
    </dsp:sp>
    <dsp:sp modelId="{D903AFF5-E5F6-4466-924A-0B5E49DA2031}">
      <dsp:nvSpPr>
        <dsp:cNvPr id="0" name=""/>
        <dsp:cNvSpPr/>
      </dsp:nvSpPr>
      <dsp:spPr>
        <a:xfrm>
          <a:off x="2612799" y="2311739"/>
          <a:ext cx="1247407" cy="7921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F96DB-4BC4-4BFF-A0F6-595B9165E4CE}">
      <dsp:nvSpPr>
        <dsp:cNvPr id="0" name=""/>
        <dsp:cNvSpPr/>
      </dsp:nvSpPr>
      <dsp:spPr>
        <a:xfrm>
          <a:off x="2751400" y="2443410"/>
          <a:ext cx="1247407" cy="7921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Farm</a:t>
          </a:r>
          <a:endParaRPr lang="en-US" sz="2400" kern="1200" dirty="0"/>
        </a:p>
      </dsp:txBody>
      <dsp:txXfrm>
        <a:off x="2774600" y="2466610"/>
        <a:ext cx="1201007" cy="745703"/>
      </dsp:txXfrm>
    </dsp:sp>
    <dsp:sp modelId="{989D2EA1-9439-4DA1-8943-DD924ED047AB}">
      <dsp:nvSpPr>
        <dsp:cNvPr id="0" name=""/>
        <dsp:cNvSpPr/>
      </dsp:nvSpPr>
      <dsp:spPr>
        <a:xfrm>
          <a:off x="1088190" y="1156848"/>
          <a:ext cx="1247407" cy="7921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E1DCD-7FAB-448D-A679-39CB0A27E971}">
      <dsp:nvSpPr>
        <dsp:cNvPr id="0" name=""/>
        <dsp:cNvSpPr/>
      </dsp:nvSpPr>
      <dsp:spPr>
        <a:xfrm>
          <a:off x="1226791" y="1288519"/>
          <a:ext cx="1247407" cy="7921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Food</a:t>
          </a:r>
          <a:endParaRPr lang="en-US" sz="2400" kern="1200" dirty="0"/>
        </a:p>
      </dsp:txBody>
      <dsp:txXfrm>
        <a:off x="1249991" y="1311719"/>
        <a:ext cx="1201007" cy="745703"/>
      </dsp:txXfrm>
    </dsp:sp>
    <dsp:sp modelId="{0F62097E-E899-413A-B307-BD360315F6A4}">
      <dsp:nvSpPr>
        <dsp:cNvPr id="0" name=""/>
        <dsp:cNvSpPr/>
      </dsp:nvSpPr>
      <dsp:spPr>
        <a:xfrm>
          <a:off x="1088190" y="2311739"/>
          <a:ext cx="1247407" cy="7921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4006F-235B-45D5-96E7-76BD89EC9013}">
      <dsp:nvSpPr>
        <dsp:cNvPr id="0" name=""/>
        <dsp:cNvSpPr/>
      </dsp:nvSpPr>
      <dsp:spPr>
        <a:xfrm>
          <a:off x="1226791" y="2443410"/>
          <a:ext cx="1247407" cy="7921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Beef</a:t>
          </a:r>
          <a:endParaRPr lang="en-US" sz="2400" kern="1200" dirty="0"/>
        </a:p>
      </dsp:txBody>
      <dsp:txXfrm>
        <a:off x="1249991" y="2466610"/>
        <a:ext cx="1201007" cy="7457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2469F-B300-4441-8B7A-811F2944BE7C}">
      <dsp:nvSpPr>
        <dsp:cNvPr id="0" name=""/>
        <dsp:cNvSpPr/>
      </dsp:nvSpPr>
      <dsp:spPr>
        <a:xfrm>
          <a:off x="2572401" y="2008146"/>
          <a:ext cx="91440" cy="374006"/>
        </a:xfrm>
        <a:custGeom>
          <a:avLst/>
          <a:gdLst/>
          <a:ahLst/>
          <a:cxnLst/>
          <a:rect l="0" t="0" r="0" b="0"/>
          <a:pathLst>
            <a:path>
              <a:moveTo>
                <a:pt x="45720" y="0"/>
              </a:moveTo>
              <a:lnTo>
                <a:pt x="45720" y="37400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96AA36-6C29-4402-87AE-3BA3F7F7FB10}">
      <dsp:nvSpPr>
        <dsp:cNvPr id="0" name=""/>
        <dsp:cNvSpPr/>
      </dsp:nvSpPr>
      <dsp:spPr>
        <a:xfrm>
          <a:off x="2618121" y="817542"/>
          <a:ext cx="785877" cy="374006"/>
        </a:xfrm>
        <a:custGeom>
          <a:avLst/>
          <a:gdLst/>
          <a:ahLst/>
          <a:cxnLst/>
          <a:rect l="0" t="0" r="0" b="0"/>
          <a:pathLst>
            <a:path>
              <a:moveTo>
                <a:pt x="785877" y="0"/>
              </a:moveTo>
              <a:lnTo>
                <a:pt x="785877" y="254874"/>
              </a:lnTo>
              <a:lnTo>
                <a:pt x="0" y="254874"/>
              </a:lnTo>
              <a:lnTo>
                <a:pt x="0" y="37400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E999E-66FD-4637-AD33-5AC8B79F1842}">
      <dsp:nvSpPr>
        <dsp:cNvPr id="0" name=""/>
        <dsp:cNvSpPr/>
      </dsp:nvSpPr>
      <dsp:spPr>
        <a:xfrm>
          <a:off x="4144157" y="2008146"/>
          <a:ext cx="91440" cy="374006"/>
        </a:xfrm>
        <a:custGeom>
          <a:avLst/>
          <a:gdLst/>
          <a:ahLst/>
          <a:cxnLst/>
          <a:rect l="0" t="0" r="0" b="0"/>
          <a:pathLst>
            <a:path>
              <a:moveTo>
                <a:pt x="45720" y="0"/>
              </a:moveTo>
              <a:lnTo>
                <a:pt x="45720" y="37400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8B3AE3-C56B-4C46-B2FE-8FC0FF516083}">
      <dsp:nvSpPr>
        <dsp:cNvPr id="0" name=""/>
        <dsp:cNvSpPr/>
      </dsp:nvSpPr>
      <dsp:spPr>
        <a:xfrm>
          <a:off x="3403999" y="817542"/>
          <a:ext cx="785877" cy="374006"/>
        </a:xfrm>
        <a:custGeom>
          <a:avLst/>
          <a:gdLst/>
          <a:ahLst/>
          <a:cxnLst/>
          <a:rect l="0" t="0" r="0" b="0"/>
          <a:pathLst>
            <a:path>
              <a:moveTo>
                <a:pt x="0" y="0"/>
              </a:moveTo>
              <a:lnTo>
                <a:pt x="0" y="254874"/>
              </a:lnTo>
              <a:lnTo>
                <a:pt x="785877" y="254874"/>
              </a:lnTo>
              <a:lnTo>
                <a:pt x="785877" y="37400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198AC2-9187-42A7-8316-2334E731B4D9}">
      <dsp:nvSpPr>
        <dsp:cNvPr id="0" name=""/>
        <dsp:cNvSpPr/>
      </dsp:nvSpPr>
      <dsp:spPr>
        <a:xfrm>
          <a:off x="2761008" y="943"/>
          <a:ext cx="1285981" cy="8165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D93CD-BA7B-4499-826C-20AE6140A068}">
      <dsp:nvSpPr>
        <dsp:cNvPr id="0" name=""/>
        <dsp:cNvSpPr/>
      </dsp:nvSpPr>
      <dsp:spPr>
        <a:xfrm>
          <a:off x="2903895" y="136686"/>
          <a:ext cx="1285981" cy="8165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All</a:t>
          </a:r>
          <a:endParaRPr lang="en-US" sz="1700" kern="1200" dirty="0"/>
        </a:p>
      </dsp:txBody>
      <dsp:txXfrm>
        <a:off x="2927812" y="160603"/>
        <a:ext cx="1238147" cy="768764"/>
      </dsp:txXfrm>
    </dsp:sp>
    <dsp:sp modelId="{0FAC0412-8017-4535-AC2C-8A81766BC88D}">
      <dsp:nvSpPr>
        <dsp:cNvPr id="0" name=""/>
        <dsp:cNvSpPr/>
      </dsp:nvSpPr>
      <dsp:spPr>
        <a:xfrm>
          <a:off x="3546886" y="1191548"/>
          <a:ext cx="1285981" cy="8165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EC764-966F-4CBB-8AD4-11EFBFEC79FB}">
      <dsp:nvSpPr>
        <dsp:cNvPr id="0" name=""/>
        <dsp:cNvSpPr/>
      </dsp:nvSpPr>
      <dsp:spPr>
        <a:xfrm>
          <a:off x="3689773" y="1327291"/>
          <a:ext cx="1285981" cy="8165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Animals</a:t>
          </a:r>
          <a:endParaRPr lang="en-US" sz="1700" kern="1200" dirty="0"/>
        </a:p>
      </dsp:txBody>
      <dsp:txXfrm>
        <a:off x="3713690" y="1351208"/>
        <a:ext cx="1238147" cy="768764"/>
      </dsp:txXfrm>
    </dsp:sp>
    <dsp:sp modelId="{D903AFF5-E5F6-4466-924A-0B5E49DA2031}">
      <dsp:nvSpPr>
        <dsp:cNvPr id="0" name=""/>
        <dsp:cNvSpPr/>
      </dsp:nvSpPr>
      <dsp:spPr>
        <a:xfrm>
          <a:off x="3546886" y="2382153"/>
          <a:ext cx="1285981" cy="8165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F96DB-4BC4-4BFF-A0F6-595B9165E4CE}">
      <dsp:nvSpPr>
        <dsp:cNvPr id="0" name=""/>
        <dsp:cNvSpPr/>
      </dsp:nvSpPr>
      <dsp:spPr>
        <a:xfrm>
          <a:off x="3689773" y="2517895"/>
          <a:ext cx="1285981" cy="8165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Pets</a:t>
          </a:r>
          <a:endParaRPr lang="en-US" sz="1700" kern="1200" dirty="0"/>
        </a:p>
      </dsp:txBody>
      <dsp:txXfrm>
        <a:off x="3713690" y="2541812"/>
        <a:ext cx="1238147" cy="768764"/>
      </dsp:txXfrm>
    </dsp:sp>
    <dsp:sp modelId="{989D2EA1-9439-4DA1-8943-DD924ED047AB}">
      <dsp:nvSpPr>
        <dsp:cNvPr id="0" name=""/>
        <dsp:cNvSpPr/>
      </dsp:nvSpPr>
      <dsp:spPr>
        <a:xfrm>
          <a:off x="1975130" y="1191548"/>
          <a:ext cx="1285981" cy="8165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E1DCD-7FAB-448D-A679-39CB0A27E971}">
      <dsp:nvSpPr>
        <dsp:cNvPr id="0" name=""/>
        <dsp:cNvSpPr/>
      </dsp:nvSpPr>
      <dsp:spPr>
        <a:xfrm>
          <a:off x="2118017" y="1327291"/>
          <a:ext cx="1285981" cy="8165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Government</a:t>
          </a:r>
          <a:endParaRPr lang="en-US" sz="1700" kern="1200" dirty="0"/>
        </a:p>
      </dsp:txBody>
      <dsp:txXfrm>
        <a:off x="2141934" y="1351208"/>
        <a:ext cx="1238147" cy="768764"/>
      </dsp:txXfrm>
    </dsp:sp>
    <dsp:sp modelId="{0F62097E-E899-413A-B307-BD360315F6A4}">
      <dsp:nvSpPr>
        <dsp:cNvPr id="0" name=""/>
        <dsp:cNvSpPr/>
      </dsp:nvSpPr>
      <dsp:spPr>
        <a:xfrm>
          <a:off x="1975130" y="2382153"/>
          <a:ext cx="1285981" cy="8165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4006F-235B-45D5-96E7-76BD89EC9013}">
      <dsp:nvSpPr>
        <dsp:cNvPr id="0" name=""/>
        <dsp:cNvSpPr/>
      </dsp:nvSpPr>
      <dsp:spPr>
        <a:xfrm>
          <a:off x="2118017" y="2517895"/>
          <a:ext cx="1285981" cy="8165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Laws</a:t>
          </a:r>
          <a:endParaRPr lang="en-US" sz="1700" kern="1200" dirty="0"/>
        </a:p>
      </dsp:txBody>
      <dsp:txXfrm>
        <a:off x="2141934" y="2541812"/>
        <a:ext cx="1238147" cy="7687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E734E-FAAA-4665-B742-408D48ED0D2E}">
      <dsp:nvSpPr>
        <dsp:cNvPr id="0" name=""/>
        <dsp:cNvSpPr/>
      </dsp:nvSpPr>
      <dsp:spPr>
        <a:xfrm>
          <a:off x="1937595" y="2345439"/>
          <a:ext cx="576116" cy="274178"/>
        </a:xfrm>
        <a:custGeom>
          <a:avLst/>
          <a:gdLst/>
          <a:ahLst/>
          <a:cxnLst/>
          <a:rect l="0" t="0" r="0" b="0"/>
          <a:pathLst>
            <a:path>
              <a:moveTo>
                <a:pt x="576116" y="0"/>
              </a:moveTo>
              <a:lnTo>
                <a:pt x="576116" y="186844"/>
              </a:lnTo>
              <a:lnTo>
                <a:pt x="0" y="186844"/>
              </a:lnTo>
              <a:lnTo>
                <a:pt x="0" y="27417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F4A443-C70D-4105-BD5C-F7BFE8A59D1C}">
      <dsp:nvSpPr>
        <dsp:cNvPr id="0" name=""/>
        <dsp:cNvSpPr/>
      </dsp:nvSpPr>
      <dsp:spPr>
        <a:xfrm>
          <a:off x="2513711" y="2345439"/>
          <a:ext cx="576116" cy="274178"/>
        </a:xfrm>
        <a:custGeom>
          <a:avLst/>
          <a:gdLst/>
          <a:ahLst/>
          <a:cxnLst/>
          <a:rect l="0" t="0" r="0" b="0"/>
          <a:pathLst>
            <a:path>
              <a:moveTo>
                <a:pt x="0" y="0"/>
              </a:moveTo>
              <a:lnTo>
                <a:pt x="0" y="186844"/>
              </a:lnTo>
              <a:lnTo>
                <a:pt x="576116" y="186844"/>
              </a:lnTo>
              <a:lnTo>
                <a:pt x="576116" y="27417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82469F-B300-4441-8B7A-811F2944BE7C}">
      <dsp:nvSpPr>
        <dsp:cNvPr id="0" name=""/>
        <dsp:cNvSpPr/>
      </dsp:nvSpPr>
      <dsp:spPr>
        <a:xfrm>
          <a:off x="2467991" y="1472623"/>
          <a:ext cx="91440" cy="274178"/>
        </a:xfrm>
        <a:custGeom>
          <a:avLst/>
          <a:gdLst/>
          <a:ahLst/>
          <a:cxnLst/>
          <a:rect l="0" t="0" r="0" b="0"/>
          <a:pathLst>
            <a:path>
              <a:moveTo>
                <a:pt x="45720" y="0"/>
              </a:moveTo>
              <a:lnTo>
                <a:pt x="45720" y="27417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96AA36-6C29-4402-87AE-3BA3F7F7FB10}">
      <dsp:nvSpPr>
        <dsp:cNvPr id="0" name=""/>
        <dsp:cNvSpPr/>
      </dsp:nvSpPr>
      <dsp:spPr>
        <a:xfrm>
          <a:off x="2467991" y="599806"/>
          <a:ext cx="91440" cy="274178"/>
        </a:xfrm>
        <a:custGeom>
          <a:avLst/>
          <a:gdLst/>
          <a:ahLst/>
          <a:cxnLst/>
          <a:rect l="0" t="0" r="0" b="0"/>
          <a:pathLst>
            <a:path>
              <a:moveTo>
                <a:pt x="45720" y="0"/>
              </a:moveTo>
              <a:lnTo>
                <a:pt x="45720" y="27417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198AC2-9187-42A7-8316-2334E731B4D9}">
      <dsp:nvSpPr>
        <dsp:cNvPr id="0" name=""/>
        <dsp:cNvSpPr/>
      </dsp:nvSpPr>
      <dsp:spPr>
        <a:xfrm>
          <a:off x="2042343" y="1169"/>
          <a:ext cx="942735" cy="5986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D93CD-BA7B-4499-826C-20AE6140A068}">
      <dsp:nvSpPr>
        <dsp:cNvPr id="0" name=""/>
        <dsp:cNvSpPr/>
      </dsp:nvSpPr>
      <dsp:spPr>
        <a:xfrm>
          <a:off x="2147091" y="100680"/>
          <a:ext cx="942735" cy="5986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All</a:t>
          </a:r>
          <a:endParaRPr lang="en-US" sz="1400" kern="1200" dirty="0"/>
        </a:p>
      </dsp:txBody>
      <dsp:txXfrm>
        <a:off x="2164624" y="118213"/>
        <a:ext cx="907669" cy="563571"/>
      </dsp:txXfrm>
    </dsp:sp>
    <dsp:sp modelId="{989D2EA1-9439-4DA1-8943-DD924ED047AB}">
      <dsp:nvSpPr>
        <dsp:cNvPr id="0" name=""/>
        <dsp:cNvSpPr/>
      </dsp:nvSpPr>
      <dsp:spPr>
        <a:xfrm>
          <a:off x="2042343" y="873985"/>
          <a:ext cx="942735" cy="5986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E1DCD-7FAB-448D-A679-39CB0A27E971}">
      <dsp:nvSpPr>
        <dsp:cNvPr id="0" name=""/>
        <dsp:cNvSpPr/>
      </dsp:nvSpPr>
      <dsp:spPr>
        <a:xfrm>
          <a:off x="2147091" y="973496"/>
          <a:ext cx="942735" cy="5986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Food</a:t>
          </a:r>
          <a:endParaRPr lang="en-US" sz="1400" kern="1200" dirty="0"/>
        </a:p>
      </dsp:txBody>
      <dsp:txXfrm>
        <a:off x="2164624" y="991029"/>
        <a:ext cx="907669" cy="563571"/>
      </dsp:txXfrm>
    </dsp:sp>
    <dsp:sp modelId="{0F62097E-E899-413A-B307-BD360315F6A4}">
      <dsp:nvSpPr>
        <dsp:cNvPr id="0" name=""/>
        <dsp:cNvSpPr/>
      </dsp:nvSpPr>
      <dsp:spPr>
        <a:xfrm>
          <a:off x="2042343" y="1746801"/>
          <a:ext cx="942735" cy="5986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4006F-235B-45D5-96E7-76BD89EC9013}">
      <dsp:nvSpPr>
        <dsp:cNvPr id="0" name=""/>
        <dsp:cNvSpPr/>
      </dsp:nvSpPr>
      <dsp:spPr>
        <a:xfrm>
          <a:off x="2147091" y="1846312"/>
          <a:ext cx="942735" cy="5986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Beef</a:t>
          </a:r>
          <a:endParaRPr lang="en-US" sz="1400" kern="1200" dirty="0"/>
        </a:p>
      </dsp:txBody>
      <dsp:txXfrm>
        <a:off x="2164624" y="1863845"/>
        <a:ext cx="907669" cy="563571"/>
      </dsp:txXfrm>
    </dsp:sp>
    <dsp:sp modelId="{041018A3-45AF-4699-B093-C1C72B2C10F1}">
      <dsp:nvSpPr>
        <dsp:cNvPr id="0" name=""/>
        <dsp:cNvSpPr/>
      </dsp:nvSpPr>
      <dsp:spPr>
        <a:xfrm>
          <a:off x="2618459" y="2619618"/>
          <a:ext cx="942735" cy="5986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B38A1F-0061-41D4-BFF1-0B59440F0B20}">
      <dsp:nvSpPr>
        <dsp:cNvPr id="0" name=""/>
        <dsp:cNvSpPr/>
      </dsp:nvSpPr>
      <dsp:spPr>
        <a:xfrm>
          <a:off x="2723208" y="2719129"/>
          <a:ext cx="942735" cy="5986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Hamburger</a:t>
          </a:r>
          <a:endParaRPr lang="en-US" sz="1400" kern="1200" dirty="0"/>
        </a:p>
      </dsp:txBody>
      <dsp:txXfrm>
        <a:off x="2740741" y="2736662"/>
        <a:ext cx="907669" cy="563571"/>
      </dsp:txXfrm>
    </dsp:sp>
    <dsp:sp modelId="{E5DB39BF-CDDF-4BFA-A250-1A5FFF651134}">
      <dsp:nvSpPr>
        <dsp:cNvPr id="0" name=""/>
        <dsp:cNvSpPr/>
      </dsp:nvSpPr>
      <dsp:spPr>
        <a:xfrm>
          <a:off x="1466227" y="2619618"/>
          <a:ext cx="942735" cy="5986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CE5441-8010-4E85-A0EA-4D720BFCD8DD}">
      <dsp:nvSpPr>
        <dsp:cNvPr id="0" name=""/>
        <dsp:cNvSpPr/>
      </dsp:nvSpPr>
      <dsp:spPr>
        <a:xfrm>
          <a:off x="1570975" y="2719129"/>
          <a:ext cx="942735" cy="5986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Steak</a:t>
          </a:r>
          <a:endParaRPr lang="en-US" sz="1400" kern="1200" dirty="0"/>
        </a:p>
      </dsp:txBody>
      <dsp:txXfrm>
        <a:off x="1588508" y="2736662"/>
        <a:ext cx="907669" cy="5635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6/4/2015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6/4/2015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Tree-Based Information Retrieval System</a:t>
            </a:r>
            <a:endParaRPr lang="en-US" dirty="0"/>
          </a:p>
        </p:txBody>
      </p:sp>
      <p:sp>
        <p:nvSpPr>
          <p:cNvPr id="3" name="Subtitle 2"/>
          <p:cNvSpPr>
            <a:spLocks noGrp="1"/>
          </p:cNvSpPr>
          <p:nvPr>
            <p:ph type="subTitle" idx="1"/>
          </p:nvPr>
        </p:nvSpPr>
        <p:spPr/>
        <p:txBody>
          <a:bodyPr/>
          <a:lstStyle/>
          <a:p>
            <a:r>
              <a:rPr lang="en-US" dirty="0" smtClean="0"/>
              <a:t>Alexandria </a:t>
            </a:r>
            <a:r>
              <a:rPr lang="en-US" dirty="0" smtClean="0"/>
              <a:t>Persing</a:t>
            </a:r>
          </a:p>
          <a:p>
            <a:r>
              <a:rPr lang="en-US" dirty="0" smtClean="0"/>
              <a:t>BSCS</a:t>
            </a:r>
            <a:endParaRPr lang="en-US" dirty="0"/>
          </a:p>
        </p:txBody>
      </p:sp>
    </p:spTree>
    <p:extLst>
      <p:ext uri="{BB962C8B-B14F-4D97-AF65-F5344CB8AC3E}">
        <p14:creationId xmlns:p14="http://schemas.microsoft.com/office/powerpoint/2010/main" val="307925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Rewriting the Algorithm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82147187"/>
              </p:ext>
            </p:extLst>
          </p:nvPr>
        </p:nvGraphicFramePr>
        <p:xfrm>
          <a:off x="1876752" y="5001208"/>
          <a:ext cx="8127999" cy="736600"/>
        </p:xfrm>
        <a:graphic>
          <a:graphicData uri="http://schemas.openxmlformats.org/drawingml/2006/table">
            <a:tbl>
              <a:tblPr firstRow="1" bandRow="1">
                <a:tableStyleId>{5C22544A-7EE6-4342-B048-85BDC9FD1C3A}</a:tableStyleId>
              </a:tblPr>
              <a:tblGrid>
                <a:gridCol w="2709333"/>
                <a:gridCol w="2709333"/>
                <a:gridCol w="2709333"/>
              </a:tblGrid>
              <a:tr h="302604">
                <a:tc>
                  <a:txBody>
                    <a:bodyPr/>
                    <a:lstStyle/>
                    <a:p>
                      <a:endParaRPr lang="en-US" dirty="0"/>
                    </a:p>
                  </a:txBody>
                  <a:tcPr/>
                </a:tc>
                <a:tc>
                  <a:txBody>
                    <a:bodyPr/>
                    <a:lstStyle/>
                    <a:p>
                      <a:r>
                        <a:rPr lang="en-US" dirty="0" smtClean="0"/>
                        <a:t>Avg.</a:t>
                      </a:r>
                      <a:r>
                        <a:rPr lang="en-US" baseline="0" dirty="0" smtClean="0"/>
                        <a:t> Precision</a:t>
                      </a:r>
                      <a:endParaRPr lang="en-US" dirty="0"/>
                    </a:p>
                  </a:txBody>
                  <a:tcPr/>
                </a:tc>
                <a:tc>
                  <a:txBody>
                    <a:bodyPr/>
                    <a:lstStyle/>
                    <a:p>
                      <a:r>
                        <a:rPr lang="en-US" dirty="0" smtClean="0"/>
                        <a:t>Avg. Recall</a:t>
                      </a:r>
                      <a:endParaRPr lang="en-US" dirty="0"/>
                    </a:p>
                  </a:txBody>
                  <a:tcPr/>
                </a:tc>
              </a:tr>
              <a:tr h="370840">
                <a:tc>
                  <a:txBody>
                    <a:bodyPr/>
                    <a:lstStyle/>
                    <a:p>
                      <a:r>
                        <a:rPr lang="en-US" dirty="0" smtClean="0"/>
                        <a:t>Query</a:t>
                      </a:r>
                      <a:r>
                        <a:rPr lang="en-US" baseline="0" dirty="0" smtClean="0"/>
                        <a:t> vs. Document</a:t>
                      </a:r>
                      <a:endParaRPr lang="en-US" dirty="0"/>
                    </a:p>
                  </a:txBody>
                  <a:tcPr/>
                </a:tc>
                <a:tc>
                  <a:txBody>
                    <a:bodyPr/>
                    <a:lstStyle/>
                    <a:p>
                      <a:r>
                        <a:rPr lang="en-US" dirty="0" smtClean="0"/>
                        <a:t>.189</a:t>
                      </a:r>
                      <a:endParaRPr lang="en-US" dirty="0"/>
                    </a:p>
                  </a:txBody>
                  <a:tcPr marL="68580" marR="68580" marT="0" marB="0"/>
                </a:tc>
                <a:tc>
                  <a:txBody>
                    <a:bodyPr/>
                    <a:lstStyle/>
                    <a:p>
                      <a:r>
                        <a:rPr lang="en-US" dirty="0" smtClean="0"/>
                        <a:t>.14</a:t>
                      </a:r>
                      <a:endParaRPr lang="en-US" dirty="0"/>
                    </a:p>
                  </a:txBody>
                  <a:tcPr marL="68580" marR="68580" marT="0" marB="0"/>
                </a:tc>
              </a:tr>
            </a:tbl>
          </a:graphicData>
        </a:graphic>
      </p:graphicFrame>
      <p:sp>
        <p:nvSpPr>
          <p:cNvPr id="7" name="Content Placeholder 2"/>
          <p:cNvSpPr>
            <a:spLocks noGrp="1"/>
          </p:cNvSpPr>
          <p:nvPr>
            <p:ph idx="1"/>
          </p:nvPr>
        </p:nvSpPr>
        <p:spPr>
          <a:xfrm>
            <a:off x="1295401" y="2556932"/>
            <a:ext cx="9601196" cy="2313648"/>
          </a:xfrm>
        </p:spPr>
        <p:txBody>
          <a:bodyPr>
            <a:normAutofit lnSpcReduction="10000"/>
          </a:bodyPr>
          <a:lstStyle/>
          <a:p>
            <a:r>
              <a:rPr lang="en-US" dirty="0" smtClean="0"/>
              <a:t>There is an underlying issue with this model where profiles built from queries have different weighting for each branch, because queries only contain the words which they need to be relevant to the searcher’s needs</a:t>
            </a:r>
          </a:p>
          <a:p>
            <a:r>
              <a:rPr lang="en-US" dirty="0" smtClean="0"/>
              <a:t>Therefore, I put in an “Error Margin” in the comparison algorithm, which allowed me to still include documents which were pretty similar, but may have otherwise been excluded because they’re not exactly like the query</a:t>
            </a:r>
            <a:endParaRPr lang="en-US" dirty="0"/>
          </a:p>
        </p:txBody>
      </p:sp>
    </p:spTree>
    <p:extLst>
      <p:ext uri="{BB962C8B-B14F-4D97-AF65-F5344CB8AC3E}">
        <p14:creationId xmlns:p14="http://schemas.microsoft.com/office/powerpoint/2010/main" val="2141964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Content Trees – Why?</a:t>
            </a:r>
            <a:endParaRPr lang="en-US" dirty="0"/>
          </a:p>
        </p:txBody>
      </p:sp>
      <p:sp>
        <p:nvSpPr>
          <p:cNvPr id="3" name="Content Placeholder 2"/>
          <p:cNvSpPr>
            <a:spLocks noGrp="1"/>
          </p:cNvSpPr>
          <p:nvPr>
            <p:ph idx="1"/>
          </p:nvPr>
        </p:nvSpPr>
        <p:spPr/>
        <p:txBody>
          <a:bodyPr/>
          <a:lstStyle/>
          <a:p>
            <a:r>
              <a:rPr lang="en-US" dirty="0" smtClean="0"/>
              <a:t>Originally, each tree used for testing was made by hand</a:t>
            </a:r>
          </a:p>
          <a:p>
            <a:r>
              <a:rPr lang="en-US" dirty="0" smtClean="0"/>
              <a:t>This could be tedious, and oftentimes there were documents which should in theory be matched by the system, but weren’t because there were no words in the tree to properly convey their meaning</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86264210"/>
              </p:ext>
            </p:extLst>
          </p:nvPr>
        </p:nvGraphicFramePr>
        <p:xfrm>
          <a:off x="1717963" y="4312612"/>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US" dirty="0"/>
                    </a:p>
                  </a:txBody>
                  <a:tcPr/>
                </a:tc>
                <a:tc>
                  <a:txBody>
                    <a:bodyPr/>
                    <a:lstStyle/>
                    <a:p>
                      <a:r>
                        <a:rPr lang="en-US" dirty="0" smtClean="0"/>
                        <a:t>Avg.</a:t>
                      </a:r>
                      <a:r>
                        <a:rPr lang="en-US" baseline="0" dirty="0" smtClean="0"/>
                        <a:t> Precision</a:t>
                      </a:r>
                      <a:endParaRPr lang="en-US" dirty="0"/>
                    </a:p>
                  </a:txBody>
                  <a:tcPr/>
                </a:tc>
                <a:tc>
                  <a:txBody>
                    <a:bodyPr/>
                    <a:lstStyle/>
                    <a:p>
                      <a:r>
                        <a:rPr lang="en-US" dirty="0" smtClean="0"/>
                        <a:t>Avg. Recall</a:t>
                      </a:r>
                      <a:endParaRPr lang="en-US" dirty="0"/>
                    </a:p>
                  </a:txBody>
                  <a:tcPr/>
                </a:tc>
              </a:tr>
              <a:tr h="370840">
                <a:tc>
                  <a:txBody>
                    <a:bodyPr/>
                    <a:lstStyle/>
                    <a:p>
                      <a:r>
                        <a:rPr lang="en-US" dirty="0" smtClean="0"/>
                        <a:t>Original Tree</a:t>
                      </a:r>
                      <a:endParaRPr lang="en-US" dirty="0"/>
                    </a:p>
                  </a:txBody>
                  <a:tcPr/>
                </a:tc>
                <a:tc>
                  <a:txBody>
                    <a:bodyPr/>
                    <a:lstStyle/>
                    <a:p>
                      <a:pPr marL="0" marR="0" algn="l">
                        <a:lnSpc>
                          <a:spcPct val="107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.032</a:t>
                      </a:r>
                    </a:p>
                  </a:txBody>
                  <a:tcPr marL="68580" marR="68580" marT="0" marB="0"/>
                </a:tc>
                <a:tc>
                  <a:txBody>
                    <a:bodyPr/>
                    <a:lstStyle/>
                    <a:p>
                      <a:pPr marL="0" marR="0" algn="l">
                        <a:lnSpc>
                          <a:spcPct val="107000"/>
                        </a:lnSpc>
                        <a:spcBef>
                          <a:spcPts val="0"/>
                        </a:spcBef>
                        <a:spcAft>
                          <a:spcPts val="0"/>
                        </a:spcAft>
                      </a:pPr>
                      <a:r>
                        <a:rPr lang="en-US" sz="1800">
                          <a:effectLst/>
                          <a:latin typeface="+mn-lt"/>
                          <a:ea typeface="Calibri" panose="020F0502020204030204" pitchFamily="34" charset="0"/>
                          <a:cs typeface="Times New Roman" panose="02020603050405020304" pitchFamily="18" charset="0"/>
                        </a:rPr>
                        <a:t>.484</a:t>
                      </a:r>
                    </a:p>
                  </a:txBody>
                  <a:tcPr marL="68580" marR="68580" marT="0" marB="0"/>
                </a:tc>
              </a:tr>
              <a:tr h="370840">
                <a:tc>
                  <a:txBody>
                    <a:bodyPr/>
                    <a:lstStyle/>
                    <a:p>
                      <a:r>
                        <a:rPr lang="en-US" dirty="0" smtClean="0"/>
                        <a:t>After adding words</a:t>
                      </a:r>
                      <a:endParaRPr lang="en-US" dirty="0"/>
                    </a:p>
                  </a:txBody>
                  <a:tcPr>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.044</a:t>
                      </a: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.449</a:t>
                      </a:r>
                    </a:p>
                  </a:txBody>
                  <a:tcPr marL="68580" marR="68580" marT="0" marB="0">
                    <a:lnB w="12700" cap="flat" cmpd="sng" algn="ctr">
                      <a:solidFill>
                        <a:schemeClr val="tx1"/>
                      </a:solidFill>
                      <a:prstDash val="solid"/>
                      <a:round/>
                      <a:headEnd type="none" w="med" len="med"/>
                      <a:tailEnd type="none" w="med" len="med"/>
                    </a:lnB>
                  </a:tcPr>
                </a:tc>
              </a:tr>
              <a:tr h="370840">
                <a:tc>
                  <a:txBody>
                    <a:bodyPr/>
                    <a:lstStyle/>
                    <a:p>
                      <a:r>
                        <a:rPr lang="en-US" dirty="0" smtClean="0"/>
                        <a:t>A later iteration</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.138</a:t>
                      </a:r>
                    </a:p>
                  </a:txBody>
                  <a:tcPr marL="68580" marR="68580" marT="0" marB="0">
                    <a:lnL w="12700" cmpd="sng">
                      <a:noFill/>
                    </a:lnL>
                    <a:lnT w="12700" cap="flat" cmpd="sng" algn="ctr">
                      <a:solidFill>
                        <a:schemeClr val="tx1"/>
                      </a:solidFill>
                      <a:prstDash val="solid"/>
                      <a:round/>
                      <a:headEnd type="none" w="med" len="med"/>
                      <a:tailEnd type="none" w="med" len="med"/>
                    </a:lnT>
                  </a:tcPr>
                </a:tc>
                <a:tc>
                  <a:txBody>
                    <a:bodyPr/>
                    <a:lstStyle/>
                    <a:p>
                      <a:pPr marL="0" marR="0" algn="l">
                        <a:lnSpc>
                          <a:spcPct val="107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.462</a:t>
                      </a:r>
                    </a:p>
                  </a:txBody>
                  <a:tcPr marL="68580" marR="68580" marT="0" marB="0">
                    <a:lnT w="12700" cap="flat" cmpd="sng" algn="ctr">
                      <a:solidFill>
                        <a:schemeClr val="tx1"/>
                      </a:solidFill>
                      <a:prstDash val="solid"/>
                      <a:round/>
                      <a:headEnd type="none" w="med" len="med"/>
                      <a:tailEnd type="none" w="med" len="med"/>
                    </a:lnT>
                  </a:tcPr>
                </a:tc>
              </a:tr>
              <a:tr h="370840">
                <a:tc>
                  <a:txBody>
                    <a:bodyPr/>
                    <a:lstStyle/>
                    <a:p>
                      <a:r>
                        <a:rPr lang="en-US" dirty="0" smtClean="0"/>
                        <a:t>After adding words</a:t>
                      </a:r>
                      <a:endParaRPr lang="en-US" dirty="0"/>
                    </a:p>
                  </a:txBody>
                  <a:tcPr>
                    <a:lnT w="12700" cmpd="sng">
                      <a:noFill/>
                    </a:lnT>
                  </a:tcPr>
                </a:tc>
                <a:tc>
                  <a:txBody>
                    <a:bodyPr/>
                    <a:lstStyle/>
                    <a:p>
                      <a:pPr marL="0" marR="0" algn="l">
                        <a:lnSpc>
                          <a:spcPct val="107000"/>
                        </a:lnSpc>
                        <a:spcBef>
                          <a:spcPts val="0"/>
                        </a:spcBef>
                        <a:spcAft>
                          <a:spcPts val="0"/>
                        </a:spcAft>
                      </a:pPr>
                      <a:r>
                        <a:rPr lang="en-US" sz="1800">
                          <a:effectLst/>
                          <a:latin typeface="+mn-lt"/>
                          <a:ea typeface="Calibri" panose="020F0502020204030204" pitchFamily="34" charset="0"/>
                          <a:cs typeface="Times New Roman" panose="02020603050405020304" pitchFamily="18" charset="0"/>
                        </a:rPr>
                        <a:t>.142</a:t>
                      </a:r>
                    </a:p>
                  </a:txBody>
                  <a:tcPr marL="68580" marR="68580" marT="0" marB="0"/>
                </a:tc>
                <a:tc>
                  <a:txBody>
                    <a:bodyPr/>
                    <a:lstStyle/>
                    <a:p>
                      <a:pPr marL="0" marR="0" algn="l">
                        <a:lnSpc>
                          <a:spcPct val="107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.417</a:t>
                      </a:r>
                    </a:p>
                  </a:txBody>
                  <a:tcPr marL="68580" marR="68580" marT="0" marB="0"/>
                </a:tc>
              </a:tr>
            </a:tbl>
          </a:graphicData>
        </a:graphic>
      </p:graphicFrame>
    </p:spTree>
    <p:extLst>
      <p:ext uri="{BB962C8B-B14F-4D97-AF65-F5344CB8AC3E}">
        <p14:creationId xmlns:p14="http://schemas.microsoft.com/office/powerpoint/2010/main" val="132845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Content Trees</a:t>
            </a:r>
            <a:endParaRPr lang="en-US" dirty="0"/>
          </a:p>
        </p:txBody>
      </p:sp>
      <p:sp>
        <p:nvSpPr>
          <p:cNvPr id="3" name="Content Placeholder 2"/>
          <p:cNvSpPr>
            <a:spLocks noGrp="1"/>
          </p:cNvSpPr>
          <p:nvPr>
            <p:ph idx="1"/>
          </p:nvPr>
        </p:nvSpPr>
        <p:spPr/>
        <p:txBody>
          <a:bodyPr/>
          <a:lstStyle/>
          <a:p>
            <a:r>
              <a:rPr lang="en-US" dirty="0" smtClean="0"/>
              <a:t>Using the Inverse Document Frequency</a:t>
            </a:r>
          </a:p>
          <a:p>
            <a:pPr lvl="1"/>
            <a:r>
              <a:rPr lang="en-US" dirty="0" smtClean="0"/>
              <a:t>IDF = ln( (Total number of documents) / (Number of documents in which the word appears) )</a:t>
            </a:r>
          </a:p>
          <a:p>
            <a:r>
              <a:rPr lang="en-US" dirty="0" smtClean="0"/>
              <a:t>A tree is then generated by adding words one at a time in order of IDF such that every word has children which appear in a subset of the documents the word itself appears in</a:t>
            </a:r>
          </a:p>
        </p:txBody>
      </p:sp>
    </p:spTree>
    <p:extLst>
      <p:ext uri="{BB962C8B-B14F-4D97-AF65-F5344CB8AC3E}">
        <p14:creationId xmlns:p14="http://schemas.microsoft.com/office/powerpoint/2010/main" val="2918102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Content Trees: Example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953419465"/>
              </p:ext>
            </p:extLst>
          </p:nvPr>
        </p:nvGraphicFramePr>
        <p:xfrm>
          <a:off x="6392562" y="2556933"/>
          <a:ext cx="5132171"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6049806"/>
              </p:ext>
            </p:extLst>
          </p:nvPr>
        </p:nvGraphicFramePr>
        <p:xfrm>
          <a:off x="1236361" y="2655786"/>
          <a:ext cx="5683422" cy="2522393"/>
        </p:xfrm>
        <a:graphic>
          <a:graphicData uri="http://schemas.openxmlformats.org/drawingml/2006/table">
            <a:tbl>
              <a:tblPr firstRow="1" bandRow="1">
                <a:tableStyleId>{5C22544A-7EE6-4342-B048-85BDC9FD1C3A}</a:tableStyleId>
              </a:tblPr>
              <a:tblGrid>
                <a:gridCol w="1894474"/>
                <a:gridCol w="2176608"/>
                <a:gridCol w="1612340"/>
              </a:tblGrid>
              <a:tr h="746441">
                <a:tc>
                  <a:txBody>
                    <a:bodyPr/>
                    <a:lstStyle/>
                    <a:p>
                      <a:r>
                        <a:rPr lang="en-US" dirty="0" smtClean="0"/>
                        <a:t>Word</a:t>
                      </a:r>
                      <a:endParaRPr lang="en-US" dirty="0"/>
                    </a:p>
                  </a:txBody>
                  <a:tcPr/>
                </a:tc>
                <a:tc>
                  <a:txBody>
                    <a:bodyPr/>
                    <a:lstStyle/>
                    <a:p>
                      <a:r>
                        <a:rPr lang="en-US" dirty="0" smtClean="0"/>
                        <a:t>Documents in which it appears</a:t>
                      </a:r>
                      <a:endParaRPr lang="en-US" dirty="0"/>
                    </a:p>
                  </a:txBody>
                  <a:tcPr/>
                </a:tc>
                <a:tc>
                  <a:txBody>
                    <a:bodyPr/>
                    <a:lstStyle/>
                    <a:p>
                      <a:r>
                        <a:rPr lang="en-US" dirty="0" smtClean="0"/>
                        <a:t>IDF Score</a:t>
                      </a:r>
                      <a:endParaRPr lang="en-US" dirty="0"/>
                    </a:p>
                  </a:txBody>
                  <a:tcPr/>
                </a:tc>
              </a:tr>
              <a:tr h="443988">
                <a:tc>
                  <a:txBody>
                    <a:bodyPr/>
                    <a:lstStyle/>
                    <a:p>
                      <a:r>
                        <a:rPr lang="en-US" dirty="0" smtClean="0"/>
                        <a:t>Food</a:t>
                      </a:r>
                      <a:endParaRPr lang="en-US" dirty="0"/>
                    </a:p>
                  </a:txBody>
                  <a:tcPr/>
                </a:tc>
                <a:tc>
                  <a:txBody>
                    <a:bodyPr/>
                    <a:lstStyle/>
                    <a:p>
                      <a:r>
                        <a:rPr lang="en-US" dirty="0" smtClean="0"/>
                        <a:t>1, 2, 3, 4, 5</a:t>
                      </a:r>
                      <a:endParaRPr lang="en-US" dirty="0"/>
                    </a:p>
                  </a:txBody>
                  <a:tcPr/>
                </a:tc>
                <a:tc>
                  <a:txBody>
                    <a:bodyPr/>
                    <a:lstStyle/>
                    <a:p>
                      <a:r>
                        <a:rPr lang="en-US" dirty="0" smtClean="0"/>
                        <a:t>Ln(10/5) = .69</a:t>
                      </a:r>
                      <a:endParaRPr lang="en-US" dirty="0"/>
                    </a:p>
                  </a:txBody>
                  <a:tcPr/>
                </a:tc>
              </a:tr>
              <a:tr h="443988">
                <a:tc>
                  <a:txBody>
                    <a:bodyPr/>
                    <a:lstStyle/>
                    <a:p>
                      <a:r>
                        <a:rPr lang="en-US" dirty="0" smtClean="0"/>
                        <a:t>Beef</a:t>
                      </a:r>
                      <a:endParaRPr lang="en-US" dirty="0"/>
                    </a:p>
                  </a:txBody>
                  <a:tcPr/>
                </a:tc>
                <a:tc>
                  <a:txBody>
                    <a:bodyPr/>
                    <a:lstStyle/>
                    <a:p>
                      <a:r>
                        <a:rPr lang="en-US" dirty="0" smtClean="0"/>
                        <a:t>1, 2, 3</a:t>
                      </a:r>
                      <a:endParaRPr lang="en-US" dirty="0"/>
                    </a:p>
                  </a:txBody>
                  <a:tcPr/>
                </a:tc>
                <a:tc>
                  <a:txBody>
                    <a:bodyPr/>
                    <a:lstStyle/>
                    <a:p>
                      <a:r>
                        <a:rPr lang="en-US" dirty="0" smtClean="0"/>
                        <a:t>Ln(10/3) = 1.2</a:t>
                      </a:r>
                      <a:endParaRPr lang="en-US" dirty="0"/>
                    </a:p>
                  </a:txBody>
                  <a:tcPr/>
                </a:tc>
              </a:tr>
              <a:tr h="443988">
                <a:tc>
                  <a:txBody>
                    <a:bodyPr/>
                    <a:lstStyle/>
                    <a:p>
                      <a:r>
                        <a:rPr lang="en-US" dirty="0" smtClean="0"/>
                        <a:t>Steak</a:t>
                      </a:r>
                      <a:endParaRPr lang="en-US" dirty="0"/>
                    </a:p>
                  </a:txBody>
                  <a:tcPr/>
                </a:tc>
                <a:tc>
                  <a:txBody>
                    <a:bodyPr/>
                    <a:lstStyle/>
                    <a:p>
                      <a:r>
                        <a:rPr lang="en-US" dirty="0" smtClean="0"/>
                        <a:t>1, 2</a:t>
                      </a:r>
                      <a:endParaRPr lang="en-US" dirty="0"/>
                    </a:p>
                  </a:txBody>
                  <a:tcPr/>
                </a:tc>
                <a:tc>
                  <a:txBody>
                    <a:bodyPr/>
                    <a:lstStyle/>
                    <a:p>
                      <a:r>
                        <a:rPr lang="en-US" dirty="0" smtClean="0"/>
                        <a:t>Ln(10/2) = 1.6</a:t>
                      </a:r>
                      <a:endParaRPr lang="en-US" dirty="0"/>
                    </a:p>
                  </a:txBody>
                  <a:tcPr/>
                </a:tc>
              </a:tr>
              <a:tr h="443988">
                <a:tc>
                  <a:txBody>
                    <a:bodyPr/>
                    <a:lstStyle/>
                    <a:p>
                      <a:r>
                        <a:rPr lang="en-US" dirty="0" smtClean="0"/>
                        <a:t>Hamburger</a:t>
                      </a:r>
                      <a:endParaRPr lang="en-US" dirty="0"/>
                    </a:p>
                  </a:txBody>
                  <a:tcPr/>
                </a:tc>
                <a:tc>
                  <a:txBody>
                    <a:bodyPr/>
                    <a:lstStyle/>
                    <a:p>
                      <a:r>
                        <a:rPr lang="en-US" dirty="0" smtClean="0"/>
                        <a:t>2, 3</a:t>
                      </a:r>
                      <a:endParaRPr lang="en-US" dirty="0"/>
                    </a:p>
                  </a:txBody>
                  <a:tcPr/>
                </a:tc>
                <a:tc>
                  <a:txBody>
                    <a:bodyPr/>
                    <a:lstStyle/>
                    <a:p>
                      <a:r>
                        <a:rPr lang="en-US" dirty="0" smtClean="0"/>
                        <a:t>Ln(10/2) = 1.6</a:t>
                      </a:r>
                      <a:endParaRPr lang="en-US" dirty="0"/>
                    </a:p>
                  </a:txBody>
                  <a:tcPr/>
                </a:tc>
              </a:tr>
            </a:tbl>
          </a:graphicData>
        </a:graphic>
      </p:graphicFrame>
    </p:spTree>
    <p:extLst>
      <p:ext uri="{BB962C8B-B14F-4D97-AF65-F5344CB8AC3E}">
        <p14:creationId xmlns:p14="http://schemas.microsoft.com/office/powerpoint/2010/main" val="2194888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After Generating Content Tree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41942835"/>
              </p:ext>
            </p:extLst>
          </p:nvPr>
        </p:nvGraphicFramePr>
        <p:xfrm>
          <a:off x="1932147" y="2706234"/>
          <a:ext cx="8127999" cy="741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US" dirty="0"/>
                    </a:p>
                  </a:txBody>
                  <a:tcPr/>
                </a:tc>
                <a:tc>
                  <a:txBody>
                    <a:bodyPr/>
                    <a:lstStyle/>
                    <a:p>
                      <a:r>
                        <a:rPr lang="en-US" dirty="0" smtClean="0"/>
                        <a:t>Avg.</a:t>
                      </a:r>
                      <a:r>
                        <a:rPr lang="en-US" baseline="0" dirty="0" smtClean="0"/>
                        <a:t> Precision</a:t>
                      </a:r>
                      <a:endParaRPr lang="en-US" dirty="0"/>
                    </a:p>
                  </a:txBody>
                  <a:tcPr/>
                </a:tc>
                <a:tc>
                  <a:txBody>
                    <a:bodyPr/>
                    <a:lstStyle/>
                    <a:p>
                      <a:r>
                        <a:rPr lang="en-US" dirty="0" smtClean="0"/>
                        <a:t>Avg. Recall</a:t>
                      </a:r>
                      <a:endParaRPr lang="en-US" dirty="0"/>
                    </a:p>
                  </a:txBody>
                  <a:tcPr/>
                </a:tc>
              </a:tr>
              <a:tr h="370840">
                <a:tc>
                  <a:txBody>
                    <a:bodyPr/>
                    <a:lstStyle/>
                    <a:p>
                      <a:r>
                        <a:rPr lang="en-US" dirty="0" smtClean="0"/>
                        <a:t>Query</a:t>
                      </a:r>
                      <a:r>
                        <a:rPr lang="en-US" baseline="0" dirty="0" smtClean="0"/>
                        <a:t> vs. Document</a:t>
                      </a:r>
                      <a:endParaRPr lang="en-US" dirty="0"/>
                    </a:p>
                  </a:txBody>
                  <a:tcPr/>
                </a:tc>
                <a:tc>
                  <a:txBody>
                    <a:bodyPr/>
                    <a:lstStyle/>
                    <a:p>
                      <a:r>
                        <a:rPr lang="en-US" dirty="0" smtClean="0"/>
                        <a:t>.132</a:t>
                      </a:r>
                      <a:endParaRPr lang="en-US" dirty="0"/>
                    </a:p>
                  </a:txBody>
                  <a:tcPr marL="68580" marR="68580" marT="0" marB="0"/>
                </a:tc>
                <a:tc>
                  <a:txBody>
                    <a:bodyPr/>
                    <a:lstStyle/>
                    <a:p>
                      <a:r>
                        <a:rPr lang="en-US" dirty="0" smtClean="0"/>
                        <a:t>.512</a:t>
                      </a:r>
                      <a:endParaRPr lang="en-US" dirty="0"/>
                    </a:p>
                  </a:txBody>
                  <a:tcPr marL="68580" marR="68580" marT="0" marB="0"/>
                </a:tc>
              </a:tr>
            </a:tbl>
          </a:graphicData>
        </a:graphic>
      </p:graphicFrame>
    </p:spTree>
    <p:extLst>
      <p:ext uri="{BB962C8B-B14F-4D97-AF65-F5344CB8AC3E}">
        <p14:creationId xmlns:p14="http://schemas.microsoft.com/office/powerpoint/2010/main" val="216527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3844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270422" y="606490"/>
            <a:ext cx="5395784" cy="551439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500" dirty="0" smtClean="0"/>
              <a:t>What is an Information Retrieval System</a:t>
            </a:r>
            <a:r>
              <a:rPr lang="en-US" sz="2500" dirty="0" smtClean="0"/>
              <a:t>?</a:t>
            </a:r>
            <a:endParaRPr lang="en-US" sz="2500" dirty="0"/>
          </a:p>
          <a:p>
            <a:r>
              <a:rPr lang="en-US" sz="2500" dirty="0" smtClean="0"/>
              <a:t>Measurements: Recall </a:t>
            </a:r>
            <a:r>
              <a:rPr lang="en-US" sz="2500" dirty="0"/>
              <a:t>and Precision</a:t>
            </a:r>
          </a:p>
          <a:p>
            <a:pPr lvl="1"/>
            <a:r>
              <a:rPr lang="en-US" sz="2500" dirty="0" smtClean="0"/>
              <a:t>Definitions</a:t>
            </a:r>
            <a:endParaRPr lang="en-US" sz="2500" dirty="0" smtClean="0"/>
          </a:p>
          <a:p>
            <a:r>
              <a:rPr lang="en-US" sz="2500" dirty="0" smtClean="0"/>
              <a:t>How does mine work?</a:t>
            </a:r>
          </a:p>
          <a:p>
            <a:pPr lvl="1"/>
            <a:r>
              <a:rPr lang="en-US" sz="2500" dirty="0" smtClean="0"/>
              <a:t>Content Tree</a:t>
            </a:r>
          </a:p>
          <a:p>
            <a:pPr lvl="1"/>
            <a:r>
              <a:rPr lang="en-US" sz="2500" dirty="0" smtClean="0"/>
              <a:t>Building a Document Profile</a:t>
            </a:r>
          </a:p>
          <a:p>
            <a:pPr lvl="1"/>
            <a:r>
              <a:rPr lang="en-US" sz="2500" dirty="0" smtClean="0"/>
              <a:t>Comparing Documents</a:t>
            </a:r>
          </a:p>
          <a:p>
            <a:r>
              <a:rPr lang="en-US" sz="2500" dirty="0" smtClean="0"/>
              <a:t>Results and Iterations</a:t>
            </a:r>
          </a:p>
          <a:p>
            <a:pPr lvl="1"/>
            <a:r>
              <a:rPr lang="en-US" sz="2500" dirty="0" smtClean="0"/>
              <a:t>Rewriting Comparison Algorithm</a:t>
            </a:r>
            <a:endParaRPr lang="en-US" sz="2500" dirty="0"/>
          </a:p>
          <a:p>
            <a:pPr lvl="1"/>
            <a:r>
              <a:rPr lang="en-US" sz="2500" dirty="0" smtClean="0"/>
              <a:t>Generating </a:t>
            </a:r>
            <a:r>
              <a:rPr lang="en-US" sz="2500" dirty="0" smtClean="0"/>
              <a:t>Content </a:t>
            </a:r>
            <a:r>
              <a:rPr lang="en-US" sz="2500" dirty="0" smtClean="0"/>
              <a:t>Trees</a:t>
            </a:r>
            <a:endParaRPr lang="en-US" sz="2500" dirty="0"/>
          </a:p>
        </p:txBody>
      </p:sp>
    </p:spTree>
    <p:extLst>
      <p:ext uri="{BB962C8B-B14F-4D97-AF65-F5344CB8AC3E}">
        <p14:creationId xmlns:p14="http://schemas.microsoft.com/office/powerpoint/2010/main" val="2694758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Information Retrieval System?</a:t>
            </a:r>
            <a:endParaRPr lang="en-US" dirty="0"/>
          </a:p>
        </p:txBody>
      </p:sp>
      <p:pic>
        <p:nvPicPr>
          <p:cNvPr id="4" name="Content Placeholder 3"/>
          <p:cNvPicPr>
            <a:picLocks noGrp="1" noChangeAspect="1"/>
          </p:cNvPicPr>
          <p:nvPr>
            <p:ph idx="1"/>
          </p:nvPr>
        </p:nvPicPr>
        <p:blipFill>
          <a:blip r:embed="rId2"/>
          <a:stretch>
            <a:fillRect/>
          </a:stretch>
        </p:blipFill>
        <p:spPr>
          <a:xfrm>
            <a:off x="1755300" y="2540988"/>
            <a:ext cx="3491562" cy="3317875"/>
          </a:xfrm>
          <a:prstGeom prst="rect">
            <a:avLst/>
          </a:prstGeom>
        </p:spPr>
      </p:pic>
      <p:pic>
        <p:nvPicPr>
          <p:cNvPr id="1026" name="Picture 2" descr="http://www.sigchi.org/chi96/proceedings/papers/Koenemann/jk1_f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197" y="2593049"/>
            <a:ext cx="4169290" cy="326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483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and Precision</a:t>
            </a:r>
            <a:endParaRPr lang="en-US" dirty="0"/>
          </a:p>
        </p:txBody>
      </p:sp>
      <p:sp>
        <p:nvSpPr>
          <p:cNvPr id="3" name="Content Placeholder 2"/>
          <p:cNvSpPr>
            <a:spLocks noGrp="1"/>
          </p:cNvSpPr>
          <p:nvPr>
            <p:ph idx="1"/>
          </p:nvPr>
        </p:nvSpPr>
        <p:spPr>
          <a:xfrm>
            <a:off x="1295401" y="2556931"/>
            <a:ext cx="9601196" cy="3464927"/>
          </a:xfrm>
        </p:spPr>
        <p:txBody>
          <a:bodyPr>
            <a:normAutofit/>
          </a:bodyPr>
          <a:lstStyle/>
          <a:p>
            <a:r>
              <a:rPr lang="en-US" dirty="0" smtClean="0"/>
              <a:t>Measurements for determining how well the system works </a:t>
            </a:r>
          </a:p>
          <a:p>
            <a:r>
              <a:rPr lang="en-US" dirty="0" smtClean="0"/>
              <a:t>Recall:</a:t>
            </a:r>
          </a:p>
          <a:p>
            <a:pPr lvl="1"/>
            <a:r>
              <a:rPr lang="en-US" dirty="0" smtClean="0"/>
              <a:t>What percentage of the correct documents were actually retrieved?</a:t>
            </a:r>
          </a:p>
          <a:p>
            <a:pPr lvl="1"/>
            <a:r>
              <a:rPr lang="en-US" dirty="0" smtClean="0"/>
              <a:t>= Number of relevant documents retrieved / Total number of relevant documents</a:t>
            </a:r>
          </a:p>
          <a:p>
            <a:r>
              <a:rPr lang="en-US" dirty="0" smtClean="0"/>
              <a:t>Precision:</a:t>
            </a:r>
          </a:p>
          <a:p>
            <a:pPr lvl="1"/>
            <a:r>
              <a:rPr lang="en-US" dirty="0" smtClean="0"/>
              <a:t>What percentage of the retrieved documents were correct?</a:t>
            </a:r>
          </a:p>
          <a:p>
            <a:pPr lvl="1"/>
            <a:r>
              <a:rPr lang="en-US" dirty="0" smtClean="0"/>
              <a:t>= Number of relevant documents retrieved / Total number of retrieved documents</a:t>
            </a:r>
            <a:endParaRPr lang="en-US" dirty="0"/>
          </a:p>
        </p:txBody>
      </p:sp>
    </p:spTree>
    <p:extLst>
      <p:ext uri="{BB962C8B-B14F-4D97-AF65-F5344CB8AC3E}">
        <p14:creationId xmlns:p14="http://schemas.microsoft.com/office/powerpoint/2010/main" val="509310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mine work?</a:t>
            </a:r>
            <a:endParaRPr lang="en-US" dirty="0"/>
          </a:p>
        </p:txBody>
      </p:sp>
      <p:sp>
        <p:nvSpPr>
          <p:cNvPr id="3" name="Content Placeholder 2"/>
          <p:cNvSpPr>
            <a:spLocks noGrp="1"/>
          </p:cNvSpPr>
          <p:nvPr>
            <p:ph idx="1"/>
          </p:nvPr>
        </p:nvSpPr>
        <p:spPr/>
        <p:txBody>
          <a:bodyPr/>
          <a:lstStyle/>
          <a:p>
            <a:r>
              <a:rPr lang="en-US" dirty="0" smtClean="0"/>
              <a:t>Based on the idea of there being “Content Trees” from which document profiles are built</a:t>
            </a:r>
          </a:p>
          <a:p>
            <a:r>
              <a:rPr lang="en-US" dirty="0" smtClean="0"/>
              <a:t>You then compare the document profiles to determine similarity</a:t>
            </a:r>
            <a:endParaRPr lang="en-US" dirty="0"/>
          </a:p>
        </p:txBody>
      </p:sp>
      <p:grpSp>
        <p:nvGrpSpPr>
          <p:cNvPr id="9" name="Group 8"/>
          <p:cNvGrpSpPr/>
          <p:nvPr/>
        </p:nvGrpSpPr>
        <p:grpSpPr>
          <a:xfrm>
            <a:off x="2997073" y="4472984"/>
            <a:ext cx="1462215" cy="1067209"/>
            <a:chOff x="1713470" y="4291914"/>
            <a:chExt cx="1462215" cy="1067209"/>
          </a:xfrm>
        </p:grpSpPr>
        <p:cxnSp>
          <p:nvCxnSpPr>
            <p:cNvPr id="5" name="Straight Arrow Connector 4"/>
            <p:cNvCxnSpPr/>
            <p:nvPr/>
          </p:nvCxnSpPr>
          <p:spPr>
            <a:xfrm flipH="1" flipV="1">
              <a:off x="1713470" y="4291914"/>
              <a:ext cx="856735" cy="8732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p:nvPr/>
          </p:nvCxnSpPr>
          <p:spPr>
            <a:xfrm flipV="1">
              <a:off x="2570205" y="4567881"/>
              <a:ext cx="605480" cy="5972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Arc 7"/>
            <p:cNvSpPr/>
            <p:nvPr/>
          </p:nvSpPr>
          <p:spPr>
            <a:xfrm>
              <a:off x="2077994" y="4854145"/>
              <a:ext cx="910280" cy="504978"/>
            </a:xfrm>
            <a:prstGeom prst="arc">
              <a:avLst>
                <a:gd name="adj1" fmla="val 13455430"/>
                <a:gd name="adj2" fmla="val 196218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Multiply 10"/>
          <p:cNvSpPr/>
          <p:nvPr/>
        </p:nvSpPr>
        <p:spPr>
          <a:xfrm>
            <a:off x="2765854" y="3953335"/>
            <a:ext cx="2178908" cy="2155570"/>
          </a:xfrm>
          <a:prstGeom prst="mathMultiply">
            <a:avLst>
              <a:gd name="adj1" fmla="val 207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images.clipartpanda.com/family-tree-background-family-tree-background-graphicsfamily-tree-background---viewing-gallery-gfqnu5j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0960" y="3866377"/>
            <a:ext cx="2332252" cy="228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56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807850100"/>
              </p:ext>
            </p:extLst>
          </p:nvPr>
        </p:nvGraphicFramePr>
        <p:xfrm>
          <a:off x="766120" y="1680519"/>
          <a:ext cx="10626810" cy="3896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1344829" y="644381"/>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Content Tree Example</a:t>
            </a:r>
            <a:endParaRPr lang="en-US" dirty="0"/>
          </a:p>
        </p:txBody>
      </p:sp>
    </p:spTree>
    <p:extLst>
      <p:ext uri="{BB962C8B-B14F-4D97-AF65-F5344CB8AC3E}">
        <p14:creationId xmlns:p14="http://schemas.microsoft.com/office/powerpoint/2010/main" val="2783388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300590225"/>
              </p:ext>
            </p:extLst>
          </p:nvPr>
        </p:nvGraphicFramePr>
        <p:xfrm>
          <a:off x="766120" y="2924431"/>
          <a:ext cx="10626810" cy="323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1344829" y="644381"/>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Building a Document Profile</a:t>
            </a:r>
            <a:endParaRPr lang="en-US" dirty="0"/>
          </a:p>
        </p:txBody>
      </p:sp>
      <p:sp>
        <p:nvSpPr>
          <p:cNvPr id="6" name="Content Placeholder 2"/>
          <p:cNvSpPr txBox="1">
            <a:spLocks/>
          </p:cNvSpPr>
          <p:nvPr/>
        </p:nvSpPr>
        <p:spPr>
          <a:xfrm>
            <a:off x="1748482" y="1601343"/>
            <a:ext cx="9601196" cy="33189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p:txBody>
      </p:sp>
      <p:sp>
        <p:nvSpPr>
          <p:cNvPr id="7" name="Content Placeholder 2"/>
          <p:cNvSpPr txBox="1">
            <a:spLocks/>
          </p:cNvSpPr>
          <p:nvPr/>
        </p:nvSpPr>
        <p:spPr>
          <a:xfrm>
            <a:off x="1748482" y="1601343"/>
            <a:ext cx="9601196" cy="85353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smtClean="0"/>
              <a:t>I like </a:t>
            </a:r>
            <a:r>
              <a:rPr lang="en-US" dirty="0" smtClean="0"/>
              <a:t>farms because they produce lots of food, including my favorite, beef.</a:t>
            </a:r>
            <a:endParaRPr lang="en-US" dirty="0"/>
          </a:p>
        </p:txBody>
      </p:sp>
      <p:sp>
        <p:nvSpPr>
          <p:cNvPr id="8" name="TextBox 7"/>
          <p:cNvSpPr txBox="1"/>
          <p:nvPr/>
        </p:nvSpPr>
        <p:spPr>
          <a:xfrm>
            <a:off x="4295657" y="5577738"/>
            <a:ext cx="221673" cy="369332"/>
          </a:xfrm>
          <a:prstGeom prst="rect">
            <a:avLst/>
          </a:prstGeom>
          <a:noFill/>
        </p:spPr>
        <p:txBody>
          <a:bodyPr wrap="square" rtlCol="0">
            <a:spAutoFit/>
          </a:bodyPr>
          <a:lstStyle/>
          <a:p>
            <a:r>
              <a:rPr lang="en-US" dirty="0" smtClean="0"/>
              <a:t>1</a:t>
            </a:r>
            <a:endParaRPr lang="en-US" dirty="0"/>
          </a:p>
        </p:txBody>
      </p:sp>
      <p:sp>
        <p:nvSpPr>
          <p:cNvPr id="9" name="TextBox 8"/>
          <p:cNvSpPr txBox="1"/>
          <p:nvPr/>
        </p:nvSpPr>
        <p:spPr>
          <a:xfrm>
            <a:off x="7592540" y="4399958"/>
            <a:ext cx="221673" cy="369332"/>
          </a:xfrm>
          <a:prstGeom prst="rect">
            <a:avLst/>
          </a:prstGeom>
          <a:noFill/>
        </p:spPr>
        <p:txBody>
          <a:bodyPr wrap="square" rtlCol="0">
            <a:spAutoFit/>
          </a:bodyPr>
          <a:lstStyle/>
          <a:p>
            <a:r>
              <a:rPr lang="en-US" dirty="0" smtClean="0"/>
              <a:t>1</a:t>
            </a:r>
            <a:endParaRPr lang="en-US" dirty="0"/>
          </a:p>
        </p:txBody>
      </p:sp>
      <p:sp>
        <p:nvSpPr>
          <p:cNvPr id="10" name="TextBox 9"/>
          <p:cNvSpPr txBox="1"/>
          <p:nvPr/>
        </p:nvSpPr>
        <p:spPr>
          <a:xfrm>
            <a:off x="7592540" y="5577738"/>
            <a:ext cx="221673" cy="369332"/>
          </a:xfrm>
          <a:prstGeom prst="rect">
            <a:avLst/>
          </a:prstGeom>
          <a:noFill/>
        </p:spPr>
        <p:txBody>
          <a:bodyPr wrap="square" rtlCol="0">
            <a:spAutoFit/>
          </a:bodyPr>
          <a:lstStyle/>
          <a:p>
            <a:r>
              <a:rPr lang="en-US" dirty="0" smtClean="0"/>
              <a:t>1</a:t>
            </a:r>
            <a:endParaRPr lang="en-US" dirty="0"/>
          </a:p>
        </p:txBody>
      </p:sp>
      <p:sp>
        <p:nvSpPr>
          <p:cNvPr id="12" name="TextBox 11"/>
          <p:cNvSpPr txBox="1"/>
          <p:nvPr/>
        </p:nvSpPr>
        <p:spPr>
          <a:xfrm>
            <a:off x="4295657" y="4399958"/>
            <a:ext cx="198582" cy="369332"/>
          </a:xfrm>
          <a:prstGeom prst="rect">
            <a:avLst/>
          </a:prstGeom>
          <a:noFill/>
        </p:spPr>
        <p:txBody>
          <a:bodyPr wrap="square" rtlCol="0">
            <a:spAutoFit/>
          </a:bodyPr>
          <a:lstStyle/>
          <a:p>
            <a:r>
              <a:rPr lang="en-US" dirty="0"/>
              <a:t>2</a:t>
            </a:r>
          </a:p>
        </p:txBody>
      </p:sp>
      <p:sp>
        <p:nvSpPr>
          <p:cNvPr id="13" name="TextBox 12"/>
          <p:cNvSpPr txBox="1"/>
          <p:nvPr/>
        </p:nvSpPr>
        <p:spPr>
          <a:xfrm>
            <a:off x="4295657" y="4399958"/>
            <a:ext cx="221673" cy="369332"/>
          </a:xfrm>
          <a:prstGeom prst="rect">
            <a:avLst/>
          </a:prstGeom>
          <a:noFill/>
        </p:spPr>
        <p:txBody>
          <a:bodyPr wrap="square" rtlCol="0">
            <a:spAutoFit/>
          </a:bodyPr>
          <a:lstStyle/>
          <a:p>
            <a:r>
              <a:rPr lang="en-US" dirty="0" smtClean="0"/>
              <a:t>1</a:t>
            </a:r>
            <a:endParaRPr lang="en-US" dirty="0"/>
          </a:p>
        </p:txBody>
      </p:sp>
      <p:graphicFrame>
        <p:nvGraphicFramePr>
          <p:cNvPr id="14" name="Content Placeholder 3"/>
          <p:cNvGraphicFramePr>
            <a:graphicFrameLocks/>
          </p:cNvGraphicFramePr>
          <p:nvPr>
            <p:extLst>
              <p:ext uri="{D42A27DB-BD31-4B8C-83A1-F6EECF244321}">
                <p14:modId xmlns:p14="http://schemas.microsoft.com/office/powerpoint/2010/main" val="2460260460"/>
              </p:ext>
            </p:extLst>
          </p:nvPr>
        </p:nvGraphicFramePr>
        <p:xfrm>
          <a:off x="864974" y="2060412"/>
          <a:ext cx="2965621" cy="17948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8232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F62097E-E899-413A-B307-BD360315F6A4}"/>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1BD4006F-235B-45D5-96E7-76BD89EC9013}"/>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D582469F-B300-4441-8B7A-811F2944BE7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989D2EA1-9439-4DA1-8943-DD924ED047A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16E1DCD-7FAB-448D-A679-39CB0A27E971}"/>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D903AFF5-E5F6-4466-924A-0B5E49DA203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23EF96DB-4BC4-4BFF-A0F6-595B9165E4CE}"/>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F56E999E-66FD-4637-AD33-5AC8B79F1842}"/>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graphicEl>
                                              <a:dgm id="{0FAC0412-8017-4535-AC2C-8A81766BC88D}"/>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6E6EC764-966F-4CBB-8AD4-11EFBFEC79FB}"/>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5496AA36-6C29-4402-87AE-3BA3F7F7FB10}"/>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graphicEl>
                                              <a:dgm id="{C18B3AE3-C56B-4C46-B2FE-8FC0FF516083}"/>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graphicEl>
                                              <a:dgm id="{E9198AC2-9187-42A7-8316-2334E731B4D9}"/>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1BED93CD-BA7B-4499-826C-20AE6140A068}"/>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rev="1"/>
        </p:bldSub>
      </p:bldGraphic>
      <p:bldP spid="8" grpId="0"/>
      <p:bldP spid="9" grpId="0"/>
      <p:bldP spid="10" grpId="0"/>
      <p:bldP spid="12" grpId="0"/>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Content Placeholder 3"/>
          <p:cNvGraphicFramePr>
            <a:graphicFrameLocks/>
          </p:cNvGraphicFramePr>
          <p:nvPr>
            <p:extLst>
              <p:ext uri="{D42A27DB-BD31-4B8C-83A1-F6EECF244321}">
                <p14:modId xmlns:p14="http://schemas.microsoft.com/office/powerpoint/2010/main" val="488291368"/>
              </p:ext>
            </p:extLst>
          </p:nvPr>
        </p:nvGraphicFramePr>
        <p:xfrm>
          <a:off x="3878262" y="2341461"/>
          <a:ext cx="4196650" cy="3238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p:cNvSpPr txBox="1">
            <a:spLocks/>
          </p:cNvSpPr>
          <p:nvPr/>
        </p:nvSpPr>
        <p:spPr>
          <a:xfrm>
            <a:off x="1344829" y="644381"/>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Comparing Profiles</a:t>
            </a:r>
            <a:endParaRPr lang="en-US" dirty="0"/>
          </a:p>
        </p:txBody>
      </p:sp>
      <p:grpSp>
        <p:nvGrpSpPr>
          <p:cNvPr id="21" name="Group 20"/>
          <p:cNvGrpSpPr/>
          <p:nvPr/>
        </p:nvGrpSpPr>
        <p:grpSpPr>
          <a:xfrm>
            <a:off x="-343135" y="2301792"/>
            <a:ext cx="5086998" cy="3237471"/>
            <a:chOff x="-3076207" y="2397959"/>
            <a:chExt cx="10626810" cy="3237471"/>
          </a:xfrm>
        </p:grpSpPr>
        <p:graphicFrame>
          <p:nvGraphicFramePr>
            <p:cNvPr id="11" name="Content Placeholder 3"/>
            <p:cNvGraphicFramePr>
              <a:graphicFrameLocks/>
            </p:cNvGraphicFramePr>
            <p:nvPr>
              <p:extLst>
                <p:ext uri="{D42A27DB-BD31-4B8C-83A1-F6EECF244321}">
                  <p14:modId xmlns:p14="http://schemas.microsoft.com/office/powerpoint/2010/main" val="2022879836"/>
                </p:ext>
              </p:extLst>
            </p:nvPr>
          </p:nvGraphicFramePr>
          <p:xfrm>
            <a:off x="-3076207" y="2397959"/>
            <a:ext cx="10626810" cy="32374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0" name="Group 19"/>
            <p:cNvGrpSpPr/>
            <p:nvPr/>
          </p:nvGrpSpPr>
          <p:grpSpPr>
            <a:xfrm>
              <a:off x="-1137186" y="3816076"/>
              <a:ext cx="6578893" cy="1560808"/>
              <a:chOff x="-1137186" y="3816076"/>
              <a:chExt cx="6578893" cy="1560808"/>
            </a:xfrm>
          </p:grpSpPr>
          <p:sp>
            <p:nvSpPr>
              <p:cNvPr id="13" name="TextBox 12"/>
              <p:cNvSpPr txBox="1"/>
              <p:nvPr/>
            </p:nvSpPr>
            <p:spPr>
              <a:xfrm>
                <a:off x="-1137186" y="5006121"/>
                <a:ext cx="221674" cy="369332"/>
              </a:xfrm>
              <a:prstGeom prst="rect">
                <a:avLst/>
              </a:prstGeom>
              <a:noFill/>
            </p:spPr>
            <p:txBody>
              <a:bodyPr wrap="square" rtlCol="0">
                <a:spAutoFit/>
              </a:bodyPr>
              <a:lstStyle/>
              <a:p>
                <a:r>
                  <a:rPr lang="en-US" dirty="0" smtClean="0"/>
                  <a:t>1</a:t>
                </a:r>
                <a:endParaRPr lang="en-US" dirty="0"/>
              </a:p>
            </p:txBody>
          </p:sp>
          <p:sp>
            <p:nvSpPr>
              <p:cNvPr id="14" name="TextBox 13"/>
              <p:cNvSpPr txBox="1"/>
              <p:nvPr/>
            </p:nvSpPr>
            <p:spPr>
              <a:xfrm>
                <a:off x="5220033" y="3872038"/>
                <a:ext cx="221674"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5220033" y="5007552"/>
                <a:ext cx="221674"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1125640" y="3816076"/>
                <a:ext cx="198582" cy="369332"/>
              </a:xfrm>
              <a:prstGeom prst="rect">
                <a:avLst/>
              </a:prstGeom>
              <a:noFill/>
            </p:spPr>
            <p:txBody>
              <a:bodyPr wrap="square" rtlCol="0">
                <a:spAutoFit/>
              </a:bodyPr>
              <a:lstStyle/>
              <a:p>
                <a:r>
                  <a:rPr lang="en-US" dirty="0"/>
                  <a:t>2</a:t>
                </a:r>
              </a:p>
            </p:txBody>
          </p:sp>
        </p:grpSp>
      </p:grpSp>
      <p:graphicFrame>
        <p:nvGraphicFramePr>
          <p:cNvPr id="19" name="Content Placeholder 3"/>
          <p:cNvGraphicFramePr>
            <a:graphicFrameLocks/>
          </p:cNvGraphicFramePr>
          <p:nvPr>
            <p:extLst>
              <p:ext uri="{D42A27DB-BD31-4B8C-83A1-F6EECF244321}">
                <p14:modId xmlns:p14="http://schemas.microsoft.com/office/powerpoint/2010/main" val="4255857382"/>
              </p:ext>
            </p:extLst>
          </p:nvPr>
        </p:nvGraphicFramePr>
        <p:xfrm>
          <a:off x="6449798" y="2292818"/>
          <a:ext cx="6950886" cy="33354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28" name="Group 27"/>
          <p:cNvGrpSpPr/>
          <p:nvPr/>
        </p:nvGrpSpPr>
        <p:grpSpPr>
          <a:xfrm>
            <a:off x="8227989" y="3735862"/>
            <a:ext cx="3380400" cy="1729521"/>
            <a:chOff x="7858534" y="3697028"/>
            <a:chExt cx="3380400" cy="1729521"/>
          </a:xfrm>
        </p:grpSpPr>
        <p:sp>
          <p:nvSpPr>
            <p:cNvPr id="23" name="TextBox 22"/>
            <p:cNvSpPr txBox="1"/>
            <p:nvPr/>
          </p:nvSpPr>
          <p:spPr>
            <a:xfrm>
              <a:off x="7858535" y="4934407"/>
              <a:ext cx="221673" cy="369332"/>
            </a:xfrm>
            <a:prstGeom prst="rect">
              <a:avLst/>
            </a:prstGeom>
            <a:noFill/>
          </p:spPr>
          <p:txBody>
            <a:bodyPr wrap="square" rtlCol="0">
              <a:spAutoFit/>
            </a:bodyPr>
            <a:lstStyle/>
            <a:p>
              <a:r>
                <a:rPr lang="en-US" dirty="0" smtClean="0"/>
                <a:t>1</a:t>
              </a:r>
              <a:endParaRPr lang="en-US" dirty="0"/>
            </a:p>
          </p:txBody>
        </p:sp>
        <p:sp>
          <p:nvSpPr>
            <p:cNvPr id="24" name="TextBox 23"/>
            <p:cNvSpPr txBox="1"/>
            <p:nvPr/>
          </p:nvSpPr>
          <p:spPr>
            <a:xfrm>
              <a:off x="11017260" y="3737037"/>
              <a:ext cx="221673" cy="369332"/>
            </a:xfrm>
            <a:prstGeom prst="rect">
              <a:avLst/>
            </a:prstGeom>
            <a:noFill/>
          </p:spPr>
          <p:txBody>
            <a:bodyPr wrap="square" rtlCol="0">
              <a:spAutoFit/>
            </a:bodyPr>
            <a:lstStyle/>
            <a:p>
              <a:r>
                <a:rPr lang="en-US" dirty="0"/>
                <a:t>3</a:t>
              </a:r>
            </a:p>
          </p:txBody>
        </p:sp>
        <p:sp>
          <p:nvSpPr>
            <p:cNvPr id="26" name="TextBox 25"/>
            <p:cNvSpPr txBox="1"/>
            <p:nvPr/>
          </p:nvSpPr>
          <p:spPr>
            <a:xfrm>
              <a:off x="11017261" y="5057217"/>
              <a:ext cx="221673" cy="369332"/>
            </a:xfrm>
            <a:prstGeom prst="rect">
              <a:avLst/>
            </a:prstGeom>
            <a:noFill/>
          </p:spPr>
          <p:txBody>
            <a:bodyPr wrap="square" rtlCol="0">
              <a:spAutoFit/>
            </a:bodyPr>
            <a:lstStyle/>
            <a:p>
              <a:r>
                <a:rPr lang="en-US" dirty="0"/>
                <a:t>2</a:t>
              </a:r>
            </a:p>
          </p:txBody>
        </p:sp>
        <p:sp>
          <p:nvSpPr>
            <p:cNvPr id="27" name="TextBox 26"/>
            <p:cNvSpPr txBox="1"/>
            <p:nvPr/>
          </p:nvSpPr>
          <p:spPr>
            <a:xfrm>
              <a:off x="7858534" y="3697028"/>
              <a:ext cx="221673" cy="369332"/>
            </a:xfrm>
            <a:prstGeom prst="rect">
              <a:avLst/>
            </a:prstGeom>
            <a:noFill/>
          </p:spPr>
          <p:txBody>
            <a:bodyPr wrap="square" rtlCol="0">
              <a:spAutoFit/>
            </a:bodyPr>
            <a:lstStyle/>
            <a:p>
              <a:r>
                <a:rPr lang="en-US" dirty="0" smtClean="0"/>
                <a:t>1</a:t>
              </a:r>
              <a:endParaRPr lang="en-US" dirty="0"/>
            </a:p>
          </p:txBody>
        </p:sp>
      </p:grpSp>
      <p:grpSp>
        <p:nvGrpSpPr>
          <p:cNvPr id="29" name="Group 28"/>
          <p:cNvGrpSpPr/>
          <p:nvPr/>
        </p:nvGrpSpPr>
        <p:grpSpPr>
          <a:xfrm>
            <a:off x="8024646" y="3735862"/>
            <a:ext cx="221673" cy="1606711"/>
            <a:chOff x="10261599" y="3019417"/>
            <a:chExt cx="221673" cy="1606711"/>
          </a:xfrm>
        </p:grpSpPr>
        <p:sp>
          <p:nvSpPr>
            <p:cNvPr id="31" name="TextBox 30"/>
            <p:cNvSpPr txBox="1"/>
            <p:nvPr/>
          </p:nvSpPr>
          <p:spPr>
            <a:xfrm>
              <a:off x="10261599" y="3019417"/>
              <a:ext cx="221673" cy="369332"/>
            </a:xfrm>
            <a:prstGeom prst="rect">
              <a:avLst/>
            </a:prstGeom>
            <a:noFill/>
          </p:spPr>
          <p:txBody>
            <a:bodyPr wrap="square" rtlCol="0">
              <a:spAutoFit/>
            </a:bodyPr>
            <a:lstStyle/>
            <a:p>
              <a:r>
                <a:rPr lang="en-US" dirty="0" smtClean="0"/>
                <a:t>1</a:t>
              </a:r>
              <a:endParaRPr lang="en-US" dirty="0"/>
            </a:p>
          </p:txBody>
        </p:sp>
        <p:sp>
          <p:nvSpPr>
            <p:cNvPr id="32" name="TextBox 31"/>
            <p:cNvSpPr txBox="1"/>
            <p:nvPr/>
          </p:nvSpPr>
          <p:spPr>
            <a:xfrm>
              <a:off x="10261599" y="4256796"/>
              <a:ext cx="221673" cy="369332"/>
            </a:xfrm>
            <a:prstGeom prst="rect">
              <a:avLst/>
            </a:prstGeom>
            <a:noFill/>
          </p:spPr>
          <p:txBody>
            <a:bodyPr wrap="square" rtlCol="0">
              <a:spAutoFit/>
            </a:bodyPr>
            <a:lstStyle/>
            <a:p>
              <a:r>
                <a:rPr lang="en-US" dirty="0" smtClean="0"/>
                <a:t>1</a:t>
              </a:r>
              <a:endParaRPr lang="en-US" dirty="0"/>
            </a:p>
          </p:txBody>
        </p:sp>
      </p:grpSp>
      <p:sp>
        <p:nvSpPr>
          <p:cNvPr id="36" name="TextBox 35"/>
          <p:cNvSpPr txBox="1"/>
          <p:nvPr/>
        </p:nvSpPr>
        <p:spPr>
          <a:xfrm>
            <a:off x="5087593" y="4911385"/>
            <a:ext cx="221673" cy="369332"/>
          </a:xfrm>
          <a:prstGeom prst="rect">
            <a:avLst/>
          </a:prstGeom>
          <a:noFill/>
        </p:spPr>
        <p:txBody>
          <a:bodyPr wrap="square" rtlCol="0">
            <a:spAutoFit/>
          </a:bodyPr>
          <a:lstStyle/>
          <a:p>
            <a:r>
              <a:rPr lang="en-US" dirty="0" smtClean="0"/>
              <a:t>1</a:t>
            </a:r>
            <a:endParaRPr lang="en-US" dirty="0"/>
          </a:p>
        </p:txBody>
      </p:sp>
      <p:sp>
        <p:nvSpPr>
          <p:cNvPr id="37" name="TextBox 36"/>
          <p:cNvSpPr txBox="1"/>
          <p:nvPr/>
        </p:nvSpPr>
        <p:spPr>
          <a:xfrm>
            <a:off x="6546955" y="4946752"/>
            <a:ext cx="221673" cy="369332"/>
          </a:xfrm>
          <a:prstGeom prst="rect">
            <a:avLst/>
          </a:prstGeom>
          <a:noFill/>
        </p:spPr>
        <p:txBody>
          <a:bodyPr wrap="square" rtlCol="0">
            <a:spAutoFit/>
          </a:bodyPr>
          <a:lstStyle/>
          <a:p>
            <a:r>
              <a:rPr lang="en-US" dirty="0" smtClean="0"/>
              <a:t>1</a:t>
            </a:r>
            <a:endParaRPr lang="en-US" dirty="0"/>
          </a:p>
        </p:txBody>
      </p:sp>
      <p:sp>
        <p:nvSpPr>
          <p:cNvPr id="39" name="TextBox 38"/>
          <p:cNvSpPr txBox="1"/>
          <p:nvPr/>
        </p:nvSpPr>
        <p:spPr>
          <a:xfrm>
            <a:off x="5923754" y="3735862"/>
            <a:ext cx="221673"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382960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62268569"/>
              </p:ext>
            </p:extLst>
          </p:nvPr>
        </p:nvGraphicFramePr>
        <p:xfrm>
          <a:off x="1922106" y="2702955"/>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US" dirty="0"/>
                    </a:p>
                  </a:txBody>
                  <a:tcPr/>
                </a:tc>
                <a:tc>
                  <a:txBody>
                    <a:bodyPr/>
                    <a:lstStyle/>
                    <a:p>
                      <a:r>
                        <a:rPr lang="en-US" dirty="0" smtClean="0"/>
                        <a:t>Avg.</a:t>
                      </a:r>
                      <a:r>
                        <a:rPr lang="en-US" baseline="0" dirty="0" smtClean="0"/>
                        <a:t> Precision</a:t>
                      </a:r>
                      <a:endParaRPr lang="en-US" dirty="0"/>
                    </a:p>
                  </a:txBody>
                  <a:tcPr/>
                </a:tc>
                <a:tc>
                  <a:txBody>
                    <a:bodyPr/>
                    <a:lstStyle/>
                    <a:p>
                      <a:r>
                        <a:rPr lang="en-US" dirty="0" smtClean="0"/>
                        <a:t>Avg. Recall</a:t>
                      </a:r>
                      <a:endParaRPr lang="en-US" dirty="0"/>
                    </a:p>
                  </a:txBody>
                  <a:tcPr/>
                </a:tc>
              </a:tr>
              <a:tr h="370840">
                <a:tc>
                  <a:txBody>
                    <a:bodyPr/>
                    <a:lstStyle/>
                    <a:p>
                      <a:r>
                        <a:rPr lang="en-US" dirty="0" smtClean="0"/>
                        <a:t>First</a:t>
                      </a:r>
                      <a:r>
                        <a:rPr lang="en-US" baseline="0" dirty="0" smtClean="0"/>
                        <a:t> Results</a:t>
                      </a:r>
                      <a:endParaRPr lang="en-US" dirty="0"/>
                    </a:p>
                  </a:txBody>
                  <a:tcPr/>
                </a:tc>
                <a:tc>
                  <a:txBody>
                    <a:bodyPr/>
                    <a:lstStyle/>
                    <a:p>
                      <a:r>
                        <a:rPr lang="en-US" dirty="0" smtClean="0"/>
                        <a:t>.091</a:t>
                      </a:r>
                      <a:endParaRPr lang="en-US" dirty="0"/>
                    </a:p>
                  </a:txBody>
                  <a:tcPr marL="68580" marR="68580" marT="0" marB="0"/>
                </a:tc>
                <a:tc>
                  <a:txBody>
                    <a:bodyPr/>
                    <a:lstStyle/>
                    <a:p>
                      <a:r>
                        <a:rPr lang="en-US" dirty="0" smtClean="0"/>
                        <a:t>.095</a:t>
                      </a:r>
                      <a:endParaRPr lang="en-US" dirty="0"/>
                    </a:p>
                  </a:txBody>
                  <a:tcPr marL="68580" marR="68580" marT="0" marB="0"/>
                </a:tc>
              </a:tr>
              <a:tr h="370840">
                <a:tc>
                  <a:txBody>
                    <a:bodyPr/>
                    <a:lstStyle/>
                    <a:p>
                      <a:r>
                        <a:rPr lang="en-US" dirty="0" smtClean="0"/>
                        <a:t>After</a:t>
                      </a:r>
                      <a:r>
                        <a:rPr lang="en-US" baseline="0" dirty="0" smtClean="0"/>
                        <a:t> Word Stemming</a:t>
                      </a:r>
                      <a:endParaRPr lang="en-US" dirty="0"/>
                    </a:p>
                  </a:txBody>
                  <a:tcPr>
                    <a:lnB w="12700" cap="flat" cmpd="sng" algn="ctr">
                      <a:noFill/>
                      <a:prstDash val="solid"/>
                      <a:round/>
                      <a:headEnd type="none" w="med" len="med"/>
                      <a:tailEnd type="none" w="med" len="med"/>
                    </a:lnB>
                  </a:tcPr>
                </a:tc>
                <a:tc>
                  <a:txBody>
                    <a:bodyPr/>
                    <a:lstStyle/>
                    <a:p>
                      <a:r>
                        <a:rPr lang="en-US" dirty="0" smtClean="0"/>
                        <a:t>.067</a:t>
                      </a:r>
                      <a:endParaRPr lang="en-US" dirty="0"/>
                    </a:p>
                  </a:txBody>
                  <a:tcPr marL="68580" marR="68580" marT="0" marB="0">
                    <a:lnB w="12700" cap="flat" cmpd="sng" algn="ctr">
                      <a:noFill/>
                      <a:prstDash val="solid"/>
                      <a:round/>
                      <a:headEnd type="none" w="med" len="med"/>
                      <a:tailEnd type="none" w="med" len="med"/>
                    </a:lnB>
                  </a:tcPr>
                </a:tc>
                <a:tc>
                  <a:txBody>
                    <a:bodyPr/>
                    <a:lstStyle/>
                    <a:p>
                      <a:r>
                        <a:rPr lang="en-US" dirty="0" smtClean="0"/>
                        <a:t>.085</a:t>
                      </a:r>
                      <a:endParaRPr lang="en-US" dirty="0"/>
                    </a:p>
                  </a:txBody>
                  <a:tcPr marL="68580" marR="68580" marT="0" marB="0">
                    <a:lnB w="12700" cap="flat" cmpd="sng" algn="ctr">
                      <a:noFill/>
                      <a:prstDash val="solid"/>
                      <a:round/>
                      <a:headEnd type="none" w="med" len="med"/>
                      <a:tailEnd type="none" w="med" len="med"/>
                    </a:lnB>
                  </a:tcPr>
                </a:tc>
              </a:tr>
            </a:tbl>
          </a:graphicData>
        </a:graphic>
      </p:graphicFrame>
      <p:sp>
        <p:nvSpPr>
          <p:cNvPr id="5" name="TextBox 4"/>
          <p:cNvSpPr txBox="1"/>
          <p:nvPr/>
        </p:nvSpPr>
        <p:spPr>
          <a:xfrm>
            <a:off x="1922106" y="4058816"/>
            <a:ext cx="8117633" cy="369332"/>
          </a:xfrm>
          <a:prstGeom prst="rect">
            <a:avLst/>
          </a:prstGeom>
          <a:noFill/>
        </p:spPr>
        <p:txBody>
          <a:bodyPr wrap="square" rtlCol="0">
            <a:spAutoFit/>
          </a:bodyPr>
          <a:lstStyle/>
          <a:p>
            <a:r>
              <a:rPr lang="en-US" dirty="0" smtClean="0"/>
              <a:t>Well, this isn’t working very well…</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39340722"/>
              </p:ext>
            </p:extLst>
          </p:nvPr>
        </p:nvGraphicFramePr>
        <p:xfrm>
          <a:off x="1911740" y="4525535"/>
          <a:ext cx="8127999" cy="741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US" dirty="0"/>
                    </a:p>
                  </a:txBody>
                  <a:tcPr/>
                </a:tc>
                <a:tc>
                  <a:txBody>
                    <a:bodyPr/>
                    <a:lstStyle/>
                    <a:p>
                      <a:r>
                        <a:rPr lang="en-US" dirty="0" smtClean="0"/>
                        <a:t>Avg.</a:t>
                      </a:r>
                      <a:r>
                        <a:rPr lang="en-US" baseline="0" dirty="0" smtClean="0"/>
                        <a:t> Precision</a:t>
                      </a:r>
                      <a:endParaRPr lang="en-US" dirty="0"/>
                    </a:p>
                  </a:txBody>
                  <a:tcPr/>
                </a:tc>
                <a:tc>
                  <a:txBody>
                    <a:bodyPr/>
                    <a:lstStyle/>
                    <a:p>
                      <a:r>
                        <a:rPr lang="en-US" dirty="0" smtClean="0"/>
                        <a:t>Avg. Recall</a:t>
                      </a:r>
                      <a:endParaRPr lang="en-US" dirty="0"/>
                    </a:p>
                  </a:txBody>
                  <a:tcPr/>
                </a:tc>
              </a:tr>
              <a:tr h="370840">
                <a:tc>
                  <a:txBody>
                    <a:bodyPr/>
                    <a:lstStyle/>
                    <a:p>
                      <a:r>
                        <a:rPr lang="en-US" dirty="0" smtClean="0"/>
                        <a:t>Document vs. Document</a:t>
                      </a:r>
                      <a:endParaRPr lang="en-US" dirty="0"/>
                    </a:p>
                  </a:txBody>
                  <a:tcPr>
                    <a:lnB w="12700" cap="flat" cmpd="sng" algn="ctr">
                      <a:noFill/>
                      <a:prstDash val="solid"/>
                      <a:round/>
                      <a:headEnd type="none" w="med" len="med"/>
                      <a:tailEnd type="none" w="med" len="med"/>
                    </a:lnB>
                  </a:tcPr>
                </a:tc>
                <a:tc>
                  <a:txBody>
                    <a:bodyPr/>
                    <a:lstStyle/>
                    <a:p>
                      <a:r>
                        <a:rPr lang="en-US" dirty="0" smtClean="0"/>
                        <a:t>.274</a:t>
                      </a:r>
                      <a:endParaRPr lang="en-US" dirty="0"/>
                    </a:p>
                  </a:txBody>
                  <a:tcPr marL="68580" marR="68580" marT="0" marB="0">
                    <a:lnB w="12700" cap="flat" cmpd="sng" algn="ctr">
                      <a:noFill/>
                      <a:prstDash val="solid"/>
                      <a:round/>
                      <a:headEnd type="none" w="med" len="med"/>
                      <a:tailEnd type="none" w="med" len="med"/>
                    </a:lnB>
                  </a:tcPr>
                </a:tc>
                <a:tc>
                  <a:txBody>
                    <a:bodyPr/>
                    <a:lstStyle/>
                    <a:p>
                      <a:r>
                        <a:rPr lang="en-US" dirty="0" smtClean="0"/>
                        <a:t>.194</a:t>
                      </a:r>
                      <a:endParaRPr lang="en-US" dirty="0"/>
                    </a:p>
                  </a:txBody>
                  <a:tcPr marL="68580" marR="68580" marT="0" marB="0">
                    <a:lnB w="12700" cap="flat" cmpd="sng" algn="ctr">
                      <a:noFill/>
                      <a:prstDash val="solid"/>
                      <a:round/>
                      <a:headEnd type="none" w="med" len="med"/>
                      <a:tailEnd type="none" w="med" len="med"/>
                    </a:lnB>
                  </a:tcPr>
                </a:tc>
              </a:tr>
            </a:tbl>
          </a:graphicData>
        </a:graphic>
      </p:graphicFrame>
      <p:sp>
        <p:nvSpPr>
          <p:cNvPr id="7" name="TextBox 6"/>
          <p:cNvSpPr txBox="1"/>
          <p:nvPr/>
        </p:nvSpPr>
        <p:spPr>
          <a:xfrm>
            <a:off x="4322618" y="1916667"/>
            <a:ext cx="3678382" cy="369332"/>
          </a:xfrm>
          <a:prstGeom prst="rect">
            <a:avLst/>
          </a:prstGeom>
          <a:noFill/>
        </p:spPr>
        <p:txBody>
          <a:bodyPr wrap="square" rtlCol="0">
            <a:spAutoFit/>
          </a:bodyPr>
          <a:lstStyle/>
          <a:p>
            <a:r>
              <a:rPr lang="en-US" dirty="0" smtClean="0"/>
              <a:t>Using the TIME Collection of articles</a:t>
            </a:r>
            <a:endParaRPr lang="en-US" dirty="0"/>
          </a:p>
        </p:txBody>
      </p:sp>
    </p:spTree>
    <p:extLst>
      <p:ext uri="{BB962C8B-B14F-4D97-AF65-F5344CB8AC3E}">
        <p14:creationId xmlns:p14="http://schemas.microsoft.com/office/powerpoint/2010/main" val="2919284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13969</TotalTime>
  <Words>592</Words>
  <Application>Microsoft Office PowerPoint</Application>
  <PresentationFormat>Widescreen</PresentationFormat>
  <Paragraphs>159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Times New Roman</vt:lpstr>
      <vt:lpstr>Organic</vt:lpstr>
      <vt:lpstr>Tree-Based Information Retrieval System</vt:lpstr>
      <vt:lpstr>PowerPoint Presentation</vt:lpstr>
      <vt:lpstr>What is an Information Retrieval System?</vt:lpstr>
      <vt:lpstr>Recall and Precision</vt:lpstr>
      <vt:lpstr>How does mine work?</vt:lpstr>
      <vt:lpstr>PowerPoint Presentation</vt:lpstr>
      <vt:lpstr>PowerPoint Presentation</vt:lpstr>
      <vt:lpstr>PowerPoint Presentation</vt:lpstr>
      <vt:lpstr>Initial Results</vt:lpstr>
      <vt:lpstr>Rewriting the Algorithm</vt:lpstr>
      <vt:lpstr>Generating Content Trees – Why?</vt:lpstr>
      <vt:lpstr>Generating Content Trees</vt:lpstr>
      <vt:lpstr>Generating Content Trees: Example</vt:lpstr>
      <vt:lpstr>Results After Generating Content Tree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Persing</dc:creator>
  <cp:lastModifiedBy>Ali Persing</cp:lastModifiedBy>
  <cp:revision>49</cp:revision>
  <dcterms:created xsi:type="dcterms:W3CDTF">2015-05-15T16:02:22Z</dcterms:created>
  <dcterms:modified xsi:type="dcterms:W3CDTF">2015-06-09T02:30:51Z</dcterms:modified>
</cp:coreProperties>
</file>