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AA0A0E-16F1-46B3-BD98-AE1752A63BC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2A9343-514F-42AD-8709-9CF866F8BCB7}">
      <dgm:prSet phldrT="[Text]"/>
      <dgm:spPr/>
      <dgm:t>
        <a:bodyPr/>
        <a:lstStyle/>
        <a:p>
          <a:r>
            <a:rPr lang="en-US" dirty="0" smtClean="0"/>
            <a:t>All</a:t>
          </a:r>
          <a:endParaRPr lang="en-US" dirty="0"/>
        </a:p>
      </dgm:t>
    </dgm:pt>
    <dgm:pt modelId="{96054D28-CADE-4A78-B891-56F3D6FFCF15}" type="parTrans" cxnId="{B1B38C92-BD8A-499B-86C3-B3CE4DAA9765}">
      <dgm:prSet/>
      <dgm:spPr/>
      <dgm:t>
        <a:bodyPr/>
        <a:lstStyle/>
        <a:p>
          <a:endParaRPr lang="en-US"/>
        </a:p>
      </dgm:t>
    </dgm:pt>
    <dgm:pt modelId="{8C62D617-D94B-4FDA-93A5-DCA7BD708CC5}" type="sibTrans" cxnId="{B1B38C92-BD8A-499B-86C3-B3CE4DAA9765}">
      <dgm:prSet/>
      <dgm:spPr/>
      <dgm:t>
        <a:bodyPr/>
        <a:lstStyle/>
        <a:p>
          <a:endParaRPr lang="en-US"/>
        </a:p>
      </dgm:t>
    </dgm:pt>
    <dgm:pt modelId="{09A54D86-7716-42F8-9270-26C5A7FB1AB5}">
      <dgm:prSet phldrT="[Text]"/>
      <dgm:spPr/>
      <dgm:t>
        <a:bodyPr/>
        <a:lstStyle/>
        <a:p>
          <a:r>
            <a:rPr lang="en-US" dirty="0" smtClean="0"/>
            <a:t>Animals</a:t>
          </a:r>
          <a:endParaRPr lang="en-US" dirty="0"/>
        </a:p>
      </dgm:t>
    </dgm:pt>
    <dgm:pt modelId="{2943FB02-01BF-4826-82C4-C47541C199F8}" type="parTrans" cxnId="{5E7D29A7-14DA-496D-B5DA-CAFA7C94FB8D}">
      <dgm:prSet/>
      <dgm:spPr/>
      <dgm:t>
        <a:bodyPr/>
        <a:lstStyle/>
        <a:p>
          <a:endParaRPr lang="en-US"/>
        </a:p>
      </dgm:t>
    </dgm:pt>
    <dgm:pt modelId="{14552CD9-63B0-4C89-8D4C-6E71B622B796}" type="sibTrans" cxnId="{5E7D29A7-14DA-496D-B5DA-CAFA7C94FB8D}">
      <dgm:prSet/>
      <dgm:spPr/>
      <dgm:t>
        <a:bodyPr/>
        <a:lstStyle/>
        <a:p>
          <a:endParaRPr lang="en-US"/>
        </a:p>
      </dgm:t>
    </dgm:pt>
    <dgm:pt modelId="{8BC64FAF-A813-4AD4-8191-6615C237CB0B}">
      <dgm:prSet phldrT="[Text]"/>
      <dgm:spPr/>
      <dgm:t>
        <a:bodyPr/>
        <a:lstStyle/>
        <a:p>
          <a:r>
            <a:rPr lang="en-US" dirty="0" smtClean="0"/>
            <a:t>Government</a:t>
          </a:r>
          <a:endParaRPr lang="en-US" dirty="0"/>
        </a:p>
      </dgm:t>
    </dgm:pt>
    <dgm:pt modelId="{C40A0E85-1A5D-4901-B167-5B8066C24751}" type="parTrans" cxnId="{A7DF06D6-66C6-4B88-B7FF-C546FBA4F4C7}">
      <dgm:prSet/>
      <dgm:spPr/>
      <dgm:t>
        <a:bodyPr/>
        <a:lstStyle/>
        <a:p>
          <a:endParaRPr lang="en-US"/>
        </a:p>
      </dgm:t>
    </dgm:pt>
    <dgm:pt modelId="{7306938F-FCD3-4E81-8EFE-AAF0C6F0ADAE}" type="sibTrans" cxnId="{A7DF06D6-66C6-4B88-B7FF-C546FBA4F4C7}">
      <dgm:prSet/>
      <dgm:spPr/>
      <dgm:t>
        <a:bodyPr/>
        <a:lstStyle/>
        <a:p>
          <a:endParaRPr lang="en-US"/>
        </a:p>
      </dgm:t>
    </dgm:pt>
    <dgm:pt modelId="{138477FA-333B-4AB0-980B-48446CB1EFD2}">
      <dgm:prSet phldrT="[Text]"/>
      <dgm:spPr/>
      <dgm:t>
        <a:bodyPr/>
        <a:lstStyle/>
        <a:p>
          <a:r>
            <a:rPr lang="en-US" dirty="0" smtClean="0"/>
            <a:t>Food</a:t>
          </a:r>
          <a:endParaRPr lang="en-US" dirty="0"/>
        </a:p>
      </dgm:t>
    </dgm:pt>
    <dgm:pt modelId="{B01C31C9-35B1-41F1-BCF9-106809662280}" type="parTrans" cxnId="{93151928-C641-448D-AB2D-314256462064}">
      <dgm:prSet/>
      <dgm:spPr/>
      <dgm:t>
        <a:bodyPr/>
        <a:lstStyle/>
        <a:p>
          <a:endParaRPr lang="en-US"/>
        </a:p>
      </dgm:t>
    </dgm:pt>
    <dgm:pt modelId="{76334B11-A645-44C1-91E5-27DFE3A69752}" type="sibTrans" cxnId="{93151928-C641-448D-AB2D-314256462064}">
      <dgm:prSet/>
      <dgm:spPr/>
      <dgm:t>
        <a:bodyPr/>
        <a:lstStyle/>
        <a:p>
          <a:endParaRPr lang="en-US"/>
        </a:p>
      </dgm:t>
    </dgm:pt>
    <dgm:pt modelId="{01CE2920-4FF8-4F06-B54F-C866A23161AF}">
      <dgm:prSet/>
      <dgm:spPr/>
      <dgm:t>
        <a:bodyPr/>
        <a:lstStyle/>
        <a:p>
          <a:r>
            <a:rPr lang="en-US" dirty="0" smtClean="0"/>
            <a:t>Laws</a:t>
          </a:r>
          <a:endParaRPr lang="en-US" dirty="0"/>
        </a:p>
      </dgm:t>
    </dgm:pt>
    <dgm:pt modelId="{882C303E-623C-4775-B440-F78631A171CF}" type="parTrans" cxnId="{77A301FA-6536-4A26-B293-39A00D0D5266}">
      <dgm:prSet/>
      <dgm:spPr/>
      <dgm:t>
        <a:bodyPr/>
        <a:lstStyle/>
        <a:p>
          <a:endParaRPr lang="en-US"/>
        </a:p>
      </dgm:t>
    </dgm:pt>
    <dgm:pt modelId="{A4367CDD-8779-40D5-9DAC-F5C80B734BD1}" type="sibTrans" cxnId="{77A301FA-6536-4A26-B293-39A00D0D5266}">
      <dgm:prSet/>
      <dgm:spPr/>
      <dgm:t>
        <a:bodyPr/>
        <a:lstStyle/>
        <a:p>
          <a:endParaRPr lang="en-US"/>
        </a:p>
      </dgm:t>
    </dgm:pt>
    <dgm:pt modelId="{54C6BB90-3D9C-4A89-9930-42026D0D5674}">
      <dgm:prSet/>
      <dgm:spPr/>
      <dgm:t>
        <a:bodyPr/>
        <a:lstStyle/>
        <a:p>
          <a:r>
            <a:rPr lang="en-US" dirty="0" smtClean="0"/>
            <a:t>Pets</a:t>
          </a:r>
          <a:endParaRPr lang="en-US" dirty="0"/>
        </a:p>
      </dgm:t>
    </dgm:pt>
    <dgm:pt modelId="{7C659F5E-D353-4CF5-B948-914073F6DCF2}" type="parTrans" cxnId="{8C0B0347-51A6-44FB-B2DB-36A1CE16B4EA}">
      <dgm:prSet/>
      <dgm:spPr/>
      <dgm:t>
        <a:bodyPr/>
        <a:lstStyle/>
        <a:p>
          <a:endParaRPr lang="en-US"/>
        </a:p>
      </dgm:t>
    </dgm:pt>
    <dgm:pt modelId="{FFB717BA-0B30-446E-A839-68D5BFDA2077}" type="sibTrans" cxnId="{8C0B0347-51A6-44FB-B2DB-36A1CE16B4EA}">
      <dgm:prSet/>
      <dgm:spPr/>
      <dgm:t>
        <a:bodyPr/>
        <a:lstStyle/>
        <a:p>
          <a:endParaRPr lang="en-US"/>
        </a:p>
      </dgm:t>
    </dgm:pt>
    <dgm:pt modelId="{0A62678E-4B8E-46FF-879A-8D0F44F69EE8}">
      <dgm:prSet/>
      <dgm:spPr/>
      <dgm:t>
        <a:bodyPr/>
        <a:lstStyle/>
        <a:p>
          <a:r>
            <a:rPr lang="en-US" dirty="0" smtClean="0"/>
            <a:t>Zoo</a:t>
          </a:r>
          <a:endParaRPr lang="en-US" dirty="0"/>
        </a:p>
      </dgm:t>
    </dgm:pt>
    <dgm:pt modelId="{7ED6A327-88D1-46FF-A3E8-603F61FADD33}" type="parTrans" cxnId="{75FE6577-651A-47EF-824B-05705CE6FACC}">
      <dgm:prSet/>
      <dgm:spPr/>
      <dgm:t>
        <a:bodyPr/>
        <a:lstStyle/>
        <a:p>
          <a:endParaRPr lang="en-US"/>
        </a:p>
      </dgm:t>
    </dgm:pt>
    <dgm:pt modelId="{B7B973F8-A825-4E90-8369-052C57BCDE4E}" type="sibTrans" cxnId="{75FE6577-651A-47EF-824B-05705CE6FACC}">
      <dgm:prSet/>
      <dgm:spPr/>
      <dgm:t>
        <a:bodyPr/>
        <a:lstStyle/>
        <a:p>
          <a:endParaRPr lang="en-US"/>
        </a:p>
      </dgm:t>
    </dgm:pt>
    <dgm:pt modelId="{3CADED54-B4D3-4261-A1AD-541372B12D05}">
      <dgm:prSet/>
      <dgm:spPr/>
      <dgm:t>
        <a:bodyPr/>
        <a:lstStyle/>
        <a:p>
          <a:r>
            <a:rPr lang="en-US" dirty="0" smtClean="0"/>
            <a:t>Elections</a:t>
          </a:r>
          <a:endParaRPr lang="en-US" dirty="0"/>
        </a:p>
      </dgm:t>
    </dgm:pt>
    <dgm:pt modelId="{DE0F42CF-E108-4814-A7F2-EDC93A86437C}" type="parTrans" cxnId="{944B1952-0F52-4351-BABC-A706F848D4D9}">
      <dgm:prSet/>
      <dgm:spPr/>
      <dgm:t>
        <a:bodyPr/>
        <a:lstStyle/>
        <a:p>
          <a:endParaRPr lang="en-US"/>
        </a:p>
      </dgm:t>
    </dgm:pt>
    <dgm:pt modelId="{3C5BD416-71D9-4453-8ABC-13A6E5F56FDA}" type="sibTrans" cxnId="{944B1952-0F52-4351-BABC-A706F848D4D9}">
      <dgm:prSet/>
      <dgm:spPr/>
      <dgm:t>
        <a:bodyPr/>
        <a:lstStyle/>
        <a:p>
          <a:endParaRPr lang="en-US"/>
        </a:p>
      </dgm:t>
    </dgm:pt>
    <dgm:pt modelId="{89E670CB-FC26-442F-9EC0-7897B9C461CA}">
      <dgm:prSet/>
      <dgm:spPr/>
      <dgm:t>
        <a:bodyPr/>
        <a:lstStyle/>
        <a:p>
          <a:r>
            <a:rPr lang="en-US" dirty="0" smtClean="0"/>
            <a:t>Cat</a:t>
          </a:r>
        </a:p>
      </dgm:t>
    </dgm:pt>
    <dgm:pt modelId="{1031EEA1-B52A-44C7-A9DC-2B9C5AD68E07}" type="parTrans" cxnId="{B9DF8F68-AABE-4F07-AC48-384AF332728B}">
      <dgm:prSet/>
      <dgm:spPr/>
      <dgm:t>
        <a:bodyPr/>
        <a:lstStyle/>
        <a:p>
          <a:endParaRPr lang="en-US"/>
        </a:p>
      </dgm:t>
    </dgm:pt>
    <dgm:pt modelId="{262A8C66-482F-463A-88D1-1F948E5289EF}" type="sibTrans" cxnId="{B9DF8F68-AABE-4F07-AC48-384AF332728B}">
      <dgm:prSet/>
      <dgm:spPr/>
      <dgm:t>
        <a:bodyPr/>
        <a:lstStyle/>
        <a:p>
          <a:endParaRPr lang="en-US"/>
        </a:p>
      </dgm:t>
    </dgm:pt>
    <dgm:pt modelId="{18BBD30F-9172-4E7D-BCD3-A823A8A46FAB}">
      <dgm:prSet/>
      <dgm:spPr/>
      <dgm:t>
        <a:bodyPr/>
        <a:lstStyle/>
        <a:p>
          <a:r>
            <a:rPr lang="en-US" dirty="0" smtClean="0"/>
            <a:t>Dog</a:t>
          </a:r>
          <a:endParaRPr lang="en-US" dirty="0"/>
        </a:p>
      </dgm:t>
    </dgm:pt>
    <dgm:pt modelId="{C5A8DAA0-4B18-4426-8C7F-462FA4648194}" type="parTrans" cxnId="{24E03485-7239-421A-8285-947313919829}">
      <dgm:prSet/>
      <dgm:spPr/>
      <dgm:t>
        <a:bodyPr/>
        <a:lstStyle/>
        <a:p>
          <a:endParaRPr lang="en-US"/>
        </a:p>
      </dgm:t>
    </dgm:pt>
    <dgm:pt modelId="{94274BD3-D2B4-47A3-85B8-83BF606F9DC3}" type="sibTrans" cxnId="{24E03485-7239-421A-8285-947313919829}">
      <dgm:prSet/>
      <dgm:spPr/>
      <dgm:t>
        <a:bodyPr/>
        <a:lstStyle/>
        <a:p>
          <a:endParaRPr lang="en-US"/>
        </a:p>
      </dgm:t>
    </dgm:pt>
    <dgm:pt modelId="{14CFBF8C-E5C8-41C3-B10F-823F08537A30}">
      <dgm:prSet/>
      <dgm:spPr/>
      <dgm:t>
        <a:bodyPr/>
        <a:lstStyle/>
        <a:p>
          <a:r>
            <a:rPr lang="en-US" dirty="0" smtClean="0"/>
            <a:t>Giraffe</a:t>
          </a:r>
          <a:endParaRPr lang="en-US" dirty="0"/>
        </a:p>
      </dgm:t>
    </dgm:pt>
    <dgm:pt modelId="{9584E3D9-C2FC-43BF-B271-EDFDC2B8A33B}" type="parTrans" cxnId="{8BCAAC7D-5327-4792-8564-A8CC38C41DB1}">
      <dgm:prSet/>
      <dgm:spPr/>
      <dgm:t>
        <a:bodyPr/>
        <a:lstStyle/>
        <a:p>
          <a:endParaRPr lang="en-US"/>
        </a:p>
      </dgm:t>
    </dgm:pt>
    <dgm:pt modelId="{8A97D1B0-477E-436C-B094-99996F9CDF78}" type="sibTrans" cxnId="{8BCAAC7D-5327-4792-8564-A8CC38C41DB1}">
      <dgm:prSet/>
      <dgm:spPr/>
      <dgm:t>
        <a:bodyPr/>
        <a:lstStyle/>
        <a:p>
          <a:endParaRPr lang="en-US"/>
        </a:p>
      </dgm:t>
    </dgm:pt>
    <dgm:pt modelId="{0512A5C5-BAFE-453C-A72D-17CF9942141F}">
      <dgm:prSet/>
      <dgm:spPr/>
      <dgm:t>
        <a:bodyPr/>
        <a:lstStyle/>
        <a:p>
          <a:r>
            <a:rPr lang="en-US" dirty="0" smtClean="0"/>
            <a:t>Voting</a:t>
          </a:r>
          <a:endParaRPr lang="en-US" dirty="0"/>
        </a:p>
      </dgm:t>
    </dgm:pt>
    <dgm:pt modelId="{12C8207D-EC38-4E58-85E9-76B29A6DE692}" type="parTrans" cxnId="{BA81B937-FF06-4971-AD51-E9F00A91CDDD}">
      <dgm:prSet/>
      <dgm:spPr/>
      <dgm:t>
        <a:bodyPr/>
        <a:lstStyle/>
        <a:p>
          <a:endParaRPr lang="en-US"/>
        </a:p>
      </dgm:t>
    </dgm:pt>
    <dgm:pt modelId="{D10F5B90-8AE4-41BB-807C-19D6AD5F5278}" type="sibTrans" cxnId="{BA81B937-FF06-4971-AD51-E9F00A91CDDD}">
      <dgm:prSet/>
      <dgm:spPr/>
      <dgm:t>
        <a:bodyPr/>
        <a:lstStyle/>
        <a:p>
          <a:endParaRPr lang="en-US"/>
        </a:p>
      </dgm:t>
    </dgm:pt>
    <dgm:pt modelId="{7B798475-BD83-4D0F-AFB1-5F910C81D0AD}">
      <dgm:prSet/>
      <dgm:spPr/>
      <dgm:t>
        <a:bodyPr/>
        <a:lstStyle/>
        <a:p>
          <a:r>
            <a:rPr lang="en-US" dirty="0" smtClean="0"/>
            <a:t>Cookie</a:t>
          </a:r>
          <a:endParaRPr lang="en-US" dirty="0"/>
        </a:p>
      </dgm:t>
    </dgm:pt>
    <dgm:pt modelId="{B920770E-FA6C-460C-B769-CE9556253D2A}" type="parTrans" cxnId="{68E9FD7A-05F0-4666-9075-7DFC3A2DBFCC}">
      <dgm:prSet/>
      <dgm:spPr/>
      <dgm:t>
        <a:bodyPr/>
        <a:lstStyle/>
        <a:p>
          <a:endParaRPr lang="en-US"/>
        </a:p>
      </dgm:t>
    </dgm:pt>
    <dgm:pt modelId="{C5AE4539-05F1-43C6-B7DF-48767085ADA4}" type="sibTrans" cxnId="{68E9FD7A-05F0-4666-9075-7DFC3A2DBFCC}">
      <dgm:prSet/>
      <dgm:spPr/>
      <dgm:t>
        <a:bodyPr/>
        <a:lstStyle/>
        <a:p>
          <a:endParaRPr lang="en-US"/>
        </a:p>
      </dgm:t>
    </dgm:pt>
    <dgm:pt modelId="{2F0FB5DE-5A9D-4D3D-A583-7FA014441C51}">
      <dgm:prSet/>
      <dgm:spPr/>
      <dgm:t>
        <a:bodyPr/>
        <a:lstStyle/>
        <a:p>
          <a:r>
            <a:rPr lang="en-US" dirty="0" smtClean="0"/>
            <a:t>Farm</a:t>
          </a:r>
          <a:endParaRPr lang="en-US" dirty="0"/>
        </a:p>
      </dgm:t>
    </dgm:pt>
    <dgm:pt modelId="{78BC4A45-6F56-4B87-AD3D-8766ED12A7E9}" type="parTrans" cxnId="{6B6B19B4-F507-4136-9DD9-8086B996F430}">
      <dgm:prSet/>
      <dgm:spPr/>
      <dgm:t>
        <a:bodyPr/>
        <a:lstStyle/>
        <a:p>
          <a:endParaRPr lang="en-US"/>
        </a:p>
      </dgm:t>
    </dgm:pt>
    <dgm:pt modelId="{ABC218F2-924F-48AC-A41C-EDBE8497CEFA}" type="sibTrans" cxnId="{6B6B19B4-F507-4136-9DD9-8086B996F430}">
      <dgm:prSet/>
      <dgm:spPr/>
      <dgm:t>
        <a:bodyPr/>
        <a:lstStyle/>
        <a:p>
          <a:endParaRPr lang="en-US"/>
        </a:p>
      </dgm:t>
    </dgm:pt>
    <dgm:pt modelId="{A9C2D848-281E-42B3-84EF-C2D5CFE7CF11}">
      <dgm:prSet/>
      <dgm:spPr/>
      <dgm:t>
        <a:bodyPr/>
        <a:lstStyle/>
        <a:p>
          <a:r>
            <a:rPr lang="en-US" dirty="0" smtClean="0"/>
            <a:t>Cow</a:t>
          </a:r>
          <a:endParaRPr lang="en-US" dirty="0"/>
        </a:p>
      </dgm:t>
    </dgm:pt>
    <dgm:pt modelId="{95EA9144-B8E2-463C-B4F4-77B55A351B27}" type="parTrans" cxnId="{61CBF262-1701-4942-8215-72BAECA4F836}">
      <dgm:prSet/>
      <dgm:spPr/>
      <dgm:t>
        <a:bodyPr/>
        <a:lstStyle/>
        <a:p>
          <a:endParaRPr lang="en-US"/>
        </a:p>
      </dgm:t>
    </dgm:pt>
    <dgm:pt modelId="{A3039733-AC89-4195-BC42-F5D851217324}" type="sibTrans" cxnId="{61CBF262-1701-4942-8215-72BAECA4F836}">
      <dgm:prSet/>
      <dgm:spPr/>
      <dgm:t>
        <a:bodyPr/>
        <a:lstStyle/>
        <a:p>
          <a:endParaRPr lang="en-US"/>
        </a:p>
      </dgm:t>
    </dgm:pt>
    <dgm:pt modelId="{FD61C736-F33D-4CBD-AEF7-A4086FCC0359}">
      <dgm:prSet/>
      <dgm:spPr/>
      <dgm:t>
        <a:bodyPr/>
        <a:lstStyle/>
        <a:p>
          <a:r>
            <a:rPr lang="en-US" dirty="0" smtClean="0"/>
            <a:t>Chicken</a:t>
          </a:r>
          <a:endParaRPr lang="en-US" dirty="0"/>
        </a:p>
      </dgm:t>
    </dgm:pt>
    <dgm:pt modelId="{5B4241F5-0257-4789-809D-0F69B968803A}" type="parTrans" cxnId="{0B61833F-A565-46A6-92D2-4E00C8238B3D}">
      <dgm:prSet/>
      <dgm:spPr/>
      <dgm:t>
        <a:bodyPr/>
        <a:lstStyle/>
        <a:p>
          <a:endParaRPr lang="en-US"/>
        </a:p>
      </dgm:t>
    </dgm:pt>
    <dgm:pt modelId="{0663F4C9-0476-4184-ACFD-C2EFC8A87D34}" type="sibTrans" cxnId="{0B61833F-A565-46A6-92D2-4E00C8238B3D}">
      <dgm:prSet/>
      <dgm:spPr/>
      <dgm:t>
        <a:bodyPr/>
        <a:lstStyle/>
        <a:p>
          <a:endParaRPr lang="en-US"/>
        </a:p>
      </dgm:t>
    </dgm:pt>
    <dgm:pt modelId="{2B827F71-BD4B-4C27-994F-A9FD012AAF72}">
      <dgm:prSet/>
      <dgm:spPr/>
      <dgm:t>
        <a:bodyPr/>
        <a:lstStyle/>
        <a:p>
          <a:r>
            <a:rPr lang="en-US" dirty="0" smtClean="0"/>
            <a:t>Beef</a:t>
          </a:r>
          <a:endParaRPr lang="en-US" dirty="0"/>
        </a:p>
      </dgm:t>
    </dgm:pt>
    <dgm:pt modelId="{B59F3437-6872-40D3-9770-9B57C873B960}" type="parTrans" cxnId="{B131B415-C377-499C-899D-1AB270CC6269}">
      <dgm:prSet/>
      <dgm:spPr/>
      <dgm:t>
        <a:bodyPr/>
        <a:lstStyle/>
        <a:p>
          <a:endParaRPr lang="en-US"/>
        </a:p>
      </dgm:t>
    </dgm:pt>
    <dgm:pt modelId="{0866DAB3-A626-4CA3-A6C2-FAE162BE0ABC}" type="sibTrans" cxnId="{B131B415-C377-499C-899D-1AB270CC6269}">
      <dgm:prSet/>
      <dgm:spPr/>
      <dgm:t>
        <a:bodyPr/>
        <a:lstStyle/>
        <a:p>
          <a:endParaRPr lang="en-US"/>
        </a:p>
      </dgm:t>
    </dgm:pt>
    <dgm:pt modelId="{2D822117-3A27-43A1-8EFC-B38E86E130F6}">
      <dgm:prSet/>
      <dgm:spPr/>
      <dgm:t>
        <a:bodyPr/>
        <a:lstStyle/>
        <a:p>
          <a:r>
            <a:rPr lang="en-US" dirty="0" smtClean="0"/>
            <a:t>Hamburger</a:t>
          </a:r>
          <a:endParaRPr lang="en-US" dirty="0"/>
        </a:p>
      </dgm:t>
    </dgm:pt>
    <dgm:pt modelId="{DAFBFE8A-DC9A-4C1B-A964-65303BD5683E}" type="parTrans" cxnId="{C8FE7269-9645-4BF2-ABCC-FBCA0F4F8824}">
      <dgm:prSet/>
      <dgm:spPr/>
      <dgm:t>
        <a:bodyPr/>
        <a:lstStyle/>
        <a:p>
          <a:endParaRPr lang="en-US"/>
        </a:p>
      </dgm:t>
    </dgm:pt>
    <dgm:pt modelId="{B03020D9-D812-4ABD-9312-AC7E81C62FB5}" type="sibTrans" cxnId="{C8FE7269-9645-4BF2-ABCC-FBCA0F4F8824}">
      <dgm:prSet/>
      <dgm:spPr/>
      <dgm:t>
        <a:bodyPr/>
        <a:lstStyle/>
        <a:p>
          <a:endParaRPr lang="en-US"/>
        </a:p>
      </dgm:t>
    </dgm:pt>
    <dgm:pt modelId="{1D7B47C1-CE9C-4145-8E3E-F5FE9E4B38C8}">
      <dgm:prSet/>
      <dgm:spPr/>
      <dgm:t>
        <a:bodyPr/>
        <a:lstStyle/>
        <a:p>
          <a:r>
            <a:rPr lang="en-US" dirty="0" smtClean="0"/>
            <a:t>Steak</a:t>
          </a:r>
          <a:endParaRPr lang="en-US" dirty="0"/>
        </a:p>
      </dgm:t>
    </dgm:pt>
    <dgm:pt modelId="{02BD72B2-4324-4F61-83C5-0DFF67562C8C}" type="parTrans" cxnId="{10268D2F-DEE2-44F9-AC02-53D750D18985}">
      <dgm:prSet/>
      <dgm:spPr/>
      <dgm:t>
        <a:bodyPr/>
        <a:lstStyle/>
        <a:p>
          <a:endParaRPr lang="en-US"/>
        </a:p>
      </dgm:t>
    </dgm:pt>
    <dgm:pt modelId="{2C1DB7DF-940F-4CDE-9D64-4491F483D566}" type="sibTrans" cxnId="{10268D2F-DEE2-44F9-AC02-53D750D18985}">
      <dgm:prSet/>
      <dgm:spPr/>
      <dgm:t>
        <a:bodyPr/>
        <a:lstStyle/>
        <a:p>
          <a:endParaRPr lang="en-US"/>
        </a:p>
      </dgm:t>
    </dgm:pt>
    <dgm:pt modelId="{ACE10917-B30B-4146-83EA-C9F0A592E227}">
      <dgm:prSet/>
      <dgm:spPr/>
      <dgm:t>
        <a:bodyPr/>
        <a:lstStyle/>
        <a:p>
          <a:r>
            <a:rPr lang="en-US" dirty="0" smtClean="0"/>
            <a:t>Cooking</a:t>
          </a:r>
          <a:endParaRPr lang="en-US" dirty="0"/>
        </a:p>
      </dgm:t>
    </dgm:pt>
    <dgm:pt modelId="{F2866581-3AC7-4ED0-BC0F-D23939985090}" type="parTrans" cxnId="{FF0A5228-A696-46C0-A751-CA37098747CE}">
      <dgm:prSet/>
      <dgm:spPr/>
      <dgm:t>
        <a:bodyPr/>
        <a:lstStyle/>
        <a:p>
          <a:endParaRPr lang="en-US"/>
        </a:p>
      </dgm:t>
    </dgm:pt>
    <dgm:pt modelId="{862B248F-1056-47B9-BD57-B2A91736E727}" type="sibTrans" cxnId="{FF0A5228-A696-46C0-A751-CA37098747CE}">
      <dgm:prSet/>
      <dgm:spPr/>
      <dgm:t>
        <a:bodyPr/>
        <a:lstStyle/>
        <a:p>
          <a:endParaRPr lang="en-US"/>
        </a:p>
      </dgm:t>
    </dgm:pt>
    <dgm:pt modelId="{339B05F2-41D5-4412-BA57-1CD5602EFCF9}">
      <dgm:prSet/>
      <dgm:spPr/>
      <dgm:t>
        <a:bodyPr/>
        <a:lstStyle/>
        <a:p>
          <a:r>
            <a:rPr lang="en-US" dirty="0" smtClean="0"/>
            <a:t>Baking</a:t>
          </a:r>
          <a:endParaRPr lang="en-US" dirty="0"/>
        </a:p>
      </dgm:t>
    </dgm:pt>
    <dgm:pt modelId="{1289939D-0C8F-4F06-8AFE-2392844772A4}" type="parTrans" cxnId="{33547988-260D-4418-A2B1-53C131789B24}">
      <dgm:prSet/>
      <dgm:spPr/>
      <dgm:t>
        <a:bodyPr/>
        <a:lstStyle/>
        <a:p>
          <a:endParaRPr lang="en-US"/>
        </a:p>
      </dgm:t>
    </dgm:pt>
    <dgm:pt modelId="{65D50297-D684-4E5E-AFC6-8178CABF0EA1}" type="sibTrans" cxnId="{33547988-260D-4418-A2B1-53C131789B24}">
      <dgm:prSet/>
      <dgm:spPr/>
      <dgm:t>
        <a:bodyPr/>
        <a:lstStyle/>
        <a:p>
          <a:endParaRPr lang="en-US"/>
        </a:p>
      </dgm:t>
    </dgm:pt>
    <dgm:pt modelId="{62D23EA1-F578-4E79-8C47-28F032438B69}" type="pres">
      <dgm:prSet presAssocID="{BEAA0A0E-16F1-46B3-BD98-AE1752A63BC9}" presName="hierChild1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A2D0A1F-DF5B-4D62-8359-75FED3464955}" type="pres">
      <dgm:prSet presAssocID="{9D2A9343-514F-42AD-8709-9CF866F8BCB7}" presName="hierRoot1" presStyleCnt="0"/>
      <dgm:spPr/>
    </dgm:pt>
    <dgm:pt modelId="{67DE11BD-B662-4088-8777-35F65D0117A2}" type="pres">
      <dgm:prSet presAssocID="{9D2A9343-514F-42AD-8709-9CF866F8BCB7}" presName="composite" presStyleCnt="0"/>
      <dgm:spPr/>
    </dgm:pt>
    <dgm:pt modelId="{E9198AC2-9187-42A7-8316-2334E731B4D9}" type="pres">
      <dgm:prSet presAssocID="{9D2A9343-514F-42AD-8709-9CF866F8BCB7}" presName="background" presStyleLbl="node0" presStyleIdx="0" presStyleCnt="1"/>
      <dgm:spPr/>
    </dgm:pt>
    <dgm:pt modelId="{1BED93CD-BA7B-4499-826C-20AE6140A068}" type="pres">
      <dgm:prSet presAssocID="{9D2A9343-514F-42AD-8709-9CF866F8BCB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6D85AC-B89C-441A-A093-C690B8A40C10}" type="pres">
      <dgm:prSet presAssocID="{9D2A9343-514F-42AD-8709-9CF866F8BCB7}" presName="hierChild2" presStyleCnt="0"/>
      <dgm:spPr/>
    </dgm:pt>
    <dgm:pt modelId="{C18B3AE3-C56B-4C46-B2FE-8FC0FF516083}" type="pres">
      <dgm:prSet presAssocID="{2943FB02-01BF-4826-82C4-C47541C199F8}" presName="Name10" presStyleLbl="parChTrans1D2" presStyleIdx="0" presStyleCnt="3"/>
      <dgm:spPr/>
      <dgm:t>
        <a:bodyPr/>
        <a:lstStyle/>
        <a:p>
          <a:endParaRPr lang="en-US"/>
        </a:p>
      </dgm:t>
    </dgm:pt>
    <dgm:pt modelId="{DE6675B3-14DB-4FEE-9B01-0C9CD90D5550}" type="pres">
      <dgm:prSet presAssocID="{09A54D86-7716-42F8-9270-26C5A7FB1AB5}" presName="hierRoot2" presStyleCnt="0"/>
      <dgm:spPr/>
    </dgm:pt>
    <dgm:pt modelId="{1C1140BA-586B-4D14-B29D-0094D68507D5}" type="pres">
      <dgm:prSet presAssocID="{09A54D86-7716-42F8-9270-26C5A7FB1AB5}" presName="composite2" presStyleCnt="0"/>
      <dgm:spPr/>
    </dgm:pt>
    <dgm:pt modelId="{0FAC0412-8017-4535-AC2C-8A81766BC88D}" type="pres">
      <dgm:prSet presAssocID="{09A54D86-7716-42F8-9270-26C5A7FB1AB5}" presName="background2" presStyleLbl="node2" presStyleIdx="0" presStyleCnt="3"/>
      <dgm:spPr/>
    </dgm:pt>
    <dgm:pt modelId="{6E6EC764-966F-4CBB-8AD4-11EFBFEC79FB}" type="pres">
      <dgm:prSet presAssocID="{09A54D86-7716-42F8-9270-26C5A7FB1AB5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2EFEBF-C1AB-468A-B69E-A9A276A22E79}" type="pres">
      <dgm:prSet presAssocID="{09A54D86-7716-42F8-9270-26C5A7FB1AB5}" presName="hierChild3" presStyleCnt="0"/>
      <dgm:spPr/>
    </dgm:pt>
    <dgm:pt modelId="{9D46FDFC-20E4-417D-9CF1-5E98325195CA}" type="pres">
      <dgm:prSet presAssocID="{7C659F5E-D353-4CF5-B948-914073F6DCF2}" presName="Name17" presStyleLbl="parChTrans1D3" presStyleIdx="0" presStyleCnt="8"/>
      <dgm:spPr/>
      <dgm:t>
        <a:bodyPr/>
        <a:lstStyle/>
        <a:p>
          <a:endParaRPr lang="en-US"/>
        </a:p>
      </dgm:t>
    </dgm:pt>
    <dgm:pt modelId="{DB50B143-1F51-4322-85D4-EA3F72BDEACF}" type="pres">
      <dgm:prSet presAssocID="{54C6BB90-3D9C-4A89-9930-42026D0D5674}" presName="hierRoot3" presStyleCnt="0"/>
      <dgm:spPr/>
    </dgm:pt>
    <dgm:pt modelId="{4305F2D6-890D-46F7-80AD-190B976259D5}" type="pres">
      <dgm:prSet presAssocID="{54C6BB90-3D9C-4A89-9930-42026D0D5674}" presName="composite3" presStyleCnt="0"/>
      <dgm:spPr/>
    </dgm:pt>
    <dgm:pt modelId="{540F10CB-3AD1-4872-8218-73A8FAB9770B}" type="pres">
      <dgm:prSet presAssocID="{54C6BB90-3D9C-4A89-9930-42026D0D5674}" presName="background3" presStyleLbl="node3" presStyleIdx="0" presStyleCnt="8"/>
      <dgm:spPr/>
    </dgm:pt>
    <dgm:pt modelId="{139687CB-FA19-419B-A506-F4C782B93EE8}" type="pres">
      <dgm:prSet presAssocID="{54C6BB90-3D9C-4A89-9930-42026D0D5674}" presName="text3" presStyleLbl="fgAcc3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E8A232-451F-48BC-B493-E9078323718E}" type="pres">
      <dgm:prSet presAssocID="{54C6BB90-3D9C-4A89-9930-42026D0D5674}" presName="hierChild4" presStyleCnt="0"/>
      <dgm:spPr/>
    </dgm:pt>
    <dgm:pt modelId="{251684E0-5257-4EAB-92E2-A7CDFF9667C4}" type="pres">
      <dgm:prSet presAssocID="{1031EEA1-B52A-44C7-A9DC-2B9C5AD68E07}" presName="Name23" presStyleLbl="parChTrans1D4" presStyleIdx="0" presStyleCnt="9"/>
      <dgm:spPr/>
      <dgm:t>
        <a:bodyPr/>
        <a:lstStyle/>
        <a:p>
          <a:endParaRPr lang="en-US"/>
        </a:p>
      </dgm:t>
    </dgm:pt>
    <dgm:pt modelId="{5AA945E0-F531-4BF1-B61A-D3CFC51D4A37}" type="pres">
      <dgm:prSet presAssocID="{89E670CB-FC26-442F-9EC0-7897B9C461CA}" presName="hierRoot4" presStyleCnt="0"/>
      <dgm:spPr/>
    </dgm:pt>
    <dgm:pt modelId="{3967B028-FCE6-4F7C-AA8D-F0F404414757}" type="pres">
      <dgm:prSet presAssocID="{89E670CB-FC26-442F-9EC0-7897B9C461CA}" presName="composite4" presStyleCnt="0"/>
      <dgm:spPr/>
    </dgm:pt>
    <dgm:pt modelId="{B63C81AE-0D7A-453A-B8C6-05A4735C5D13}" type="pres">
      <dgm:prSet presAssocID="{89E670CB-FC26-442F-9EC0-7897B9C461CA}" presName="background4" presStyleLbl="node4" presStyleIdx="0" presStyleCnt="9"/>
      <dgm:spPr/>
    </dgm:pt>
    <dgm:pt modelId="{4E14D5CA-2CCD-4705-BE9B-2DADBEB928AB}" type="pres">
      <dgm:prSet presAssocID="{89E670CB-FC26-442F-9EC0-7897B9C461CA}" presName="text4" presStyleLbl="fgAcc4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A3112A-1A93-4C44-9F9F-DC9C7F8D38BF}" type="pres">
      <dgm:prSet presAssocID="{89E670CB-FC26-442F-9EC0-7897B9C461CA}" presName="hierChild5" presStyleCnt="0"/>
      <dgm:spPr/>
    </dgm:pt>
    <dgm:pt modelId="{E98A6A60-0C29-4EEF-8400-0A7B65646E0C}" type="pres">
      <dgm:prSet presAssocID="{C5A8DAA0-4B18-4426-8C7F-462FA4648194}" presName="Name23" presStyleLbl="parChTrans1D4" presStyleIdx="1" presStyleCnt="9"/>
      <dgm:spPr/>
      <dgm:t>
        <a:bodyPr/>
        <a:lstStyle/>
        <a:p>
          <a:endParaRPr lang="en-US"/>
        </a:p>
      </dgm:t>
    </dgm:pt>
    <dgm:pt modelId="{D03F3C9A-67EC-42A0-9148-5534224A9B91}" type="pres">
      <dgm:prSet presAssocID="{18BBD30F-9172-4E7D-BCD3-A823A8A46FAB}" presName="hierRoot4" presStyleCnt="0"/>
      <dgm:spPr/>
    </dgm:pt>
    <dgm:pt modelId="{6EE4C178-B499-4FE9-A36F-9A4196FC7145}" type="pres">
      <dgm:prSet presAssocID="{18BBD30F-9172-4E7D-BCD3-A823A8A46FAB}" presName="composite4" presStyleCnt="0"/>
      <dgm:spPr/>
    </dgm:pt>
    <dgm:pt modelId="{EB40EDAB-DFC2-4049-A491-FD26BF6A68A0}" type="pres">
      <dgm:prSet presAssocID="{18BBD30F-9172-4E7D-BCD3-A823A8A46FAB}" presName="background4" presStyleLbl="node4" presStyleIdx="1" presStyleCnt="9"/>
      <dgm:spPr/>
    </dgm:pt>
    <dgm:pt modelId="{E655C419-8C5B-41BD-B382-ADDB1BF775E2}" type="pres">
      <dgm:prSet presAssocID="{18BBD30F-9172-4E7D-BCD3-A823A8A46FAB}" presName="text4" presStyleLbl="fgAcc4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748A01-C71C-4476-AE89-9ADA5DC3160E}" type="pres">
      <dgm:prSet presAssocID="{18BBD30F-9172-4E7D-BCD3-A823A8A46FAB}" presName="hierChild5" presStyleCnt="0"/>
      <dgm:spPr/>
    </dgm:pt>
    <dgm:pt modelId="{170E11C5-0055-4400-9473-98D537C6E739}" type="pres">
      <dgm:prSet presAssocID="{7ED6A327-88D1-46FF-A3E8-603F61FADD33}" presName="Name17" presStyleLbl="parChTrans1D3" presStyleIdx="1" presStyleCnt="8"/>
      <dgm:spPr/>
      <dgm:t>
        <a:bodyPr/>
        <a:lstStyle/>
        <a:p>
          <a:endParaRPr lang="en-US"/>
        </a:p>
      </dgm:t>
    </dgm:pt>
    <dgm:pt modelId="{0BE96676-2729-4BD5-9DA3-A62322F6E494}" type="pres">
      <dgm:prSet presAssocID="{0A62678E-4B8E-46FF-879A-8D0F44F69EE8}" presName="hierRoot3" presStyleCnt="0"/>
      <dgm:spPr/>
    </dgm:pt>
    <dgm:pt modelId="{02A5A050-3E1B-4641-A7A0-FBFB861DF75C}" type="pres">
      <dgm:prSet presAssocID="{0A62678E-4B8E-46FF-879A-8D0F44F69EE8}" presName="composite3" presStyleCnt="0"/>
      <dgm:spPr/>
    </dgm:pt>
    <dgm:pt modelId="{695A07D6-E589-4D78-AECF-ED4A3C5A6FBE}" type="pres">
      <dgm:prSet presAssocID="{0A62678E-4B8E-46FF-879A-8D0F44F69EE8}" presName="background3" presStyleLbl="node3" presStyleIdx="1" presStyleCnt="8"/>
      <dgm:spPr/>
    </dgm:pt>
    <dgm:pt modelId="{D16EF9B5-7DF2-4D26-95CE-4462A6160C00}" type="pres">
      <dgm:prSet presAssocID="{0A62678E-4B8E-46FF-879A-8D0F44F69EE8}" presName="text3" presStyleLbl="fgAcc3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588C5E-990A-450E-8A07-846B2C600417}" type="pres">
      <dgm:prSet presAssocID="{0A62678E-4B8E-46FF-879A-8D0F44F69EE8}" presName="hierChild4" presStyleCnt="0"/>
      <dgm:spPr/>
    </dgm:pt>
    <dgm:pt modelId="{A20323C0-B8E1-46AD-98C8-3C462D62EC3D}" type="pres">
      <dgm:prSet presAssocID="{9584E3D9-C2FC-43BF-B271-EDFDC2B8A33B}" presName="Name23" presStyleLbl="parChTrans1D4" presStyleIdx="2" presStyleCnt="9"/>
      <dgm:spPr/>
      <dgm:t>
        <a:bodyPr/>
        <a:lstStyle/>
        <a:p>
          <a:endParaRPr lang="en-US"/>
        </a:p>
      </dgm:t>
    </dgm:pt>
    <dgm:pt modelId="{99C883F0-3F2B-4532-873B-FC1702FD976B}" type="pres">
      <dgm:prSet presAssocID="{14CFBF8C-E5C8-41C3-B10F-823F08537A30}" presName="hierRoot4" presStyleCnt="0"/>
      <dgm:spPr/>
    </dgm:pt>
    <dgm:pt modelId="{ECE80B83-6D71-46B8-8AAD-0AA0EFBDEEF0}" type="pres">
      <dgm:prSet presAssocID="{14CFBF8C-E5C8-41C3-B10F-823F08537A30}" presName="composite4" presStyleCnt="0"/>
      <dgm:spPr/>
    </dgm:pt>
    <dgm:pt modelId="{52325DA5-DD7E-462E-A9DC-2C2F16B1BA3C}" type="pres">
      <dgm:prSet presAssocID="{14CFBF8C-E5C8-41C3-B10F-823F08537A30}" presName="background4" presStyleLbl="node4" presStyleIdx="2" presStyleCnt="9"/>
      <dgm:spPr/>
    </dgm:pt>
    <dgm:pt modelId="{D141A3F7-7E44-4D07-A3E8-0F0B66B87235}" type="pres">
      <dgm:prSet presAssocID="{14CFBF8C-E5C8-41C3-B10F-823F08537A30}" presName="text4" presStyleLbl="fgAcc4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D5923D-F8E9-4F6D-BF43-B95D3C59904C}" type="pres">
      <dgm:prSet presAssocID="{14CFBF8C-E5C8-41C3-B10F-823F08537A30}" presName="hierChild5" presStyleCnt="0"/>
      <dgm:spPr/>
    </dgm:pt>
    <dgm:pt modelId="{F56E999E-66FD-4637-AD33-5AC8B79F1842}" type="pres">
      <dgm:prSet presAssocID="{78BC4A45-6F56-4B87-AD3D-8766ED12A7E9}" presName="Name17" presStyleLbl="parChTrans1D3" presStyleIdx="2" presStyleCnt="8"/>
      <dgm:spPr/>
      <dgm:t>
        <a:bodyPr/>
        <a:lstStyle/>
        <a:p>
          <a:endParaRPr lang="en-US"/>
        </a:p>
      </dgm:t>
    </dgm:pt>
    <dgm:pt modelId="{B6638D92-2FBA-4C12-A490-4C9FCAE716A5}" type="pres">
      <dgm:prSet presAssocID="{2F0FB5DE-5A9D-4D3D-A583-7FA014441C51}" presName="hierRoot3" presStyleCnt="0"/>
      <dgm:spPr/>
    </dgm:pt>
    <dgm:pt modelId="{6FD56B1B-E08A-4ADC-AC54-FD7C3C4FEF16}" type="pres">
      <dgm:prSet presAssocID="{2F0FB5DE-5A9D-4D3D-A583-7FA014441C51}" presName="composite3" presStyleCnt="0"/>
      <dgm:spPr/>
    </dgm:pt>
    <dgm:pt modelId="{D903AFF5-E5F6-4466-924A-0B5E49DA2031}" type="pres">
      <dgm:prSet presAssocID="{2F0FB5DE-5A9D-4D3D-A583-7FA014441C51}" presName="background3" presStyleLbl="node3" presStyleIdx="2" presStyleCnt="8"/>
      <dgm:spPr/>
    </dgm:pt>
    <dgm:pt modelId="{23EF96DB-4BC4-4BFF-A0F6-595B9165E4CE}" type="pres">
      <dgm:prSet presAssocID="{2F0FB5DE-5A9D-4D3D-A583-7FA014441C51}" presName="text3" presStyleLbl="fgAcc3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DBD380-BAE3-4AE9-8336-45705DE240C3}" type="pres">
      <dgm:prSet presAssocID="{2F0FB5DE-5A9D-4D3D-A583-7FA014441C51}" presName="hierChild4" presStyleCnt="0"/>
      <dgm:spPr/>
    </dgm:pt>
    <dgm:pt modelId="{F9404CB4-28B5-4983-A516-3F7A94617B67}" type="pres">
      <dgm:prSet presAssocID="{95EA9144-B8E2-463C-B4F4-77B55A351B27}" presName="Name23" presStyleLbl="parChTrans1D4" presStyleIdx="3" presStyleCnt="9"/>
      <dgm:spPr/>
      <dgm:t>
        <a:bodyPr/>
        <a:lstStyle/>
        <a:p>
          <a:endParaRPr lang="en-US"/>
        </a:p>
      </dgm:t>
    </dgm:pt>
    <dgm:pt modelId="{1B725075-70F9-4A0C-AC8F-4DB3427A3707}" type="pres">
      <dgm:prSet presAssocID="{A9C2D848-281E-42B3-84EF-C2D5CFE7CF11}" presName="hierRoot4" presStyleCnt="0"/>
      <dgm:spPr/>
    </dgm:pt>
    <dgm:pt modelId="{BBECFC40-0CF1-46A5-91DB-AEE8B855E0FA}" type="pres">
      <dgm:prSet presAssocID="{A9C2D848-281E-42B3-84EF-C2D5CFE7CF11}" presName="composite4" presStyleCnt="0"/>
      <dgm:spPr/>
    </dgm:pt>
    <dgm:pt modelId="{4F97DA0F-CA2C-4DFC-94D7-D273FB7AF9D3}" type="pres">
      <dgm:prSet presAssocID="{A9C2D848-281E-42B3-84EF-C2D5CFE7CF11}" presName="background4" presStyleLbl="node4" presStyleIdx="3" presStyleCnt="9"/>
      <dgm:spPr/>
    </dgm:pt>
    <dgm:pt modelId="{1DA59ED9-F503-4A52-82DA-D69BBEAAF564}" type="pres">
      <dgm:prSet presAssocID="{A9C2D848-281E-42B3-84EF-C2D5CFE7CF11}" presName="text4" presStyleLbl="fgAcc4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9553DA-DBD6-4F6E-AD63-8C2DBAF05D8D}" type="pres">
      <dgm:prSet presAssocID="{A9C2D848-281E-42B3-84EF-C2D5CFE7CF11}" presName="hierChild5" presStyleCnt="0"/>
      <dgm:spPr/>
    </dgm:pt>
    <dgm:pt modelId="{F402A8AC-4543-4936-9679-A33E5C50761A}" type="pres">
      <dgm:prSet presAssocID="{5B4241F5-0257-4789-809D-0F69B968803A}" presName="Name23" presStyleLbl="parChTrans1D4" presStyleIdx="4" presStyleCnt="9"/>
      <dgm:spPr/>
      <dgm:t>
        <a:bodyPr/>
        <a:lstStyle/>
        <a:p>
          <a:endParaRPr lang="en-US"/>
        </a:p>
      </dgm:t>
    </dgm:pt>
    <dgm:pt modelId="{75307070-9502-4B08-8140-4F05F4B2C2D5}" type="pres">
      <dgm:prSet presAssocID="{FD61C736-F33D-4CBD-AEF7-A4086FCC0359}" presName="hierRoot4" presStyleCnt="0"/>
      <dgm:spPr/>
    </dgm:pt>
    <dgm:pt modelId="{ADE0F9DF-9E8E-48B5-839D-0A0548D54374}" type="pres">
      <dgm:prSet presAssocID="{FD61C736-F33D-4CBD-AEF7-A4086FCC0359}" presName="composite4" presStyleCnt="0"/>
      <dgm:spPr/>
    </dgm:pt>
    <dgm:pt modelId="{ECE2A336-ECD9-4924-80DD-3628EF9943D5}" type="pres">
      <dgm:prSet presAssocID="{FD61C736-F33D-4CBD-AEF7-A4086FCC0359}" presName="background4" presStyleLbl="node4" presStyleIdx="4" presStyleCnt="9"/>
      <dgm:spPr/>
    </dgm:pt>
    <dgm:pt modelId="{A0AA38E3-68DF-4A84-9E54-694EC5B5A638}" type="pres">
      <dgm:prSet presAssocID="{FD61C736-F33D-4CBD-AEF7-A4086FCC0359}" presName="text4" presStyleLbl="fgAcc4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ECB6FA-F104-466A-97C9-3CCDE12C1719}" type="pres">
      <dgm:prSet presAssocID="{FD61C736-F33D-4CBD-AEF7-A4086FCC0359}" presName="hierChild5" presStyleCnt="0"/>
      <dgm:spPr/>
    </dgm:pt>
    <dgm:pt modelId="{F7BF62A1-678B-4CCF-AAF7-B49A244B354C}" type="pres">
      <dgm:prSet presAssocID="{C40A0E85-1A5D-4901-B167-5B8066C24751}" presName="Name10" presStyleLbl="parChTrans1D2" presStyleIdx="1" presStyleCnt="3"/>
      <dgm:spPr/>
      <dgm:t>
        <a:bodyPr/>
        <a:lstStyle/>
        <a:p>
          <a:endParaRPr lang="en-US"/>
        </a:p>
      </dgm:t>
    </dgm:pt>
    <dgm:pt modelId="{0C594343-283A-47AD-9201-696347826E59}" type="pres">
      <dgm:prSet presAssocID="{8BC64FAF-A813-4AD4-8191-6615C237CB0B}" presName="hierRoot2" presStyleCnt="0"/>
      <dgm:spPr/>
    </dgm:pt>
    <dgm:pt modelId="{61D72423-3781-4859-BA6D-A9C5C7253D66}" type="pres">
      <dgm:prSet presAssocID="{8BC64FAF-A813-4AD4-8191-6615C237CB0B}" presName="composite2" presStyleCnt="0"/>
      <dgm:spPr/>
    </dgm:pt>
    <dgm:pt modelId="{6EA619A8-7B85-4C52-BF8D-6C1E6FC32702}" type="pres">
      <dgm:prSet presAssocID="{8BC64FAF-A813-4AD4-8191-6615C237CB0B}" presName="background2" presStyleLbl="node2" presStyleIdx="1" presStyleCnt="3"/>
      <dgm:spPr/>
    </dgm:pt>
    <dgm:pt modelId="{CEEDCDF0-077E-4F45-98D0-D3D7D3E62473}" type="pres">
      <dgm:prSet presAssocID="{8BC64FAF-A813-4AD4-8191-6615C237CB0B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77FF55-92AC-4FFD-BAC1-79DB9A3AF273}" type="pres">
      <dgm:prSet presAssocID="{8BC64FAF-A813-4AD4-8191-6615C237CB0B}" presName="hierChild3" presStyleCnt="0"/>
      <dgm:spPr/>
    </dgm:pt>
    <dgm:pt modelId="{AAC1BB25-EDC3-49E7-8EE3-F3937B2DD4A6}" type="pres">
      <dgm:prSet presAssocID="{882C303E-623C-4775-B440-F78631A171CF}" presName="Name17" presStyleLbl="parChTrans1D3" presStyleIdx="3" presStyleCnt="8"/>
      <dgm:spPr/>
      <dgm:t>
        <a:bodyPr/>
        <a:lstStyle/>
        <a:p>
          <a:endParaRPr lang="en-US"/>
        </a:p>
      </dgm:t>
    </dgm:pt>
    <dgm:pt modelId="{B45D964E-3CB7-409E-AEDF-8D5D6E2BC3D9}" type="pres">
      <dgm:prSet presAssocID="{01CE2920-4FF8-4F06-B54F-C866A23161AF}" presName="hierRoot3" presStyleCnt="0"/>
      <dgm:spPr/>
    </dgm:pt>
    <dgm:pt modelId="{A31D2B6A-30AE-45EF-B94C-B2FABFD89412}" type="pres">
      <dgm:prSet presAssocID="{01CE2920-4FF8-4F06-B54F-C866A23161AF}" presName="composite3" presStyleCnt="0"/>
      <dgm:spPr/>
    </dgm:pt>
    <dgm:pt modelId="{5FAE5D1D-EB25-4037-809D-95AA0CC9973E}" type="pres">
      <dgm:prSet presAssocID="{01CE2920-4FF8-4F06-B54F-C866A23161AF}" presName="background3" presStyleLbl="node3" presStyleIdx="3" presStyleCnt="8"/>
      <dgm:spPr/>
    </dgm:pt>
    <dgm:pt modelId="{2BC45593-C227-45A5-81B8-5F15154DD736}" type="pres">
      <dgm:prSet presAssocID="{01CE2920-4FF8-4F06-B54F-C866A23161AF}" presName="text3" presStyleLbl="fgAcc3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3F8853-739C-4EA6-AD9D-51D7E4108419}" type="pres">
      <dgm:prSet presAssocID="{01CE2920-4FF8-4F06-B54F-C866A23161AF}" presName="hierChild4" presStyleCnt="0"/>
      <dgm:spPr/>
    </dgm:pt>
    <dgm:pt modelId="{AB53B3F7-4ADE-4D73-B93A-EA9B9713E1BD}" type="pres">
      <dgm:prSet presAssocID="{DE0F42CF-E108-4814-A7F2-EDC93A86437C}" presName="Name17" presStyleLbl="parChTrans1D3" presStyleIdx="4" presStyleCnt="8"/>
      <dgm:spPr/>
      <dgm:t>
        <a:bodyPr/>
        <a:lstStyle/>
        <a:p>
          <a:endParaRPr lang="en-US"/>
        </a:p>
      </dgm:t>
    </dgm:pt>
    <dgm:pt modelId="{59F46CD4-0ACC-46A5-BC89-049DD9962F18}" type="pres">
      <dgm:prSet presAssocID="{3CADED54-B4D3-4261-A1AD-541372B12D05}" presName="hierRoot3" presStyleCnt="0"/>
      <dgm:spPr/>
    </dgm:pt>
    <dgm:pt modelId="{87721D3E-4C10-4E55-9F64-CA86EDBF6E7C}" type="pres">
      <dgm:prSet presAssocID="{3CADED54-B4D3-4261-A1AD-541372B12D05}" presName="composite3" presStyleCnt="0"/>
      <dgm:spPr/>
    </dgm:pt>
    <dgm:pt modelId="{9AD66726-A16D-4893-A1F0-B4A1BECC9424}" type="pres">
      <dgm:prSet presAssocID="{3CADED54-B4D3-4261-A1AD-541372B12D05}" presName="background3" presStyleLbl="node3" presStyleIdx="4" presStyleCnt="8"/>
      <dgm:spPr/>
    </dgm:pt>
    <dgm:pt modelId="{90BE0797-6E29-4F8F-AE1C-BBD0830C2A76}" type="pres">
      <dgm:prSet presAssocID="{3CADED54-B4D3-4261-A1AD-541372B12D05}" presName="text3" presStyleLbl="fgAcc3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DE411-75E1-47AC-B43D-32F33D637A5E}" type="pres">
      <dgm:prSet presAssocID="{3CADED54-B4D3-4261-A1AD-541372B12D05}" presName="hierChild4" presStyleCnt="0"/>
      <dgm:spPr/>
    </dgm:pt>
    <dgm:pt modelId="{E4C5F0FD-1D15-431E-A26A-4A8BBF1C5A2A}" type="pres">
      <dgm:prSet presAssocID="{12C8207D-EC38-4E58-85E9-76B29A6DE692}" presName="Name23" presStyleLbl="parChTrans1D4" presStyleIdx="5" presStyleCnt="9"/>
      <dgm:spPr/>
      <dgm:t>
        <a:bodyPr/>
        <a:lstStyle/>
        <a:p>
          <a:endParaRPr lang="en-US"/>
        </a:p>
      </dgm:t>
    </dgm:pt>
    <dgm:pt modelId="{90A2F293-5F20-4EBD-A792-BE9FF0F2EC7D}" type="pres">
      <dgm:prSet presAssocID="{0512A5C5-BAFE-453C-A72D-17CF9942141F}" presName="hierRoot4" presStyleCnt="0"/>
      <dgm:spPr/>
    </dgm:pt>
    <dgm:pt modelId="{88D51329-9F07-461F-9B7E-BC3AE56041B6}" type="pres">
      <dgm:prSet presAssocID="{0512A5C5-BAFE-453C-A72D-17CF9942141F}" presName="composite4" presStyleCnt="0"/>
      <dgm:spPr/>
    </dgm:pt>
    <dgm:pt modelId="{5B870DCB-F586-443B-ABCE-B577FA4C8F61}" type="pres">
      <dgm:prSet presAssocID="{0512A5C5-BAFE-453C-A72D-17CF9942141F}" presName="background4" presStyleLbl="node4" presStyleIdx="5" presStyleCnt="9"/>
      <dgm:spPr/>
    </dgm:pt>
    <dgm:pt modelId="{4E505D1B-0D9F-4C67-92E2-E88607025BC9}" type="pres">
      <dgm:prSet presAssocID="{0512A5C5-BAFE-453C-A72D-17CF9942141F}" presName="text4" presStyleLbl="fgAcc4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40990E-0494-47F8-887D-F4CFAE870C2E}" type="pres">
      <dgm:prSet presAssocID="{0512A5C5-BAFE-453C-A72D-17CF9942141F}" presName="hierChild5" presStyleCnt="0"/>
      <dgm:spPr/>
    </dgm:pt>
    <dgm:pt modelId="{5496AA36-6C29-4402-87AE-3BA3F7F7FB10}" type="pres">
      <dgm:prSet presAssocID="{B01C31C9-35B1-41F1-BCF9-106809662280}" presName="Name10" presStyleLbl="parChTrans1D2" presStyleIdx="2" presStyleCnt="3"/>
      <dgm:spPr/>
      <dgm:t>
        <a:bodyPr/>
        <a:lstStyle/>
        <a:p>
          <a:endParaRPr lang="en-US"/>
        </a:p>
      </dgm:t>
    </dgm:pt>
    <dgm:pt modelId="{58841F15-3EB7-41D3-9DF7-7216900091F0}" type="pres">
      <dgm:prSet presAssocID="{138477FA-333B-4AB0-980B-48446CB1EFD2}" presName="hierRoot2" presStyleCnt="0"/>
      <dgm:spPr/>
    </dgm:pt>
    <dgm:pt modelId="{D92DC0EA-997F-46D2-A194-A91315686FA1}" type="pres">
      <dgm:prSet presAssocID="{138477FA-333B-4AB0-980B-48446CB1EFD2}" presName="composite2" presStyleCnt="0"/>
      <dgm:spPr/>
    </dgm:pt>
    <dgm:pt modelId="{989D2EA1-9439-4DA1-8943-DD924ED047AB}" type="pres">
      <dgm:prSet presAssocID="{138477FA-333B-4AB0-980B-48446CB1EFD2}" presName="background2" presStyleLbl="node2" presStyleIdx="2" presStyleCnt="3"/>
      <dgm:spPr/>
    </dgm:pt>
    <dgm:pt modelId="{A16E1DCD-7FAB-448D-A679-39CB0A27E971}" type="pres">
      <dgm:prSet presAssocID="{138477FA-333B-4AB0-980B-48446CB1EFD2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307C8F-5818-451A-A249-204823F3327D}" type="pres">
      <dgm:prSet presAssocID="{138477FA-333B-4AB0-980B-48446CB1EFD2}" presName="hierChild3" presStyleCnt="0"/>
      <dgm:spPr/>
    </dgm:pt>
    <dgm:pt modelId="{88AA3B31-4916-4739-A91F-200CD5999CC5}" type="pres">
      <dgm:prSet presAssocID="{B920770E-FA6C-460C-B769-CE9556253D2A}" presName="Name17" presStyleLbl="parChTrans1D3" presStyleIdx="5" presStyleCnt="8"/>
      <dgm:spPr/>
      <dgm:t>
        <a:bodyPr/>
        <a:lstStyle/>
        <a:p>
          <a:endParaRPr lang="en-US"/>
        </a:p>
      </dgm:t>
    </dgm:pt>
    <dgm:pt modelId="{7A62CE34-34F0-4A5B-A775-C6CDDD12CE09}" type="pres">
      <dgm:prSet presAssocID="{7B798475-BD83-4D0F-AFB1-5F910C81D0AD}" presName="hierRoot3" presStyleCnt="0"/>
      <dgm:spPr/>
    </dgm:pt>
    <dgm:pt modelId="{50050CCE-A93E-4616-AA1B-9FED14252389}" type="pres">
      <dgm:prSet presAssocID="{7B798475-BD83-4D0F-AFB1-5F910C81D0AD}" presName="composite3" presStyleCnt="0"/>
      <dgm:spPr/>
    </dgm:pt>
    <dgm:pt modelId="{BE0F4356-4497-4A9D-B2D8-75D6AF017A6D}" type="pres">
      <dgm:prSet presAssocID="{7B798475-BD83-4D0F-AFB1-5F910C81D0AD}" presName="background3" presStyleLbl="node3" presStyleIdx="5" presStyleCnt="8"/>
      <dgm:spPr/>
    </dgm:pt>
    <dgm:pt modelId="{54800A50-E45A-4E50-BBB4-0B1F2216D06C}" type="pres">
      <dgm:prSet presAssocID="{7B798475-BD83-4D0F-AFB1-5F910C81D0AD}" presName="text3" presStyleLbl="fgAcc3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BAE2F8-CDE5-4050-B8BD-B42E6FD9625F}" type="pres">
      <dgm:prSet presAssocID="{7B798475-BD83-4D0F-AFB1-5F910C81D0AD}" presName="hierChild4" presStyleCnt="0"/>
      <dgm:spPr/>
    </dgm:pt>
    <dgm:pt modelId="{D582469F-B300-4441-8B7A-811F2944BE7C}" type="pres">
      <dgm:prSet presAssocID="{B59F3437-6872-40D3-9770-9B57C873B960}" presName="Name17" presStyleLbl="parChTrans1D3" presStyleIdx="6" presStyleCnt="8"/>
      <dgm:spPr/>
      <dgm:t>
        <a:bodyPr/>
        <a:lstStyle/>
        <a:p>
          <a:endParaRPr lang="en-US"/>
        </a:p>
      </dgm:t>
    </dgm:pt>
    <dgm:pt modelId="{137CD1A6-429F-4472-8075-2AAC931240C2}" type="pres">
      <dgm:prSet presAssocID="{2B827F71-BD4B-4C27-994F-A9FD012AAF72}" presName="hierRoot3" presStyleCnt="0"/>
      <dgm:spPr/>
    </dgm:pt>
    <dgm:pt modelId="{1AA004FF-A80C-47ED-BE42-2811F0A92588}" type="pres">
      <dgm:prSet presAssocID="{2B827F71-BD4B-4C27-994F-A9FD012AAF72}" presName="composite3" presStyleCnt="0"/>
      <dgm:spPr/>
    </dgm:pt>
    <dgm:pt modelId="{0F62097E-E899-413A-B307-BD360315F6A4}" type="pres">
      <dgm:prSet presAssocID="{2B827F71-BD4B-4C27-994F-A9FD012AAF72}" presName="background3" presStyleLbl="node3" presStyleIdx="6" presStyleCnt="8"/>
      <dgm:spPr/>
    </dgm:pt>
    <dgm:pt modelId="{1BD4006F-235B-45D5-96E7-76BD89EC9013}" type="pres">
      <dgm:prSet presAssocID="{2B827F71-BD4B-4C27-994F-A9FD012AAF72}" presName="text3" presStyleLbl="fgAcc3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E9E1B3-C577-4E7F-86D7-C65D8EC836C8}" type="pres">
      <dgm:prSet presAssocID="{2B827F71-BD4B-4C27-994F-A9FD012AAF72}" presName="hierChild4" presStyleCnt="0"/>
      <dgm:spPr/>
    </dgm:pt>
    <dgm:pt modelId="{9EF4A443-C70D-4105-BD5C-F7BFE8A59D1C}" type="pres">
      <dgm:prSet presAssocID="{DAFBFE8A-DC9A-4C1B-A964-65303BD5683E}" presName="Name23" presStyleLbl="parChTrans1D4" presStyleIdx="6" presStyleCnt="9"/>
      <dgm:spPr/>
      <dgm:t>
        <a:bodyPr/>
        <a:lstStyle/>
        <a:p>
          <a:endParaRPr lang="en-US"/>
        </a:p>
      </dgm:t>
    </dgm:pt>
    <dgm:pt modelId="{967BB5FB-045C-4B28-8F80-DE32BBA7265B}" type="pres">
      <dgm:prSet presAssocID="{2D822117-3A27-43A1-8EFC-B38E86E130F6}" presName="hierRoot4" presStyleCnt="0"/>
      <dgm:spPr/>
    </dgm:pt>
    <dgm:pt modelId="{BEB9CFB5-B327-4AD3-8D91-322532D2D027}" type="pres">
      <dgm:prSet presAssocID="{2D822117-3A27-43A1-8EFC-B38E86E130F6}" presName="composite4" presStyleCnt="0"/>
      <dgm:spPr/>
    </dgm:pt>
    <dgm:pt modelId="{041018A3-45AF-4699-B093-C1C72B2C10F1}" type="pres">
      <dgm:prSet presAssocID="{2D822117-3A27-43A1-8EFC-B38E86E130F6}" presName="background4" presStyleLbl="node4" presStyleIdx="6" presStyleCnt="9"/>
      <dgm:spPr/>
    </dgm:pt>
    <dgm:pt modelId="{20B38A1F-0061-41D4-BFF1-0B59440F0B20}" type="pres">
      <dgm:prSet presAssocID="{2D822117-3A27-43A1-8EFC-B38E86E130F6}" presName="text4" presStyleLbl="fgAcc4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A786B1-8048-4925-8823-5A61E999D4FE}" type="pres">
      <dgm:prSet presAssocID="{2D822117-3A27-43A1-8EFC-B38E86E130F6}" presName="hierChild5" presStyleCnt="0"/>
      <dgm:spPr/>
    </dgm:pt>
    <dgm:pt modelId="{D11E734E-FAAA-4665-B742-408D48ED0D2E}" type="pres">
      <dgm:prSet presAssocID="{02BD72B2-4324-4F61-83C5-0DFF67562C8C}" presName="Name23" presStyleLbl="parChTrans1D4" presStyleIdx="7" presStyleCnt="9"/>
      <dgm:spPr/>
      <dgm:t>
        <a:bodyPr/>
        <a:lstStyle/>
        <a:p>
          <a:endParaRPr lang="en-US"/>
        </a:p>
      </dgm:t>
    </dgm:pt>
    <dgm:pt modelId="{8A04CED9-F4FD-4809-A6DB-543821E2C10B}" type="pres">
      <dgm:prSet presAssocID="{1D7B47C1-CE9C-4145-8E3E-F5FE9E4B38C8}" presName="hierRoot4" presStyleCnt="0"/>
      <dgm:spPr/>
    </dgm:pt>
    <dgm:pt modelId="{1C11E442-368C-483D-B2FA-839110CFA493}" type="pres">
      <dgm:prSet presAssocID="{1D7B47C1-CE9C-4145-8E3E-F5FE9E4B38C8}" presName="composite4" presStyleCnt="0"/>
      <dgm:spPr/>
    </dgm:pt>
    <dgm:pt modelId="{E5DB39BF-CDDF-4BFA-A250-1A5FFF651134}" type="pres">
      <dgm:prSet presAssocID="{1D7B47C1-CE9C-4145-8E3E-F5FE9E4B38C8}" presName="background4" presStyleLbl="node4" presStyleIdx="7" presStyleCnt="9"/>
      <dgm:spPr/>
    </dgm:pt>
    <dgm:pt modelId="{EECE5441-8010-4E85-A0EA-4D720BFCD8DD}" type="pres">
      <dgm:prSet presAssocID="{1D7B47C1-CE9C-4145-8E3E-F5FE9E4B38C8}" presName="text4" presStyleLbl="fgAcc4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8432AB-59D3-4C3B-BB71-CEDEB87C876F}" type="pres">
      <dgm:prSet presAssocID="{1D7B47C1-CE9C-4145-8E3E-F5FE9E4B38C8}" presName="hierChild5" presStyleCnt="0"/>
      <dgm:spPr/>
    </dgm:pt>
    <dgm:pt modelId="{55D60E9B-AA3B-4454-9CBC-34D34BF82E6C}" type="pres">
      <dgm:prSet presAssocID="{F2866581-3AC7-4ED0-BC0F-D23939985090}" presName="Name17" presStyleLbl="parChTrans1D3" presStyleIdx="7" presStyleCnt="8"/>
      <dgm:spPr/>
      <dgm:t>
        <a:bodyPr/>
        <a:lstStyle/>
        <a:p>
          <a:endParaRPr lang="en-US"/>
        </a:p>
      </dgm:t>
    </dgm:pt>
    <dgm:pt modelId="{2BD5B36F-B9E3-4ED9-92F2-25C20428608F}" type="pres">
      <dgm:prSet presAssocID="{ACE10917-B30B-4146-83EA-C9F0A592E227}" presName="hierRoot3" presStyleCnt="0"/>
      <dgm:spPr/>
    </dgm:pt>
    <dgm:pt modelId="{CED99AD9-2054-4360-B85E-57EE8F304E4C}" type="pres">
      <dgm:prSet presAssocID="{ACE10917-B30B-4146-83EA-C9F0A592E227}" presName="composite3" presStyleCnt="0"/>
      <dgm:spPr/>
    </dgm:pt>
    <dgm:pt modelId="{42158203-15A2-440E-B9C6-10E6C6763797}" type="pres">
      <dgm:prSet presAssocID="{ACE10917-B30B-4146-83EA-C9F0A592E227}" presName="background3" presStyleLbl="node3" presStyleIdx="7" presStyleCnt="8"/>
      <dgm:spPr/>
    </dgm:pt>
    <dgm:pt modelId="{E6BB79A1-F5C2-472E-9DBE-FF68A68660AB}" type="pres">
      <dgm:prSet presAssocID="{ACE10917-B30B-4146-83EA-C9F0A592E227}" presName="text3" presStyleLbl="fgAcc3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646E5B-8328-4592-91DF-364D445A5FDD}" type="pres">
      <dgm:prSet presAssocID="{ACE10917-B30B-4146-83EA-C9F0A592E227}" presName="hierChild4" presStyleCnt="0"/>
      <dgm:spPr/>
    </dgm:pt>
    <dgm:pt modelId="{23AB0446-5AE6-457A-B0A7-004797AEDDD9}" type="pres">
      <dgm:prSet presAssocID="{1289939D-0C8F-4F06-8AFE-2392844772A4}" presName="Name23" presStyleLbl="parChTrans1D4" presStyleIdx="8" presStyleCnt="9"/>
      <dgm:spPr/>
      <dgm:t>
        <a:bodyPr/>
        <a:lstStyle/>
        <a:p>
          <a:endParaRPr lang="en-US"/>
        </a:p>
      </dgm:t>
    </dgm:pt>
    <dgm:pt modelId="{6E20DF14-B3A7-45F3-BB83-6DFED4B9B1C6}" type="pres">
      <dgm:prSet presAssocID="{339B05F2-41D5-4412-BA57-1CD5602EFCF9}" presName="hierRoot4" presStyleCnt="0"/>
      <dgm:spPr/>
    </dgm:pt>
    <dgm:pt modelId="{A3DDC4E7-0564-4DEC-A905-125B40E59616}" type="pres">
      <dgm:prSet presAssocID="{339B05F2-41D5-4412-BA57-1CD5602EFCF9}" presName="composite4" presStyleCnt="0"/>
      <dgm:spPr/>
    </dgm:pt>
    <dgm:pt modelId="{3D60C3C7-F664-4F2C-B959-D41447EE668B}" type="pres">
      <dgm:prSet presAssocID="{339B05F2-41D5-4412-BA57-1CD5602EFCF9}" presName="background4" presStyleLbl="node4" presStyleIdx="8" presStyleCnt="9"/>
      <dgm:spPr/>
    </dgm:pt>
    <dgm:pt modelId="{99465838-EE7D-4B2A-8919-8987589342F5}" type="pres">
      <dgm:prSet presAssocID="{339B05F2-41D5-4412-BA57-1CD5602EFCF9}" presName="text4" presStyleLbl="fgAcc4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F3E630-F586-4423-84DF-6AF51910B493}" type="pres">
      <dgm:prSet presAssocID="{339B05F2-41D5-4412-BA57-1CD5602EFCF9}" presName="hierChild5" presStyleCnt="0"/>
      <dgm:spPr/>
    </dgm:pt>
  </dgm:ptLst>
  <dgm:cxnLst>
    <dgm:cxn modelId="{B131B415-C377-499C-899D-1AB270CC6269}" srcId="{138477FA-333B-4AB0-980B-48446CB1EFD2}" destId="{2B827F71-BD4B-4C27-994F-A9FD012AAF72}" srcOrd="1" destOrd="0" parTransId="{B59F3437-6872-40D3-9770-9B57C873B960}" sibTransId="{0866DAB3-A626-4CA3-A6C2-FAE162BE0ABC}"/>
    <dgm:cxn modelId="{384837A1-A162-48EB-BED4-0CDB80A32B54}" type="presOf" srcId="{7ED6A327-88D1-46FF-A3E8-603F61FADD33}" destId="{170E11C5-0055-4400-9473-98D537C6E739}" srcOrd="0" destOrd="0" presId="urn:microsoft.com/office/officeart/2005/8/layout/hierarchy1"/>
    <dgm:cxn modelId="{FF0A5228-A696-46C0-A751-CA37098747CE}" srcId="{138477FA-333B-4AB0-980B-48446CB1EFD2}" destId="{ACE10917-B30B-4146-83EA-C9F0A592E227}" srcOrd="2" destOrd="0" parTransId="{F2866581-3AC7-4ED0-BC0F-D23939985090}" sibTransId="{862B248F-1056-47B9-BD57-B2A91736E727}"/>
    <dgm:cxn modelId="{0B61833F-A565-46A6-92D2-4E00C8238B3D}" srcId="{2F0FB5DE-5A9D-4D3D-A583-7FA014441C51}" destId="{FD61C736-F33D-4CBD-AEF7-A4086FCC0359}" srcOrd="1" destOrd="0" parTransId="{5B4241F5-0257-4789-809D-0F69B968803A}" sibTransId="{0663F4C9-0476-4184-ACFD-C2EFC8A87D34}"/>
    <dgm:cxn modelId="{828853B7-EA12-476F-BB08-994F5B76ED87}" type="presOf" srcId="{DE0F42CF-E108-4814-A7F2-EDC93A86437C}" destId="{AB53B3F7-4ADE-4D73-B93A-EA9B9713E1BD}" srcOrd="0" destOrd="0" presId="urn:microsoft.com/office/officeart/2005/8/layout/hierarchy1"/>
    <dgm:cxn modelId="{10268D2F-DEE2-44F9-AC02-53D750D18985}" srcId="{2B827F71-BD4B-4C27-994F-A9FD012AAF72}" destId="{1D7B47C1-CE9C-4145-8E3E-F5FE9E4B38C8}" srcOrd="1" destOrd="0" parTransId="{02BD72B2-4324-4F61-83C5-0DFF67562C8C}" sibTransId="{2C1DB7DF-940F-4CDE-9D64-4491F483D566}"/>
    <dgm:cxn modelId="{BEA3581C-034D-4A45-86AC-D47257C2F415}" type="presOf" srcId="{FD61C736-F33D-4CBD-AEF7-A4086FCC0359}" destId="{A0AA38E3-68DF-4A84-9E54-694EC5B5A638}" srcOrd="0" destOrd="0" presId="urn:microsoft.com/office/officeart/2005/8/layout/hierarchy1"/>
    <dgm:cxn modelId="{78801215-5AC3-4939-AB8B-4B9209822749}" type="presOf" srcId="{B59F3437-6872-40D3-9770-9B57C873B960}" destId="{D582469F-B300-4441-8B7A-811F2944BE7C}" srcOrd="0" destOrd="0" presId="urn:microsoft.com/office/officeart/2005/8/layout/hierarchy1"/>
    <dgm:cxn modelId="{E907FC1D-BD75-4FAA-9119-DD97EBB26065}" type="presOf" srcId="{8BC64FAF-A813-4AD4-8191-6615C237CB0B}" destId="{CEEDCDF0-077E-4F45-98D0-D3D7D3E62473}" srcOrd="0" destOrd="0" presId="urn:microsoft.com/office/officeart/2005/8/layout/hierarchy1"/>
    <dgm:cxn modelId="{6CACE937-C09F-42AE-ADF0-FAFF9355646A}" type="presOf" srcId="{2B827F71-BD4B-4C27-994F-A9FD012AAF72}" destId="{1BD4006F-235B-45D5-96E7-76BD89EC9013}" srcOrd="0" destOrd="0" presId="urn:microsoft.com/office/officeart/2005/8/layout/hierarchy1"/>
    <dgm:cxn modelId="{E36AE263-C366-4E4B-87AC-B5EAC6247AF4}" type="presOf" srcId="{7B798475-BD83-4D0F-AFB1-5F910C81D0AD}" destId="{54800A50-E45A-4E50-BBB4-0B1F2216D06C}" srcOrd="0" destOrd="0" presId="urn:microsoft.com/office/officeart/2005/8/layout/hierarchy1"/>
    <dgm:cxn modelId="{7FFB1CCC-01B8-4B00-BAA3-401201861774}" type="presOf" srcId="{01CE2920-4FF8-4F06-B54F-C866A23161AF}" destId="{2BC45593-C227-45A5-81B8-5F15154DD736}" srcOrd="0" destOrd="0" presId="urn:microsoft.com/office/officeart/2005/8/layout/hierarchy1"/>
    <dgm:cxn modelId="{C8FE7269-9645-4BF2-ABCC-FBCA0F4F8824}" srcId="{2B827F71-BD4B-4C27-994F-A9FD012AAF72}" destId="{2D822117-3A27-43A1-8EFC-B38E86E130F6}" srcOrd="0" destOrd="0" parTransId="{DAFBFE8A-DC9A-4C1B-A964-65303BD5683E}" sibTransId="{B03020D9-D812-4ABD-9312-AC7E81C62FB5}"/>
    <dgm:cxn modelId="{6BBD3971-43DE-4BFC-B5B6-7A8029E2EC56}" type="presOf" srcId="{F2866581-3AC7-4ED0-BC0F-D23939985090}" destId="{55D60E9B-AA3B-4454-9CBC-34D34BF82E6C}" srcOrd="0" destOrd="0" presId="urn:microsoft.com/office/officeart/2005/8/layout/hierarchy1"/>
    <dgm:cxn modelId="{E6D8CB47-9F4B-4D44-B303-3DBF6ADC057D}" type="presOf" srcId="{2F0FB5DE-5A9D-4D3D-A583-7FA014441C51}" destId="{23EF96DB-4BC4-4BFF-A0F6-595B9165E4CE}" srcOrd="0" destOrd="0" presId="urn:microsoft.com/office/officeart/2005/8/layout/hierarchy1"/>
    <dgm:cxn modelId="{C3B7B969-55D9-4C76-81ED-3415E4EFCCA6}" type="presOf" srcId="{882C303E-623C-4775-B440-F78631A171CF}" destId="{AAC1BB25-EDC3-49E7-8EE3-F3937B2DD4A6}" srcOrd="0" destOrd="0" presId="urn:microsoft.com/office/officeart/2005/8/layout/hierarchy1"/>
    <dgm:cxn modelId="{3CB45037-B637-402F-9B9C-D1B379ECF0E4}" type="presOf" srcId="{C40A0E85-1A5D-4901-B167-5B8066C24751}" destId="{F7BF62A1-678B-4CCF-AAF7-B49A244B354C}" srcOrd="0" destOrd="0" presId="urn:microsoft.com/office/officeart/2005/8/layout/hierarchy1"/>
    <dgm:cxn modelId="{838F96AE-DB51-4F4F-8528-AC917C0D2031}" type="presOf" srcId="{9D2A9343-514F-42AD-8709-9CF866F8BCB7}" destId="{1BED93CD-BA7B-4499-826C-20AE6140A068}" srcOrd="0" destOrd="0" presId="urn:microsoft.com/office/officeart/2005/8/layout/hierarchy1"/>
    <dgm:cxn modelId="{A482DB0A-238D-4984-BA59-ABFF760224D9}" type="presOf" srcId="{3CADED54-B4D3-4261-A1AD-541372B12D05}" destId="{90BE0797-6E29-4F8F-AE1C-BBD0830C2A76}" srcOrd="0" destOrd="0" presId="urn:microsoft.com/office/officeart/2005/8/layout/hierarchy1"/>
    <dgm:cxn modelId="{DFC9EF53-5188-41F5-9763-20AF8AE4F120}" type="presOf" srcId="{89E670CB-FC26-442F-9EC0-7897B9C461CA}" destId="{4E14D5CA-2CCD-4705-BE9B-2DADBEB928AB}" srcOrd="0" destOrd="0" presId="urn:microsoft.com/office/officeart/2005/8/layout/hierarchy1"/>
    <dgm:cxn modelId="{A7DF06D6-66C6-4B88-B7FF-C546FBA4F4C7}" srcId="{9D2A9343-514F-42AD-8709-9CF866F8BCB7}" destId="{8BC64FAF-A813-4AD4-8191-6615C237CB0B}" srcOrd="1" destOrd="0" parTransId="{C40A0E85-1A5D-4901-B167-5B8066C24751}" sibTransId="{7306938F-FCD3-4E81-8EFE-AAF0C6F0ADAE}"/>
    <dgm:cxn modelId="{392D1A05-5B01-45F3-8F84-36C161FF2B6A}" type="presOf" srcId="{1289939D-0C8F-4F06-8AFE-2392844772A4}" destId="{23AB0446-5AE6-457A-B0A7-004797AEDDD9}" srcOrd="0" destOrd="0" presId="urn:microsoft.com/office/officeart/2005/8/layout/hierarchy1"/>
    <dgm:cxn modelId="{6B6B19B4-F507-4136-9DD9-8086B996F430}" srcId="{09A54D86-7716-42F8-9270-26C5A7FB1AB5}" destId="{2F0FB5DE-5A9D-4D3D-A583-7FA014441C51}" srcOrd="2" destOrd="0" parTransId="{78BC4A45-6F56-4B87-AD3D-8766ED12A7E9}" sibTransId="{ABC218F2-924F-48AC-A41C-EDBE8497CEFA}"/>
    <dgm:cxn modelId="{528DBD48-EBD5-40C5-BFDB-EA4DF5133D6D}" type="presOf" srcId="{DAFBFE8A-DC9A-4C1B-A964-65303BD5683E}" destId="{9EF4A443-C70D-4105-BD5C-F7BFE8A59D1C}" srcOrd="0" destOrd="0" presId="urn:microsoft.com/office/officeart/2005/8/layout/hierarchy1"/>
    <dgm:cxn modelId="{A2381513-6DDC-4B0E-A519-FBC73FB00DB5}" type="presOf" srcId="{14CFBF8C-E5C8-41C3-B10F-823F08537A30}" destId="{D141A3F7-7E44-4D07-A3E8-0F0B66B87235}" srcOrd="0" destOrd="0" presId="urn:microsoft.com/office/officeart/2005/8/layout/hierarchy1"/>
    <dgm:cxn modelId="{61CBF262-1701-4942-8215-72BAECA4F836}" srcId="{2F0FB5DE-5A9D-4D3D-A583-7FA014441C51}" destId="{A9C2D848-281E-42B3-84EF-C2D5CFE7CF11}" srcOrd="0" destOrd="0" parTransId="{95EA9144-B8E2-463C-B4F4-77B55A351B27}" sibTransId="{A3039733-AC89-4195-BC42-F5D851217324}"/>
    <dgm:cxn modelId="{A7DF2647-DAF1-4391-9A47-D571679FEC04}" type="presOf" srcId="{B920770E-FA6C-460C-B769-CE9556253D2A}" destId="{88AA3B31-4916-4739-A91F-200CD5999CC5}" srcOrd="0" destOrd="0" presId="urn:microsoft.com/office/officeart/2005/8/layout/hierarchy1"/>
    <dgm:cxn modelId="{67F027CB-A13F-43F8-BE68-278684D3F700}" type="presOf" srcId="{7C659F5E-D353-4CF5-B948-914073F6DCF2}" destId="{9D46FDFC-20E4-417D-9CF1-5E98325195CA}" srcOrd="0" destOrd="0" presId="urn:microsoft.com/office/officeart/2005/8/layout/hierarchy1"/>
    <dgm:cxn modelId="{77A301FA-6536-4A26-B293-39A00D0D5266}" srcId="{8BC64FAF-A813-4AD4-8191-6615C237CB0B}" destId="{01CE2920-4FF8-4F06-B54F-C866A23161AF}" srcOrd="0" destOrd="0" parTransId="{882C303E-623C-4775-B440-F78631A171CF}" sibTransId="{A4367CDD-8779-40D5-9DAC-F5C80B734BD1}"/>
    <dgm:cxn modelId="{7613FA8F-CB54-49A6-9ED0-E657AF8589BE}" type="presOf" srcId="{78BC4A45-6F56-4B87-AD3D-8766ED12A7E9}" destId="{F56E999E-66FD-4637-AD33-5AC8B79F1842}" srcOrd="0" destOrd="0" presId="urn:microsoft.com/office/officeart/2005/8/layout/hierarchy1"/>
    <dgm:cxn modelId="{60D571CC-24DF-4AB9-818D-2824BB184066}" type="presOf" srcId="{138477FA-333B-4AB0-980B-48446CB1EFD2}" destId="{A16E1DCD-7FAB-448D-A679-39CB0A27E971}" srcOrd="0" destOrd="0" presId="urn:microsoft.com/office/officeart/2005/8/layout/hierarchy1"/>
    <dgm:cxn modelId="{4518AD20-6361-4899-B623-AB14393967BF}" type="presOf" srcId="{0512A5C5-BAFE-453C-A72D-17CF9942141F}" destId="{4E505D1B-0D9F-4C67-92E2-E88607025BC9}" srcOrd="0" destOrd="0" presId="urn:microsoft.com/office/officeart/2005/8/layout/hierarchy1"/>
    <dgm:cxn modelId="{F35596FD-9490-43AF-B7A0-8A492ADA5752}" type="presOf" srcId="{C5A8DAA0-4B18-4426-8C7F-462FA4648194}" destId="{E98A6A60-0C29-4EEF-8400-0A7B65646E0C}" srcOrd="0" destOrd="0" presId="urn:microsoft.com/office/officeart/2005/8/layout/hierarchy1"/>
    <dgm:cxn modelId="{890F1C2E-F4C5-4BC6-A35E-D913FDB2E16F}" type="presOf" srcId="{B01C31C9-35B1-41F1-BCF9-106809662280}" destId="{5496AA36-6C29-4402-87AE-3BA3F7F7FB10}" srcOrd="0" destOrd="0" presId="urn:microsoft.com/office/officeart/2005/8/layout/hierarchy1"/>
    <dgm:cxn modelId="{B1B38C92-BD8A-499B-86C3-B3CE4DAA9765}" srcId="{BEAA0A0E-16F1-46B3-BD98-AE1752A63BC9}" destId="{9D2A9343-514F-42AD-8709-9CF866F8BCB7}" srcOrd="0" destOrd="0" parTransId="{96054D28-CADE-4A78-B891-56F3D6FFCF15}" sibTransId="{8C62D617-D94B-4FDA-93A5-DCA7BD708CC5}"/>
    <dgm:cxn modelId="{8009B378-1527-47CC-B067-9A41FB6D5F47}" type="presOf" srcId="{339B05F2-41D5-4412-BA57-1CD5602EFCF9}" destId="{99465838-EE7D-4B2A-8919-8987589342F5}" srcOrd="0" destOrd="0" presId="urn:microsoft.com/office/officeart/2005/8/layout/hierarchy1"/>
    <dgm:cxn modelId="{33547988-260D-4418-A2B1-53C131789B24}" srcId="{ACE10917-B30B-4146-83EA-C9F0A592E227}" destId="{339B05F2-41D5-4412-BA57-1CD5602EFCF9}" srcOrd="0" destOrd="0" parTransId="{1289939D-0C8F-4F06-8AFE-2392844772A4}" sibTransId="{65D50297-D684-4E5E-AFC6-8178CABF0EA1}"/>
    <dgm:cxn modelId="{41C829BD-BEBF-4DA5-A360-8B02F6BE2B9A}" type="presOf" srcId="{ACE10917-B30B-4146-83EA-C9F0A592E227}" destId="{E6BB79A1-F5C2-472E-9DBE-FF68A68660AB}" srcOrd="0" destOrd="0" presId="urn:microsoft.com/office/officeart/2005/8/layout/hierarchy1"/>
    <dgm:cxn modelId="{7FC39CBF-536A-4E22-A98D-5A4F4DAEB769}" type="presOf" srcId="{18BBD30F-9172-4E7D-BCD3-A823A8A46FAB}" destId="{E655C419-8C5B-41BD-B382-ADDB1BF775E2}" srcOrd="0" destOrd="0" presId="urn:microsoft.com/office/officeart/2005/8/layout/hierarchy1"/>
    <dgm:cxn modelId="{5E7D29A7-14DA-496D-B5DA-CAFA7C94FB8D}" srcId="{9D2A9343-514F-42AD-8709-9CF866F8BCB7}" destId="{09A54D86-7716-42F8-9270-26C5A7FB1AB5}" srcOrd="0" destOrd="0" parTransId="{2943FB02-01BF-4826-82C4-C47541C199F8}" sibTransId="{14552CD9-63B0-4C89-8D4C-6E71B622B796}"/>
    <dgm:cxn modelId="{4E0E4CF2-1C6B-4F36-938E-496AB2C18E2F}" type="presOf" srcId="{2D822117-3A27-43A1-8EFC-B38E86E130F6}" destId="{20B38A1F-0061-41D4-BFF1-0B59440F0B20}" srcOrd="0" destOrd="0" presId="urn:microsoft.com/office/officeart/2005/8/layout/hierarchy1"/>
    <dgm:cxn modelId="{F97BA8FF-79AE-4CB1-A679-7BD31709A0EB}" type="presOf" srcId="{09A54D86-7716-42F8-9270-26C5A7FB1AB5}" destId="{6E6EC764-966F-4CBB-8AD4-11EFBFEC79FB}" srcOrd="0" destOrd="0" presId="urn:microsoft.com/office/officeart/2005/8/layout/hierarchy1"/>
    <dgm:cxn modelId="{8BCAAC7D-5327-4792-8564-A8CC38C41DB1}" srcId="{0A62678E-4B8E-46FF-879A-8D0F44F69EE8}" destId="{14CFBF8C-E5C8-41C3-B10F-823F08537A30}" srcOrd="0" destOrd="0" parTransId="{9584E3D9-C2FC-43BF-B271-EDFDC2B8A33B}" sibTransId="{8A97D1B0-477E-436C-B094-99996F9CDF78}"/>
    <dgm:cxn modelId="{038917AC-77B8-4604-BE77-E81CF95DF1E4}" type="presOf" srcId="{12C8207D-EC38-4E58-85E9-76B29A6DE692}" destId="{E4C5F0FD-1D15-431E-A26A-4A8BBF1C5A2A}" srcOrd="0" destOrd="0" presId="urn:microsoft.com/office/officeart/2005/8/layout/hierarchy1"/>
    <dgm:cxn modelId="{0587B5BE-670F-4C96-AE7D-EFC268C68FC5}" type="presOf" srcId="{BEAA0A0E-16F1-46B3-BD98-AE1752A63BC9}" destId="{62D23EA1-F578-4E79-8C47-28F032438B69}" srcOrd="0" destOrd="0" presId="urn:microsoft.com/office/officeart/2005/8/layout/hierarchy1"/>
    <dgm:cxn modelId="{24E03485-7239-421A-8285-947313919829}" srcId="{54C6BB90-3D9C-4A89-9930-42026D0D5674}" destId="{18BBD30F-9172-4E7D-BCD3-A823A8A46FAB}" srcOrd="1" destOrd="0" parTransId="{C5A8DAA0-4B18-4426-8C7F-462FA4648194}" sibTransId="{94274BD3-D2B4-47A3-85B8-83BF606F9DC3}"/>
    <dgm:cxn modelId="{68E9FD7A-05F0-4666-9075-7DFC3A2DBFCC}" srcId="{138477FA-333B-4AB0-980B-48446CB1EFD2}" destId="{7B798475-BD83-4D0F-AFB1-5F910C81D0AD}" srcOrd="0" destOrd="0" parTransId="{B920770E-FA6C-460C-B769-CE9556253D2A}" sibTransId="{C5AE4539-05F1-43C6-B7DF-48767085ADA4}"/>
    <dgm:cxn modelId="{FA546E11-DB08-4A4F-8A91-895F69507301}" type="presOf" srcId="{9584E3D9-C2FC-43BF-B271-EDFDC2B8A33B}" destId="{A20323C0-B8E1-46AD-98C8-3C462D62EC3D}" srcOrd="0" destOrd="0" presId="urn:microsoft.com/office/officeart/2005/8/layout/hierarchy1"/>
    <dgm:cxn modelId="{620A554B-A187-4531-B4AB-E8D859EB5BFA}" type="presOf" srcId="{A9C2D848-281E-42B3-84EF-C2D5CFE7CF11}" destId="{1DA59ED9-F503-4A52-82DA-D69BBEAAF564}" srcOrd="0" destOrd="0" presId="urn:microsoft.com/office/officeart/2005/8/layout/hierarchy1"/>
    <dgm:cxn modelId="{75FE6577-651A-47EF-824B-05705CE6FACC}" srcId="{09A54D86-7716-42F8-9270-26C5A7FB1AB5}" destId="{0A62678E-4B8E-46FF-879A-8D0F44F69EE8}" srcOrd="1" destOrd="0" parTransId="{7ED6A327-88D1-46FF-A3E8-603F61FADD33}" sibTransId="{B7B973F8-A825-4E90-8369-052C57BCDE4E}"/>
    <dgm:cxn modelId="{1EA6EF1C-B9D2-412A-86E6-2E9CF7F6E325}" type="presOf" srcId="{02BD72B2-4324-4F61-83C5-0DFF67562C8C}" destId="{D11E734E-FAAA-4665-B742-408D48ED0D2E}" srcOrd="0" destOrd="0" presId="urn:microsoft.com/office/officeart/2005/8/layout/hierarchy1"/>
    <dgm:cxn modelId="{54598E3D-9480-4F6D-840A-D0BA40B4AC89}" type="presOf" srcId="{1D7B47C1-CE9C-4145-8E3E-F5FE9E4B38C8}" destId="{EECE5441-8010-4E85-A0EA-4D720BFCD8DD}" srcOrd="0" destOrd="0" presId="urn:microsoft.com/office/officeart/2005/8/layout/hierarchy1"/>
    <dgm:cxn modelId="{0C02E8B9-ED15-4CAF-B238-FCF4B3215805}" type="presOf" srcId="{0A62678E-4B8E-46FF-879A-8D0F44F69EE8}" destId="{D16EF9B5-7DF2-4D26-95CE-4462A6160C00}" srcOrd="0" destOrd="0" presId="urn:microsoft.com/office/officeart/2005/8/layout/hierarchy1"/>
    <dgm:cxn modelId="{8C0B0347-51A6-44FB-B2DB-36A1CE16B4EA}" srcId="{09A54D86-7716-42F8-9270-26C5A7FB1AB5}" destId="{54C6BB90-3D9C-4A89-9930-42026D0D5674}" srcOrd="0" destOrd="0" parTransId="{7C659F5E-D353-4CF5-B948-914073F6DCF2}" sibTransId="{FFB717BA-0B30-446E-A839-68D5BFDA2077}"/>
    <dgm:cxn modelId="{B9DF8F68-AABE-4F07-AC48-384AF332728B}" srcId="{54C6BB90-3D9C-4A89-9930-42026D0D5674}" destId="{89E670CB-FC26-442F-9EC0-7897B9C461CA}" srcOrd="0" destOrd="0" parTransId="{1031EEA1-B52A-44C7-A9DC-2B9C5AD68E07}" sibTransId="{262A8C66-482F-463A-88D1-1F948E5289EF}"/>
    <dgm:cxn modelId="{93151928-C641-448D-AB2D-314256462064}" srcId="{9D2A9343-514F-42AD-8709-9CF866F8BCB7}" destId="{138477FA-333B-4AB0-980B-48446CB1EFD2}" srcOrd="2" destOrd="0" parTransId="{B01C31C9-35B1-41F1-BCF9-106809662280}" sibTransId="{76334B11-A645-44C1-91E5-27DFE3A69752}"/>
    <dgm:cxn modelId="{944B1952-0F52-4351-BABC-A706F848D4D9}" srcId="{8BC64FAF-A813-4AD4-8191-6615C237CB0B}" destId="{3CADED54-B4D3-4261-A1AD-541372B12D05}" srcOrd="1" destOrd="0" parTransId="{DE0F42CF-E108-4814-A7F2-EDC93A86437C}" sibTransId="{3C5BD416-71D9-4453-8ABC-13A6E5F56FDA}"/>
    <dgm:cxn modelId="{3ABD9432-AF6A-44AC-92A1-AC88BE01881A}" type="presOf" srcId="{5B4241F5-0257-4789-809D-0F69B968803A}" destId="{F402A8AC-4543-4936-9679-A33E5C50761A}" srcOrd="0" destOrd="0" presId="urn:microsoft.com/office/officeart/2005/8/layout/hierarchy1"/>
    <dgm:cxn modelId="{BA81B937-FF06-4971-AD51-E9F00A91CDDD}" srcId="{3CADED54-B4D3-4261-A1AD-541372B12D05}" destId="{0512A5C5-BAFE-453C-A72D-17CF9942141F}" srcOrd="0" destOrd="0" parTransId="{12C8207D-EC38-4E58-85E9-76B29A6DE692}" sibTransId="{D10F5B90-8AE4-41BB-807C-19D6AD5F5278}"/>
    <dgm:cxn modelId="{49889051-E407-4EEC-BF06-5184CBA92973}" type="presOf" srcId="{1031EEA1-B52A-44C7-A9DC-2B9C5AD68E07}" destId="{251684E0-5257-4EAB-92E2-A7CDFF9667C4}" srcOrd="0" destOrd="0" presId="urn:microsoft.com/office/officeart/2005/8/layout/hierarchy1"/>
    <dgm:cxn modelId="{9446B3ED-9692-4C65-8037-35C0635ECDB8}" type="presOf" srcId="{54C6BB90-3D9C-4A89-9930-42026D0D5674}" destId="{139687CB-FA19-419B-A506-F4C782B93EE8}" srcOrd="0" destOrd="0" presId="urn:microsoft.com/office/officeart/2005/8/layout/hierarchy1"/>
    <dgm:cxn modelId="{B4FDC861-C3A9-4371-ABE2-333AEF38184E}" type="presOf" srcId="{95EA9144-B8E2-463C-B4F4-77B55A351B27}" destId="{F9404CB4-28B5-4983-A516-3F7A94617B67}" srcOrd="0" destOrd="0" presId="urn:microsoft.com/office/officeart/2005/8/layout/hierarchy1"/>
    <dgm:cxn modelId="{B0FD92EB-4D55-41E2-813F-08D01DA30EEB}" type="presOf" srcId="{2943FB02-01BF-4826-82C4-C47541C199F8}" destId="{C18B3AE3-C56B-4C46-B2FE-8FC0FF516083}" srcOrd="0" destOrd="0" presId="urn:microsoft.com/office/officeart/2005/8/layout/hierarchy1"/>
    <dgm:cxn modelId="{25F6DB8A-4910-4A48-B6F5-7221330ACE83}" type="presParOf" srcId="{62D23EA1-F578-4E79-8C47-28F032438B69}" destId="{2A2D0A1F-DF5B-4D62-8359-75FED3464955}" srcOrd="0" destOrd="0" presId="urn:microsoft.com/office/officeart/2005/8/layout/hierarchy1"/>
    <dgm:cxn modelId="{52622570-4CFB-4B51-89EF-94326A200551}" type="presParOf" srcId="{2A2D0A1F-DF5B-4D62-8359-75FED3464955}" destId="{67DE11BD-B662-4088-8777-35F65D0117A2}" srcOrd="0" destOrd="0" presId="urn:microsoft.com/office/officeart/2005/8/layout/hierarchy1"/>
    <dgm:cxn modelId="{DC67793D-254B-40E8-BBBD-5A79CE4F5129}" type="presParOf" srcId="{67DE11BD-B662-4088-8777-35F65D0117A2}" destId="{E9198AC2-9187-42A7-8316-2334E731B4D9}" srcOrd="0" destOrd="0" presId="urn:microsoft.com/office/officeart/2005/8/layout/hierarchy1"/>
    <dgm:cxn modelId="{1F9C82C6-41E0-4FBF-BE22-81C429512FC0}" type="presParOf" srcId="{67DE11BD-B662-4088-8777-35F65D0117A2}" destId="{1BED93CD-BA7B-4499-826C-20AE6140A068}" srcOrd="1" destOrd="0" presId="urn:microsoft.com/office/officeart/2005/8/layout/hierarchy1"/>
    <dgm:cxn modelId="{998A49D3-95AF-45E6-93D9-CD6DFAB9FD8F}" type="presParOf" srcId="{2A2D0A1F-DF5B-4D62-8359-75FED3464955}" destId="{106D85AC-B89C-441A-A093-C690B8A40C10}" srcOrd="1" destOrd="0" presId="urn:microsoft.com/office/officeart/2005/8/layout/hierarchy1"/>
    <dgm:cxn modelId="{CAACDDCA-A553-4D0B-A1BC-8D5277F4F6C6}" type="presParOf" srcId="{106D85AC-B89C-441A-A093-C690B8A40C10}" destId="{C18B3AE3-C56B-4C46-B2FE-8FC0FF516083}" srcOrd="0" destOrd="0" presId="urn:microsoft.com/office/officeart/2005/8/layout/hierarchy1"/>
    <dgm:cxn modelId="{1F6E0371-F083-4B88-9627-A75AD8B7C755}" type="presParOf" srcId="{106D85AC-B89C-441A-A093-C690B8A40C10}" destId="{DE6675B3-14DB-4FEE-9B01-0C9CD90D5550}" srcOrd="1" destOrd="0" presId="urn:microsoft.com/office/officeart/2005/8/layout/hierarchy1"/>
    <dgm:cxn modelId="{80BCC1F9-9BD0-4FF7-A5CB-A574091DC482}" type="presParOf" srcId="{DE6675B3-14DB-4FEE-9B01-0C9CD90D5550}" destId="{1C1140BA-586B-4D14-B29D-0094D68507D5}" srcOrd="0" destOrd="0" presId="urn:microsoft.com/office/officeart/2005/8/layout/hierarchy1"/>
    <dgm:cxn modelId="{E51E1376-5208-463E-8BEB-0EDEDA1CA126}" type="presParOf" srcId="{1C1140BA-586B-4D14-B29D-0094D68507D5}" destId="{0FAC0412-8017-4535-AC2C-8A81766BC88D}" srcOrd="0" destOrd="0" presId="urn:microsoft.com/office/officeart/2005/8/layout/hierarchy1"/>
    <dgm:cxn modelId="{F2ECCBC1-580F-4173-BB7C-69DC2A3B65AD}" type="presParOf" srcId="{1C1140BA-586B-4D14-B29D-0094D68507D5}" destId="{6E6EC764-966F-4CBB-8AD4-11EFBFEC79FB}" srcOrd="1" destOrd="0" presId="urn:microsoft.com/office/officeart/2005/8/layout/hierarchy1"/>
    <dgm:cxn modelId="{11DE23AD-7E30-4AAF-AD91-D31115AD833F}" type="presParOf" srcId="{DE6675B3-14DB-4FEE-9B01-0C9CD90D5550}" destId="{6E2EFEBF-C1AB-468A-B69E-A9A276A22E79}" srcOrd="1" destOrd="0" presId="urn:microsoft.com/office/officeart/2005/8/layout/hierarchy1"/>
    <dgm:cxn modelId="{FB82E731-2966-46F1-83FF-64E17B91A9DB}" type="presParOf" srcId="{6E2EFEBF-C1AB-468A-B69E-A9A276A22E79}" destId="{9D46FDFC-20E4-417D-9CF1-5E98325195CA}" srcOrd="0" destOrd="0" presId="urn:microsoft.com/office/officeart/2005/8/layout/hierarchy1"/>
    <dgm:cxn modelId="{BA6C2482-F9B8-482B-BC68-76D182986AF1}" type="presParOf" srcId="{6E2EFEBF-C1AB-468A-B69E-A9A276A22E79}" destId="{DB50B143-1F51-4322-85D4-EA3F72BDEACF}" srcOrd="1" destOrd="0" presId="urn:microsoft.com/office/officeart/2005/8/layout/hierarchy1"/>
    <dgm:cxn modelId="{1E9DFDD2-F964-4832-BE41-4230A041F4D0}" type="presParOf" srcId="{DB50B143-1F51-4322-85D4-EA3F72BDEACF}" destId="{4305F2D6-890D-46F7-80AD-190B976259D5}" srcOrd="0" destOrd="0" presId="urn:microsoft.com/office/officeart/2005/8/layout/hierarchy1"/>
    <dgm:cxn modelId="{79C7360D-407B-46D7-B395-E1B529AC4536}" type="presParOf" srcId="{4305F2D6-890D-46F7-80AD-190B976259D5}" destId="{540F10CB-3AD1-4872-8218-73A8FAB9770B}" srcOrd="0" destOrd="0" presId="urn:microsoft.com/office/officeart/2005/8/layout/hierarchy1"/>
    <dgm:cxn modelId="{22A4F60F-4139-4BF0-B51B-A13109388CF3}" type="presParOf" srcId="{4305F2D6-890D-46F7-80AD-190B976259D5}" destId="{139687CB-FA19-419B-A506-F4C782B93EE8}" srcOrd="1" destOrd="0" presId="urn:microsoft.com/office/officeart/2005/8/layout/hierarchy1"/>
    <dgm:cxn modelId="{3F81C826-B8EF-4C1E-A469-71B8CFD43A03}" type="presParOf" srcId="{DB50B143-1F51-4322-85D4-EA3F72BDEACF}" destId="{06E8A232-451F-48BC-B493-E9078323718E}" srcOrd="1" destOrd="0" presId="urn:microsoft.com/office/officeart/2005/8/layout/hierarchy1"/>
    <dgm:cxn modelId="{D602C0C0-50A4-4918-A4BD-BA173C31F23E}" type="presParOf" srcId="{06E8A232-451F-48BC-B493-E9078323718E}" destId="{251684E0-5257-4EAB-92E2-A7CDFF9667C4}" srcOrd="0" destOrd="0" presId="urn:microsoft.com/office/officeart/2005/8/layout/hierarchy1"/>
    <dgm:cxn modelId="{B2BAA729-D1BD-49D0-926F-B045FFDCE203}" type="presParOf" srcId="{06E8A232-451F-48BC-B493-E9078323718E}" destId="{5AA945E0-F531-4BF1-B61A-D3CFC51D4A37}" srcOrd="1" destOrd="0" presId="urn:microsoft.com/office/officeart/2005/8/layout/hierarchy1"/>
    <dgm:cxn modelId="{974CBA35-2120-4DF3-A65A-D2E269AD2A39}" type="presParOf" srcId="{5AA945E0-F531-4BF1-B61A-D3CFC51D4A37}" destId="{3967B028-FCE6-4F7C-AA8D-F0F404414757}" srcOrd="0" destOrd="0" presId="urn:microsoft.com/office/officeart/2005/8/layout/hierarchy1"/>
    <dgm:cxn modelId="{992FF41F-B287-49B7-94D8-FDD9C83E1B10}" type="presParOf" srcId="{3967B028-FCE6-4F7C-AA8D-F0F404414757}" destId="{B63C81AE-0D7A-453A-B8C6-05A4735C5D13}" srcOrd="0" destOrd="0" presId="urn:microsoft.com/office/officeart/2005/8/layout/hierarchy1"/>
    <dgm:cxn modelId="{1A0CE05E-3E7D-4EEA-8F7C-AD845AF42DB7}" type="presParOf" srcId="{3967B028-FCE6-4F7C-AA8D-F0F404414757}" destId="{4E14D5CA-2CCD-4705-BE9B-2DADBEB928AB}" srcOrd="1" destOrd="0" presId="urn:microsoft.com/office/officeart/2005/8/layout/hierarchy1"/>
    <dgm:cxn modelId="{31523E2C-4E74-4CC1-8DFB-3E554E256A36}" type="presParOf" srcId="{5AA945E0-F531-4BF1-B61A-D3CFC51D4A37}" destId="{E3A3112A-1A93-4C44-9F9F-DC9C7F8D38BF}" srcOrd="1" destOrd="0" presId="urn:microsoft.com/office/officeart/2005/8/layout/hierarchy1"/>
    <dgm:cxn modelId="{497FA93F-BC3C-4289-A6AF-A5CE0C925090}" type="presParOf" srcId="{06E8A232-451F-48BC-B493-E9078323718E}" destId="{E98A6A60-0C29-4EEF-8400-0A7B65646E0C}" srcOrd="2" destOrd="0" presId="urn:microsoft.com/office/officeart/2005/8/layout/hierarchy1"/>
    <dgm:cxn modelId="{F2054D94-A8B6-4B26-96EA-CE3B974F5DF9}" type="presParOf" srcId="{06E8A232-451F-48BC-B493-E9078323718E}" destId="{D03F3C9A-67EC-42A0-9148-5534224A9B91}" srcOrd="3" destOrd="0" presId="urn:microsoft.com/office/officeart/2005/8/layout/hierarchy1"/>
    <dgm:cxn modelId="{244DD338-2E2A-4325-B7F0-417DE24C9C6D}" type="presParOf" srcId="{D03F3C9A-67EC-42A0-9148-5534224A9B91}" destId="{6EE4C178-B499-4FE9-A36F-9A4196FC7145}" srcOrd="0" destOrd="0" presId="urn:microsoft.com/office/officeart/2005/8/layout/hierarchy1"/>
    <dgm:cxn modelId="{6B8CB41C-3667-4745-9E69-0C0EABA8ED7C}" type="presParOf" srcId="{6EE4C178-B499-4FE9-A36F-9A4196FC7145}" destId="{EB40EDAB-DFC2-4049-A491-FD26BF6A68A0}" srcOrd="0" destOrd="0" presId="urn:microsoft.com/office/officeart/2005/8/layout/hierarchy1"/>
    <dgm:cxn modelId="{655781A8-D8EB-4066-BCAD-65657DC279FB}" type="presParOf" srcId="{6EE4C178-B499-4FE9-A36F-9A4196FC7145}" destId="{E655C419-8C5B-41BD-B382-ADDB1BF775E2}" srcOrd="1" destOrd="0" presId="urn:microsoft.com/office/officeart/2005/8/layout/hierarchy1"/>
    <dgm:cxn modelId="{02D0E317-D8BE-4A75-8029-E49F0710C691}" type="presParOf" srcId="{D03F3C9A-67EC-42A0-9148-5534224A9B91}" destId="{5A748A01-C71C-4476-AE89-9ADA5DC3160E}" srcOrd="1" destOrd="0" presId="urn:microsoft.com/office/officeart/2005/8/layout/hierarchy1"/>
    <dgm:cxn modelId="{95D37B95-47F4-4DA9-AE1C-7DC8E01EB674}" type="presParOf" srcId="{6E2EFEBF-C1AB-468A-B69E-A9A276A22E79}" destId="{170E11C5-0055-4400-9473-98D537C6E739}" srcOrd="2" destOrd="0" presId="urn:microsoft.com/office/officeart/2005/8/layout/hierarchy1"/>
    <dgm:cxn modelId="{C0EA3737-A823-4733-BC5B-DC7642098AB8}" type="presParOf" srcId="{6E2EFEBF-C1AB-468A-B69E-A9A276A22E79}" destId="{0BE96676-2729-4BD5-9DA3-A62322F6E494}" srcOrd="3" destOrd="0" presId="urn:microsoft.com/office/officeart/2005/8/layout/hierarchy1"/>
    <dgm:cxn modelId="{CF21B63D-E483-497C-A898-EE33EA1D0AE4}" type="presParOf" srcId="{0BE96676-2729-4BD5-9DA3-A62322F6E494}" destId="{02A5A050-3E1B-4641-A7A0-FBFB861DF75C}" srcOrd="0" destOrd="0" presId="urn:microsoft.com/office/officeart/2005/8/layout/hierarchy1"/>
    <dgm:cxn modelId="{863DAF9E-1600-4E90-91E2-EC4DE2FB471F}" type="presParOf" srcId="{02A5A050-3E1B-4641-A7A0-FBFB861DF75C}" destId="{695A07D6-E589-4D78-AECF-ED4A3C5A6FBE}" srcOrd="0" destOrd="0" presId="urn:microsoft.com/office/officeart/2005/8/layout/hierarchy1"/>
    <dgm:cxn modelId="{CE1C9EAF-083C-4E88-803E-D2662C53330C}" type="presParOf" srcId="{02A5A050-3E1B-4641-A7A0-FBFB861DF75C}" destId="{D16EF9B5-7DF2-4D26-95CE-4462A6160C00}" srcOrd="1" destOrd="0" presId="urn:microsoft.com/office/officeart/2005/8/layout/hierarchy1"/>
    <dgm:cxn modelId="{086A72D5-D1AF-4313-AE2C-438C2EC01694}" type="presParOf" srcId="{0BE96676-2729-4BD5-9DA3-A62322F6E494}" destId="{CD588C5E-990A-450E-8A07-846B2C600417}" srcOrd="1" destOrd="0" presId="urn:microsoft.com/office/officeart/2005/8/layout/hierarchy1"/>
    <dgm:cxn modelId="{F0EAC46D-0D1C-43A6-B454-B51E603C9AA1}" type="presParOf" srcId="{CD588C5E-990A-450E-8A07-846B2C600417}" destId="{A20323C0-B8E1-46AD-98C8-3C462D62EC3D}" srcOrd="0" destOrd="0" presId="urn:microsoft.com/office/officeart/2005/8/layout/hierarchy1"/>
    <dgm:cxn modelId="{B07BAB7B-0C83-4C8A-993D-C1D8C0A88852}" type="presParOf" srcId="{CD588C5E-990A-450E-8A07-846B2C600417}" destId="{99C883F0-3F2B-4532-873B-FC1702FD976B}" srcOrd="1" destOrd="0" presId="urn:microsoft.com/office/officeart/2005/8/layout/hierarchy1"/>
    <dgm:cxn modelId="{60C4C2B6-DE31-4897-904C-066EBD3BC637}" type="presParOf" srcId="{99C883F0-3F2B-4532-873B-FC1702FD976B}" destId="{ECE80B83-6D71-46B8-8AAD-0AA0EFBDEEF0}" srcOrd="0" destOrd="0" presId="urn:microsoft.com/office/officeart/2005/8/layout/hierarchy1"/>
    <dgm:cxn modelId="{E050E141-95B1-464E-AEA2-EC80F7388A1B}" type="presParOf" srcId="{ECE80B83-6D71-46B8-8AAD-0AA0EFBDEEF0}" destId="{52325DA5-DD7E-462E-A9DC-2C2F16B1BA3C}" srcOrd="0" destOrd="0" presId="urn:microsoft.com/office/officeart/2005/8/layout/hierarchy1"/>
    <dgm:cxn modelId="{77453BAE-A782-4F8A-9726-E9C23234C522}" type="presParOf" srcId="{ECE80B83-6D71-46B8-8AAD-0AA0EFBDEEF0}" destId="{D141A3F7-7E44-4D07-A3E8-0F0B66B87235}" srcOrd="1" destOrd="0" presId="urn:microsoft.com/office/officeart/2005/8/layout/hierarchy1"/>
    <dgm:cxn modelId="{1E1A1FC7-7CF7-42A0-8947-490CB734D59F}" type="presParOf" srcId="{99C883F0-3F2B-4532-873B-FC1702FD976B}" destId="{2BD5923D-F8E9-4F6D-BF43-B95D3C59904C}" srcOrd="1" destOrd="0" presId="urn:microsoft.com/office/officeart/2005/8/layout/hierarchy1"/>
    <dgm:cxn modelId="{82782B77-C69D-4D34-874B-2D1A0836D738}" type="presParOf" srcId="{6E2EFEBF-C1AB-468A-B69E-A9A276A22E79}" destId="{F56E999E-66FD-4637-AD33-5AC8B79F1842}" srcOrd="4" destOrd="0" presId="urn:microsoft.com/office/officeart/2005/8/layout/hierarchy1"/>
    <dgm:cxn modelId="{FA8CFB93-65F7-4E93-B6F1-D3976FADF042}" type="presParOf" srcId="{6E2EFEBF-C1AB-468A-B69E-A9A276A22E79}" destId="{B6638D92-2FBA-4C12-A490-4C9FCAE716A5}" srcOrd="5" destOrd="0" presId="urn:microsoft.com/office/officeart/2005/8/layout/hierarchy1"/>
    <dgm:cxn modelId="{72D0C13F-F2D9-4ED9-AC71-00FB6CAF8B26}" type="presParOf" srcId="{B6638D92-2FBA-4C12-A490-4C9FCAE716A5}" destId="{6FD56B1B-E08A-4ADC-AC54-FD7C3C4FEF16}" srcOrd="0" destOrd="0" presId="urn:microsoft.com/office/officeart/2005/8/layout/hierarchy1"/>
    <dgm:cxn modelId="{6C0C9B45-11A3-4793-B0EE-DC2EA7DEB422}" type="presParOf" srcId="{6FD56B1B-E08A-4ADC-AC54-FD7C3C4FEF16}" destId="{D903AFF5-E5F6-4466-924A-0B5E49DA2031}" srcOrd="0" destOrd="0" presId="urn:microsoft.com/office/officeart/2005/8/layout/hierarchy1"/>
    <dgm:cxn modelId="{E7D66BCD-4BC8-41B1-8FD9-E6CE05DBEEC7}" type="presParOf" srcId="{6FD56B1B-E08A-4ADC-AC54-FD7C3C4FEF16}" destId="{23EF96DB-4BC4-4BFF-A0F6-595B9165E4CE}" srcOrd="1" destOrd="0" presId="urn:microsoft.com/office/officeart/2005/8/layout/hierarchy1"/>
    <dgm:cxn modelId="{F82E7CD0-AAE3-40A5-BC49-2A86FD039688}" type="presParOf" srcId="{B6638D92-2FBA-4C12-A490-4C9FCAE716A5}" destId="{F6DBD380-BAE3-4AE9-8336-45705DE240C3}" srcOrd="1" destOrd="0" presId="urn:microsoft.com/office/officeart/2005/8/layout/hierarchy1"/>
    <dgm:cxn modelId="{AA94CC41-F717-4F01-A5E3-DC27B05A9CC5}" type="presParOf" srcId="{F6DBD380-BAE3-4AE9-8336-45705DE240C3}" destId="{F9404CB4-28B5-4983-A516-3F7A94617B67}" srcOrd="0" destOrd="0" presId="urn:microsoft.com/office/officeart/2005/8/layout/hierarchy1"/>
    <dgm:cxn modelId="{BD313C35-E138-4BAE-A411-6032AF684F2D}" type="presParOf" srcId="{F6DBD380-BAE3-4AE9-8336-45705DE240C3}" destId="{1B725075-70F9-4A0C-AC8F-4DB3427A3707}" srcOrd="1" destOrd="0" presId="urn:microsoft.com/office/officeart/2005/8/layout/hierarchy1"/>
    <dgm:cxn modelId="{184F9381-6244-4F4C-AF7E-DA532BEBD6AC}" type="presParOf" srcId="{1B725075-70F9-4A0C-AC8F-4DB3427A3707}" destId="{BBECFC40-0CF1-46A5-91DB-AEE8B855E0FA}" srcOrd="0" destOrd="0" presId="urn:microsoft.com/office/officeart/2005/8/layout/hierarchy1"/>
    <dgm:cxn modelId="{591249B0-F790-4937-A8E7-2D34FEB618DB}" type="presParOf" srcId="{BBECFC40-0CF1-46A5-91DB-AEE8B855E0FA}" destId="{4F97DA0F-CA2C-4DFC-94D7-D273FB7AF9D3}" srcOrd="0" destOrd="0" presId="urn:microsoft.com/office/officeart/2005/8/layout/hierarchy1"/>
    <dgm:cxn modelId="{22DCEF2F-8121-4ABE-800F-208E32DB71B2}" type="presParOf" srcId="{BBECFC40-0CF1-46A5-91DB-AEE8B855E0FA}" destId="{1DA59ED9-F503-4A52-82DA-D69BBEAAF564}" srcOrd="1" destOrd="0" presId="urn:microsoft.com/office/officeart/2005/8/layout/hierarchy1"/>
    <dgm:cxn modelId="{421C9405-594E-404F-B0CD-20BD5EEB2747}" type="presParOf" srcId="{1B725075-70F9-4A0C-AC8F-4DB3427A3707}" destId="{889553DA-DBD6-4F6E-AD63-8C2DBAF05D8D}" srcOrd="1" destOrd="0" presId="urn:microsoft.com/office/officeart/2005/8/layout/hierarchy1"/>
    <dgm:cxn modelId="{5EFCC09C-8CA2-491D-BCFD-A9CFBFADBA09}" type="presParOf" srcId="{F6DBD380-BAE3-4AE9-8336-45705DE240C3}" destId="{F402A8AC-4543-4936-9679-A33E5C50761A}" srcOrd="2" destOrd="0" presId="urn:microsoft.com/office/officeart/2005/8/layout/hierarchy1"/>
    <dgm:cxn modelId="{000551C4-8AAD-4FFF-AFA6-3D92BE7940FB}" type="presParOf" srcId="{F6DBD380-BAE3-4AE9-8336-45705DE240C3}" destId="{75307070-9502-4B08-8140-4F05F4B2C2D5}" srcOrd="3" destOrd="0" presId="urn:microsoft.com/office/officeart/2005/8/layout/hierarchy1"/>
    <dgm:cxn modelId="{43832781-D090-41C0-8E1B-6A7229E91272}" type="presParOf" srcId="{75307070-9502-4B08-8140-4F05F4B2C2D5}" destId="{ADE0F9DF-9E8E-48B5-839D-0A0548D54374}" srcOrd="0" destOrd="0" presId="urn:microsoft.com/office/officeart/2005/8/layout/hierarchy1"/>
    <dgm:cxn modelId="{65C6B596-3C80-4E45-BEB8-50D606150517}" type="presParOf" srcId="{ADE0F9DF-9E8E-48B5-839D-0A0548D54374}" destId="{ECE2A336-ECD9-4924-80DD-3628EF9943D5}" srcOrd="0" destOrd="0" presId="urn:microsoft.com/office/officeart/2005/8/layout/hierarchy1"/>
    <dgm:cxn modelId="{ADB016E8-8AFD-4126-9C98-91258643C2AB}" type="presParOf" srcId="{ADE0F9DF-9E8E-48B5-839D-0A0548D54374}" destId="{A0AA38E3-68DF-4A84-9E54-694EC5B5A638}" srcOrd="1" destOrd="0" presId="urn:microsoft.com/office/officeart/2005/8/layout/hierarchy1"/>
    <dgm:cxn modelId="{3A54328E-6598-47A0-BCA5-F7D52F3E9461}" type="presParOf" srcId="{75307070-9502-4B08-8140-4F05F4B2C2D5}" destId="{56ECB6FA-F104-466A-97C9-3CCDE12C1719}" srcOrd="1" destOrd="0" presId="urn:microsoft.com/office/officeart/2005/8/layout/hierarchy1"/>
    <dgm:cxn modelId="{22366F01-22D0-463C-BD21-68CB54DE2D5B}" type="presParOf" srcId="{106D85AC-B89C-441A-A093-C690B8A40C10}" destId="{F7BF62A1-678B-4CCF-AAF7-B49A244B354C}" srcOrd="2" destOrd="0" presId="urn:microsoft.com/office/officeart/2005/8/layout/hierarchy1"/>
    <dgm:cxn modelId="{0757DAA1-21C9-449B-9298-9916CD2455AC}" type="presParOf" srcId="{106D85AC-B89C-441A-A093-C690B8A40C10}" destId="{0C594343-283A-47AD-9201-696347826E59}" srcOrd="3" destOrd="0" presId="urn:microsoft.com/office/officeart/2005/8/layout/hierarchy1"/>
    <dgm:cxn modelId="{E59948BA-1762-460E-8F28-5748DA8E5E24}" type="presParOf" srcId="{0C594343-283A-47AD-9201-696347826E59}" destId="{61D72423-3781-4859-BA6D-A9C5C7253D66}" srcOrd="0" destOrd="0" presId="urn:microsoft.com/office/officeart/2005/8/layout/hierarchy1"/>
    <dgm:cxn modelId="{847221ED-655F-42DF-A24B-A5C34CB66421}" type="presParOf" srcId="{61D72423-3781-4859-BA6D-A9C5C7253D66}" destId="{6EA619A8-7B85-4C52-BF8D-6C1E6FC32702}" srcOrd="0" destOrd="0" presId="urn:microsoft.com/office/officeart/2005/8/layout/hierarchy1"/>
    <dgm:cxn modelId="{B15B7207-BC2F-4DAF-BB4F-C72BF9E207D4}" type="presParOf" srcId="{61D72423-3781-4859-BA6D-A9C5C7253D66}" destId="{CEEDCDF0-077E-4F45-98D0-D3D7D3E62473}" srcOrd="1" destOrd="0" presId="urn:microsoft.com/office/officeart/2005/8/layout/hierarchy1"/>
    <dgm:cxn modelId="{ADBEA864-8C24-4696-A3E5-B24165C92025}" type="presParOf" srcId="{0C594343-283A-47AD-9201-696347826E59}" destId="{B377FF55-92AC-4FFD-BAC1-79DB9A3AF273}" srcOrd="1" destOrd="0" presId="urn:microsoft.com/office/officeart/2005/8/layout/hierarchy1"/>
    <dgm:cxn modelId="{04364242-1340-40A9-8FAE-25E86B010A87}" type="presParOf" srcId="{B377FF55-92AC-4FFD-BAC1-79DB9A3AF273}" destId="{AAC1BB25-EDC3-49E7-8EE3-F3937B2DD4A6}" srcOrd="0" destOrd="0" presId="urn:microsoft.com/office/officeart/2005/8/layout/hierarchy1"/>
    <dgm:cxn modelId="{6A8AEF9A-ABE2-4285-92D0-C89F2D671C1A}" type="presParOf" srcId="{B377FF55-92AC-4FFD-BAC1-79DB9A3AF273}" destId="{B45D964E-3CB7-409E-AEDF-8D5D6E2BC3D9}" srcOrd="1" destOrd="0" presId="urn:microsoft.com/office/officeart/2005/8/layout/hierarchy1"/>
    <dgm:cxn modelId="{E2F36244-D3E6-4875-A9B1-F46A5B954431}" type="presParOf" srcId="{B45D964E-3CB7-409E-AEDF-8D5D6E2BC3D9}" destId="{A31D2B6A-30AE-45EF-B94C-B2FABFD89412}" srcOrd="0" destOrd="0" presId="urn:microsoft.com/office/officeart/2005/8/layout/hierarchy1"/>
    <dgm:cxn modelId="{9E8CA4B4-E310-4BAC-A0DC-F1876F211867}" type="presParOf" srcId="{A31D2B6A-30AE-45EF-B94C-B2FABFD89412}" destId="{5FAE5D1D-EB25-4037-809D-95AA0CC9973E}" srcOrd="0" destOrd="0" presId="urn:microsoft.com/office/officeart/2005/8/layout/hierarchy1"/>
    <dgm:cxn modelId="{E5A3A1F8-59F7-4D50-B8F2-4C6534811BF6}" type="presParOf" srcId="{A31D2B6A-30AE-45EF-B94C-B2FABFD89412}" destId="{2BC45593-C227-45A5-81B8-5F15154DD736}" srcOrd="1" destOrd="0" presId="urn:microsoft.com/office/officeart/2005/8/layout/hierarchy1"/>
    <dgm:cxn modelId="{B19B97E9-7B56-452F-A941-C6B0747008BE}" type="presParOf" srcId="{B45D964E-3CB7-409E-AEDF-8D5D6E2BC3D9}" destId="{483F8853-739C-4EA6-AD9D-51D7E4108419}" srcOrd="1" destOrd="0" presId="urn:microsoft.com/office/officeart/2005/8/layout/hierarchy1"/>
    <dgm:cxn modelId="{195D6886-6A89-494A-AD6E-A4986E383AA3}" type="presParOf" srcId="{B377FF55-92AC-4FFD-BAC1-79DB9A3AF273}" destId="{AB53B3F7-4ADE-4D73-B93A-EA9B9713E1BD}" srcOrd="2" destOrd="0" presId="urn:microsoft.com/office/officeart/2005/8/layout/hierarchy1"/>
    <dgm:cxn modelId="{4F579786-68A1-41A7-B66E-2A895992841A}" type="presParOf" srcId="{B377FF55-92AC-4FFD-BAC1-79DB9A3AF273}" destId="{59F46CD4-0ACC-46A5-BC89-049DD9962F18}" srcOrd="3" destOrd="0" presId="urn:microsoft.com/office/officeart/2005/8/layout/hierarchy1"/>
    <dgm:cxn modelId="{80ECCFA9-6CB1-4C30-86D8-6EDDB527A01A}" type="presParOf" srcId="{59F46CD4-0ACC-46A5-BC89-049DD9962F18}" destId="{87721D3E-4C10-4E55-9F64-CA86EDBF6E7C}" srcOrd="0" destOrd="0" presId="urn:microsoft.com/office/officeart/2005/8/layout/hierarchy1"/>
    <dgm:cxn modelId="{566CA623-FE0D-4BE7-9F5F-A4BEC3C99353}" type="presParOf" srcId="{87721D3E-4C10-4E55-9F64-CA86EDBF6E7C}" destId="{9AD66726-A16D-4893-A1F0-B4A1BECC9424}" srcOrd="0" destOrd="0" presId="urn:microsoft.com/office/officeart/2005/8/layout/hierarchy1"/>
    <dgm:cxn modelId="{5E21A230-5F94-49D0-92B3-7FD67897F3FB}" type="presParOf" srcId="{87721D3E-4C10-4E55-9F64-CA86EDBF6E7C}" destId="{90BE0797-6E29-4F8F-AE1C-BBD0830C2A76}" srcOrd="1" destOrd="0" presId="urn:microsoft.com/office/officeart/2005/8/layout/hierarchy1"/>
    <dgm:cxn modelId="{E002D7A1-3043-4AB4-9F9C-F5636BC76B42}" type="presParOf" srcId="{59F46CD4-0ACC-46A5-BC89-049DD9962F18}" destId="{40FDE411-75E1-47AC-B43D-32F33D637A5E}" srcOrd="1" destOrd="0" presId="urn:microsoft.com/office/officeart/2005/8/layout/hierarchy1"/>
    <dgm:cxn modelId="{096FDF3B-FA72-46B6-B12D-97F7CC8DD27D}" type="presParOf" srcId="{40FDE411-75E1-47AC-B43D-32F33D637A5E}" destId="{E4C5F0FD-1D15-431E-A26A-4A8BBF1C5A2A}" srcOrd="0" destOrd="0" presId="urn:microsoft.com/office/officeart/2005/8/layout/hierarchy1"/>
    <dgm:cxn modelId="{A0A49ED4-9A07-4B0A-8703-1AF731C5E09D}" type="presParOf" srcId="{40FDE411-75E1-47AC-B43D-32F33D637A5E}" destId="{90A2F293-5F20-4EBD-A792-BE9FF0F2EC7D}" srcOrd="1" destOrd="0" presId="urn:microsoft.com/office/officeart/2005/8/layout/hierarchy1"/>
    <dgm:cxn modelId="{A949DBAA-CA2A-40C1-931E-F94361B9B5BE}" type="presParOf" srcId="{90A2F293-5F20-4EBD-A792-BE9FF0F2EC7D}" destId="{88D51329-9F07-461F-9B7E-BC3AE56041B6}" srcOrd="0" destOrd="0" presId="urn:microsoft.com/office/officeart/2005/8/layout/hierarchy1"/>
    <dgm:cxn modelId="{20BE1E41-6263-4BE3-AB3A-5461C67F452D}" type="presParOf" srcId="{88D51329-9F07-461F-9B7E-BC3AE56041B6}" destId="{5B870DCB-F586-443B-ABCE-B577FA4C8F61}" srcOrd="0" destOrd="0" presId="urn:microsoft.com/office/officeart/2005/8/layout/hierarchy1"/>
    <dgm:cxn modelId="{5652D54E-9FC9-4E26-9DE3-E85C2BB62983}" type="presParOf" srcId="{88D51329-9F07-461F-9B7E-BC3AE56041B6}" destId="{4E505D1B-0D9F-4C67-92E2-E88607025BC9}" srcOrd="1" destOrd="0" presId="urn:microsoft.com/office/officeart/2005/8/layout/hierarchy1"/>
    <dgm:cxn modelId="{D4DA9550-6F48-4AB0-96A3-254FDE6448F8}" type="presParOf" srcId="{90A2F293-5F20-4EBD-A792-BE9FF0F2EC7D}" destId="{CE40990E-0494-47F8-887D-F4CFAE870C2E}" srcOrd="1" destOrd="0" presId="urn:microsoft.com/office/officeart/2005/8/layout/hierarchy1"/>
    <dgm:cxn modelId="{A9067FB5-64D2-4963-AD73-FCCDE801AA9F}" type="presParOf" srcId="{106D85AC-B89C-441A-A093-C690B8A40C10}" destId="{5496AA36-6C29-4402-87AE-3BA3F7F7FB10}" srcOrd="4" destOrd="0" presId="urn:microsoft.com/office/officeart/2005/8/layout/hierarchy1"/>
    <dgm:cxn modelId="{C109B4AF-168E-41E4-A422-B063FB896DAA}" type="presParOf" srcId="{106D85AC-B89C-441A-A093-C690B8A40C10}" destId="{58841F15-3EB7-41D3-9DF7-7216900091F0}" srcOrd="5" destOrd="0" presId="urn:microsoft.com/office/officeart/2005/8/layout/hierarchy1"/>
    <dgm:cxn modelId="{D8980E2C-E93F-49C4-AE0F-E95453F160A9}" type="presParOf" srcId="{58841F15-3EB7-41D3-9DF7-7216900091F0}" destId="{D92DC0EA-997F-46D2-A194-A91315686FA1}" srcOrd="0" destOrd="0" presId="urn:microsoft.com/office/officeart/2005/8/layout/hierarchy1"/>
    <dgm:cxn modelId="{FF0B6387-ED26-4068-9421-C7E9A9D1049C}" type="presParOf" srcId="{D92DC0EA-997F-46D2-A194-A91315686FA1}" destId="{989D2EA1-9439-4DA1-8943-DD924ED047AB}" srcOrd="0" destOrd="0" presId="urn:microsoft.com/office/officeart/2005/8/layout/hierarchy1"/>
    <dgm:cxn modelId="{C0462E7F-A579-4151-88BE-2F1D2A86D06A}" type="presParOf" srcId="{D92DC0EA-997F-46D2-A194-A91315686FA1}" destId="{A16E1DCD-7FAB-448D-A679-39CB0A27E971}" srcOrd="1" destOrd="0" presId="urn:microsoft.com/office/officeart/2005/8/layout/hierarchy1"/>
    <dgm:cxn modelId="{3338DF23-EB92-4AF8-97CA-723BAB82B08B}" type="presParOf" srcId="{58841F15-3EB7-41D3-9DF7-7216900091F0}" destId="{42307C8F-5818-451A-A249-204823F3327D}" srcOrd="1" destOrd="0" presId="urn:microsoft.com/office/officeart/2005/8/layout/hierarchy1"/>
    <dgm:cxn modelId="{CB9866D0-84D3-4AE0-8D70-7C743F57E249}" type="presParOf" srcId="{42307C8F-5818-451A-A249-204823F3327D}" destId="{88AA3B31-4916-4739-A91F-200CD5999CC5}" srcOrd="0" destOrd="0" presId="urn:microsoft.com/office/officeart/2005/8/layout/hierarchy1"/>
    <dgm:cxn modelId="{C4E89959-B7E8-43D7-BAAC-F4B29C40E33A}" type="presParOf" srcId="{42307C8F-5818-451A-A249-204823F3327D}" destId="{7A62CE34-34F0-4A5B-A775-C6CDDD12CE09}" srcOrd="1" destOrd="0" presId="urn:microsoft.com/office/officeart/2005/8/layout/hierarchy1"/>
    <dgm:cxn modelId="{D115DBDD-402B-45AB-B12D-37742F99FBBB}" type="presParOf" srcId="{7A62CE34-34F0-4A5B-A775-C6CDDD12CE09}" destId="{50050CCE-A93E-4616-AA1B-9FED14252389}" srcOrd="0" destOrd="0" presId="urn:microsoft.com/office/officeart/2005/8/layout/hierarchy1"/>
    <dgm:cxn modelId="{496D660E-8EAD-4080-8D02-87211CFB6396}" type="presParOf" srcId="{50050CCE-A93E-4616-AA1B-9FED14252389}" destId="{BE0F4356-4497-4A9D-B2D8-75D6AF017A6D}" srcOrd="0" destOrd="0" presId="urn:microsoft.com/office/officeart/2005/8/layout/hierarchy1"/>
    <dgm:cxn modelId="{5CD9516C-8DB2-43B8-9CBD-BB2E9A3A65F2}" type="presParOf" srcId="{50050CCE-A93E-4616-AA1B-9FED14252389}" destId="{54800A50-E45A-4E50-BBB4-0B1F2216D06C}" srcOrd="1" destOrd="0" presId="urn:microsoft.com/office/officeart/2005/8/layout/hierarchy1"/>
    <dgm:cxn modelId="{1C8DD8AC-547D-46DD-9FA0-06ADC2839462}" type="presParOf" srcId="{7A62CE34-34F0-4A5B-A775-C6CDDD12CE09}" destId="{92BAE2F8-CDE5-4050-B8BD-B42E6FD9625F}" srcOrd="1" destOrd="0" presId="urn:microsoft.com/office/officeart/2005/8/layout/hierarchy1"/>
    <dgm:cxn modelId="{118BC612-54D1-43FC-8B11-805C015E8CF6}" type="presParOf" srcId="{42307C8F-5818-451A-A249-204823F3327D}" destId="{D582469F-B300-4441-8B7A-811F2944BE7C}" srcOrd="2" destOrd="0" presId="urn:microsoft.com/office/officeart/2005/8/layout/hierarchy1"/>
    <dgm:cxn modelId="{F7178576-6852-40E0-9D79-505C861C4AB3}" type="presParOf" srcId="{42307C8F-5818-451A-A249-204823F3327D}" destId="{137CD1A6-429F-4472-8075-2AAC931240C2}" srcOrd="3" destOrd="0" presId="urn:microsoft.com/office/officeart/2005/8/layout/hierarchy1"/>
    <dgm:cxn modelId="{B8C3A1C3-F696-453B-9AA9-113825DA75EB}" type="presParOf" srcId="{137CD1A6-429F-4472-8075-2AAC931240C2}" destId="{1AA004FF-A80C-47ED-BE42-2811F0A92588}" srcOrd="0" destOrd="0" presId="urn:microsoft.com/office/officeart/2005/8/layout/hierarchy1"/>
    <dgm:cxn modelId="{20E472ED-5186-401F-8B0C-E88B25CE68B9}" type="presParOf" srcId="{1AA004FF-A80C-47ED-BE42-2811F0A92588}" destId="{0F62097E-E899-413A-B307-BD360315F6A4}" srcOrd="0" destOrd="0" presId="urn:microsoft.com/office/officeart/2005/8/layout/hierarchy1"/>
    <dgm:cxn modelId="{E823EBEC-03E2-415A-AB26-193E452D6575}" type="presParOf" srcId="{1AA004FF-A80C-47ED-BE42-2811F0A92588}" destId="{1BD4006F-235B-45D5-96E7-76BD89EC9013}" srcOrd="1" destOrd="0" presId="urn:microsoft.com/office/officeart/2005/8/layout/hierarchy1"/>
    <dgm:cxn modelId="{938B5A89-DA45-456F-B240-F2D3CB353BBF}" type="presParOf" srcId="{137CD1A6-429F-4472-8075-2AAC931240C2}" destId="{41E9E1B3-C577-4E7F-86D7-C65D8EC836C8}" srcOrd="1" destOrd="0" presId="urn:microsoft.com/office/officeart/2005/8/layout/hierarchy1"/>
    <dgm:cxn modelId="{BC87532F-6875-4C3B-AF73-100FD691AFE8}" type="presParOf" srcId="{41E9E1B3-C577-4E7F-86D7-C65D8EC836C8}" destId="{9EF4A443-C70D-4105-BD5C-F7BFE8A59D1C}" srcOrd="0" destOrd="0" presId="urn:microsoft.com/office/officeart/2005/8/layout/hierarchy1"/>
    <dgm:cxn modelId="{2A121C00-64A4-48EB-8512-74EBB79F2FF7}" type="presParOf" srcId="{41E9E1B3-C577-4E7F-86D7-C65D8EC836C8}" destId="{967BB5FB-045C-4B28-8F80-DE32BBA7265B}" srcOrd="1" destOrd="0" presId="urn:microsoft.com/office/officeart/2005/8/layout/hierarchy1"/>
    <dgm:cxn modelId="{1B010C38-6697-47C7-A8C5-A2C16C0CC62A}" type="presParOf" srcId="{967BB5FB-045C-4B28-8F80-DE32BBA7265B}" destId="{BEB9CFB5-B327-4AD3-8D91-322532D2D027}" srcOrd="0" destOrd="0" presId="urn:microsoft.com/office/officeart/2005/8/layout/hierarchy1"/>
    <dgm:cxn modelId="{C13C9B98-E866-4FEE-94B1-93E448D04B66}" type="presParOf" srcId="{BEB9CFB5-B327-4AD3-8D91-322532D2D027}" destId="{041018A3-45AF-4699-B093-C1C72B2C10F1}" srcOrd="0" destOrd="0" presId="urn:microsoft.com/office/officeart/2005/8/layout/hierarchy1"/>
    <dgm:cxn modelId="{988CF482-BC16-409E-A5C0-7BB9CBD009B9}" type="presParOf" srcId="{BEB9CFB5-B327-4AD3-8D91-322532D2D027}" destId="{20B38A1F-0061-41D4-BFF1-0B59440F0B20}" srcOrd="1" destOrd="0" presId="urn:microsoft.com/office/officeart/2005/8/layout/hierarchy1"/>
    <dgm:cxn modelId="{29C5B1E5-27C4-4F77-9B85-939997F727ED}" type="presParOf" srcId="{967BB5FB-045C-4B28-8F80-DE32BBA7265B}" destId="{C8A786B1-8048-4925-8823-5A61E999D4FE}" srcOrd="1" destOrd="0" presId="urn:microsoft.com/office/officeart/2005/8/layout/hierarchy1"/>
    <dgm:cxn modelId="{1EC5DE23-81A8-42E4-8107-3EE201113973}" type="presParOf" srcId="{41E9E1B3-C577-4E7F-86D7-C65D8EC836C8}" destId="{D11E734E-FAAA-4665-B742-408D48ED0D2E}" srcOrd="2" destOrd="0" presId="urn:microsoft.com/office/officeart/2005/8/layout/hierarchy1"/>
    <dgm:cxn modelId="{6319B1E1-67F6-4CE9-9DC2-CB9D1BF2BAE5}" type="presParOf" srcId="{41E9E1B3-C577-4E7F-86D7-C65D8EC836C8}" destId="{8A04CED9-F4FD-4809-A6DB-543821E2C10B}" srcOrd="3" destOrd="0" presId="urn:microsoft.com/office/officeart/2005/8/layout/hierarchy1"/>
    <dgm:cxn modelId="{7898D662-9161-4C03-9E3D-213B0C511308}" type="presParOf" srcId="{8A04CED9-F4FD-4809-A6DB-543821E2C10B}" destId="{1C11E442-368C-483D-B2FA-839110CFA493}" srcOrd="0" destOrd="0" presId="urn:microsoft.com/office/officeart/2005/8/layout/hierarchy1"/>
    <dgm:cxn modelId="{E9606F4D-2164-4E2F-B77B-FF211736E327}" type="presParOf" srcId="{1C11E442-368C-483D-B2FA-839110CFA493}" destId="{E5DB39BF-CDDF-4BFA-A250-1A5FFF651134}" srcOrd="0" destOrd="0" presId="urn:microsoft.com/office/officeart/2005/8/layout/hierarchy1"/>
    <dgm:cxn modelId="{DD41E4C1-7485-427C-9F4E-7DD26FF98B81}" type="presParOf" srcId="{1C11E442-368C-483D-B2FA-839110CFA493}" destId="{EECE5441-8010-4E85-A0EA-4D720BFCD8DD}" srcOrd="1" destOrd="0" presId="urn:microsoft.com/office/officeart/2005/8/layout/hierarchy1"/>
    <dgm:cxn modelId="{B58AC83C-C609-4368-B7EF-0E56299AB5BB}" type="presParOf" srcId="{8A04CED9-F4FD-4809-A6DB-543821E2C10B}" destId="{C88432AB-59D3-4C3B-BB71-CEDEB87C876F}" srcOrd="1" destOrd="0" presId="urn:microsoft.com/office/officeart/2005/8/layout/hierarchy1"/>
    <dgm:cxn modelId="{A92CC7DE-4232-4A04-916A-C15FFA0EFD79}" type="presParOf" srcId="{42307C8F-5818-451A-A249-204823F3327D}" destId="{55D60E9B-AA3B-4454-9CBC-34D34BF82E6C}" srcOrd="4" destOrd="0" presId="urn:microsoft.com/office/officeart/2005/8/layout/hierarchy1"/>
    <dgm:cxn modelId="{396C8BA1-F14B-444F-8CF4-23BE8147B414}" type="presParOf" srcId="{42307C8F-5818-451A-A249-204823F3327D}" destId="{2BD5B36F-B9E3-4ED9-92F2-25C20428608F}" srcOrd="5" destOrd="0" presId="urn:microsoft.com/office/officeart/2005/8/layout/hierarchy1"/>
    <dgm:cxn modelId="{8B196A30-5DDE-4975-9610-BD0AA659C71A}" type="presParOf" srcId="{2BD5B36F-B9E3-4ED9-92F2-25C20428608F}" destId="{CED99AD9-2054-4360-B85E-57EE8F304E4C}" srcOrd="0" destOrd="0" presId="urn:microsoft.com/office/officeart/2005/8/layout/hierarchy1"/>
    <dgm:cxn modelId="{FC18EA1B-D2A1-40CD-946D-C4EF9B0E216E}" type="presParOf" srcId="{CED99AD9-2054-4360-B85E-57EE8F304E4C}" destId="{42158203-15A2-440E-B9C6-10E6C6763797}" srcOrd="0" destOrd="0" presId="urn:microsoft.com/office/officeart/2005/8/layout/hierarchy1"/>
    <dgm:cxn modelId="{7F50E203-6BE1-4E18-A36E-F51CB29CF812}" type="presParOf" srcId="{CED99AD9-2054-4360-B85E-57EE8F304E4C}" destId="{E6BB79A1-F5C2-472E-9DBE-FF68A68660AB}" srcOrd="1" destOrd="0" presId="urn:microsoft.com/office/officeart/2005/8/layout/hierarchy1"/>
    <dgm:cxn modelId="{8A27ADEB-573E-4234-BA0F-73DB0AE53C73}" type="presParOf" srcId="{2BD5B36F-B9E3-4ED9-92F2-25C20428608F}" destId="{6D646E5B-8328-4592-91DF-364D445A5FDD}" srcOrd="1" destOrd="0" presId="urn:microsoft.com/office/officeart/2005/8/layout/hierarchy1"/>
    <dgm:cxn modelId="{A2388FF8-D131-4057-B1C7-2FAAF01215B1}" type="presParOf" srcId="{6D646E5B-8328-4592-91DF-364D445A5FDD}" destId="{23AB0446-5AE6-457A-B0A7-004797AEDDD9}" srcOrd="0" destOrd="0" presId="urn:microsoft.com/office/officeart/2005/8/layout/hierarchy1"/>
    <dgm:cxn modelId="{CC9F634C-E290-424B-8E3B-BF511A34699B}" type="presParOf" srcId="{6D646E5B-8328-4592-91DF-364D445A5FDD}" destId="{6E20DF14-B3A7-45F3-BB83-6DFED4B9B1C6}" srcOrd="1" destOrd="0" presId="urn:microsoft.com/office/officeart/2005/8/layout/hierarchy1"/>
    <dgm:cxn modelId="{476D924F-9AC4-462D-9056-207E536DEDA2}" type="presParOf" srcId="{6E20DF14-B3A7-45F3-BB83-6DFED4B9B1C6}" destId="{A3DDC4E7-0564-4DEC-A905-125B40E59616}" srcOrd="0" destOrd="0" presId="urn:microsoft.com/office/officeart/2005/8/layout/hierarchy1"/>
    <dgm:cxn modelId="{4B8C2355-DB91-4CEA-A85C-F787416D846F}" type="presParOf" srcId="{A3DDC4E7-0564-4DEC-A905-125B40E59616}" destId="{3D60C3C7-F664-4F2C-B959-D41447EE668B}" srcOrd="0" destOrd="0" presId="urn:microsoft.com/office/officeart/2005/8/layout/hierarchy1"/>
    <dgm:cxn modelId="{EB3FEDB9-ED41-4F74-97A6-A70C2CAF0513}" type="presParOf" srcId="{A3DDC4E7-0564-4DEC-A905-125B40E59616}" destId="{99465838-EE7D-4B2A-8919-8987589342F5}" srcOrd="1" destOrd="0" presId="urn:microsoft.com/office/officeart/2005/8/layout/hierarchy1"/>
    <dgm:cxn modelId="{544C4300-A7FE-4319-BD87-2C3FB9B9B3D6}" type="presParOf" srcId="{6E20DF14-B3A7-45F3-BB83-6DFED4B9B1C6}" destId="{42F3E630-F586-4423-84DF-6AF51910B49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AA0A0E-16F1-46B3-BD98-AE1752A63BC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2A9343-514F-42AD-8709-9CF866F8BCB7}">
      <dgm:prSet phldrT="[Text]"/>
      <dgm:spPr/>
      <dgm:t>
        <a:bodyPr/>
        <a:lstStyle/>
        <a:p>
          <a:r>
            <a:rPr lang="en-US" dirty="0" smtClean="0"/>
            <a:t>All</a:t>
          </a:r>
          <a:endParaRPr lang="en-US" dirty="0"/>
        </a:p>
      </dgm:t>
    </dgm:pt>
    <dgm:pt modelId="{96054D28-CADE-4A78-B891-56F3D6FFCF15}" type="parTrans" cxnId="{B1B38C92-BD8A-499B-86C3-B3CE4DAA9765}">
      <dgm:prSet/>
      <dgm:spPr/>
      <dgm:t>
        <a:bodyPr/>
        <a:lstStyle/>
        <a:p>
          <a:endParaRPr lang="en-US"/>
        </a:p>
      </dgm:t>
    </dgm:pt>
    <dgm:pt modelId="{8C62D617-D94B-4FDA-93A5-DCA7BD708CC5}" type="sibTrans" cxnId="{B1B38C92-BD8A-499B-86C3-B3CE4DAA9765}">
      <dgm:prSet/>
      <dgm:spPr/>
      <dgm:t>
        <a:bodyPr/>
        <a:lstStyle/>
        <a:p>
          <a:endParaRPr lang="en-US"/>
        </a:p>
      </dgm:t>
    </dgm:pt>
    <dgm:pt modelId="{09A54D86-7716-42F8-9270-26C5A7FB1AB5}">
      <dgm:prSet phldrT="[Text]"/>
      <dgm:spPr/>
      <dgm:t>
        <a:bodyPr/>
        <a:lstStyle/>
        <a:p>
          <a:r>
            <a:rPr lang="en-US" dirty="0" smtClean="0"/>
            <a:t>Animals</a:t>
          </a:r>
          <a:endParaRPr lang="en-US" dirty="0"/>
        </a:p>
      </dgm:t>
    </dgm:pt>
    <dgm:pt modelId="{2943FB02-01BF-4826-82C4-C47541C199F8}" type="parTrans" cxnId="{5E7D29A7-14DA-496D-B5DA-CAFA7C94FB8D}">
      <dgm:prSet/>
      <dgm:spPr/>
      <dgm:t>
        <a:bodyPr/>
        <a:lstStyle/>
        <a:p>
          <a:endParaRPr lang="en-US"/>
        </a:p>
      </dgm:t>
    </dgm:pt>
    <dgm:pt modelId="{14552CD9-63B0-4C89-8D4C-6E71B622B796}" type="sibTrans" cxnId="{5E7D29A7-14DA-496D-B5DA-CAFA7C94FB8D}">
      <dgm:prSet/>
      <dgm:spPr/>
      <dgm:t>
        <a:bodyPr/>
        <a:lstStyle/>
        <a:p>
          <a:endParaRPr lang="en-US"/>
        </a:p>
      </dgm:t>
    </dgm:pt>
    <dgm:pt modelId="{138477FA-333B-4AB0-980B-48446CB1EFD2}">
      <dgm:prSet phldrT="[Text]"/>
      <dgm:spPr/>
      <dgm:t>
        <a:bodyPr/>
        <a:lstStyle/>
        <a:p>
          <a:r>
            <a:rPr lang="en-US" dirty="0" smtClean="0"/>
            <a:t>Food</a:t>
          </a:r>
          <a:endParaRPr lang="en-US" dirty="0"/>
        </a:p>
      </dgm:t>
    </dgm:pt>
    <dgm:pt modelId="{B01C31C9-35B1-41F1-BCF9-106809662280}" type="parTrans" cxnId="{93151928-C641-448D-AB2D-314256462064}">
      <dgm:prSet/>
      <dgm:spPr/>
      <dgm:t>
        <a:bodyPr/>
        <a:lstStyle/>
        <a:p>
          <a:endParaRPr lang="en-US"/>
        </a:p>
      </dgm:t>
    </dgm:pt>
    <dgm:pt modelId="{76334B11-A645-44C1-91E5-27DFE3A69752}" type="sibTrans" cxnId="{93151928-C641-448D-AB2D-314256462064}">
      <dgm:prSet/>
      <dgm:spPr/>
      <dgm:t>
        <a:bodyPr/>
        <a:lstStyle/>
        <a:p>
          <a:endParaRPr lang="en-US"/>
        </a:p>
      </dgm:t>
    </dgm:pt>
    <dgm:pt modelId="{2F0FB5DE-5A9D-4D3D-A583-7FA014441C51}">
      <dgm:prSet/>
      <dgm:spPr/>
      <dgm:t>
        <a:bodyPr/>
        <a:lstStyle/>
        <a:p>
          <a:r>
            <a:rPr lang="en-US" dirty="0" smtClean="0"/>
            <a:t>Farm</a:t>
          </a:r>
          <a:endParaRPr lang="en-US" dirty="0"/>
        </a:p>
      </dgm:t>
    </dgm:pt>
    <dgm:pt modelId="{78BC4A45-6F56-4B87-AD3D-8766ED12A7E9}" type="parTrans" cxnId="{6B6B19B4-F507-4136-9DD9-8086B996F430}">
      <dgm:prSet/>
      <dgm:spPr/>
      <dgm:t>
        <a:bodyPr/>
        <a:lstStyle/>
        <a:p>
          <a:endParaRPr lang="en-US"/>
        </a:p>
      </dgm:t>
    </dgm:pt>
    <dgm:pt modelId="{ABC218F2-924F-48AC-A41C-EDBE8497CEFA}" type="sibTrans" cxnId="{6B6B19B4-F507-4136-9DD9-8086B996F430}">
      <dgm:prSet/>
      <dgm:spPr/>
      <dgm:t>
        <a:bodyPr/>
        <a:lstStyle/>
        <a:p>
          <a:endParaRPr lang="en-US"/>
        </a:p>
      </dgm:t>
    </dgm:pt>
    <dgm:pt modelId="{A9C2D848-281E-42B3-84EF-C2D5CFE7CF11}">
      <dgm:prSet/>
      <dgm:spPr/>
      <dgm:t>
        <a:bodyPr/>
        <a:lstStyle/>
        <a:p>
          <a:r>
            <a:rPr lang="en-US" dirty="0" smtClean="0"/>
            <a:t>Cow</a:t>
          </a:r>
          <a:endParaRPr lang="en-US" dirty="0"/>
        </a:p>
      </dgm:t>
    </dgm:pt>
    <dgm:pt modelId="{95EA9144-B8E2-463C-B4F4-77B55A351B27}" type="parTrans" cxnId="{61CBF262-1701-4942-8215-72BAECA4F836}">
      <dgm:prSet/>
      <dgm:spPr/>
      <dgm:t>
        <a:bodyPr/>
        <a:lstStyle/>
        <a:p>
          <a:endParaRPr lang="en-US"/>
        </a:p>
      </dgm:t>
    </dgm:pt>
    <dgm:pt modelId="{A3039733-AC89-4195-BC42-F5D851217324}" type="sibTrans" cxnId="{61CBF262-1701-4942-8215-72BAECA4F836}">
      <dgm:prSet/>
      <dgm:spPr/>
      <dgm:t>
        <a:bodyPr/>
        <a:lstStyle/>
        <a:p>
          <a:endParaRPr lang="en-US"/>
        </a:p>
      </dgm:t>
    </dgm:pt>
    <dgm:pt modelId="{2B827F71-BD4B-4C27-994F-A9FD012AAF72}">
      <dgm:prSet/>
      <dgm:spPr/>
      <dgm:t>
        <a:bodyPr/>
        <a:lstStyle/>
        <a:p>
          <a:r>
            <a:rPr lang="en-US" dirty="0" smtClean="0"/>
            <a:t>Beef</a:t>
          </a:r>
          <a:endParaRPr lang="en-US" dirty="0"/>
        </a:p>
      </dgm:t>
    </dgm:pt>
    <dgm:pt modelId="{B59F3437-6872-40D3-9770-9B57C873B960}" type="parTrans" cxnId="{B131B415-C377-499C-899D-1AB270CC6269}">
      <dgm:prSet/>
      <dgm:spPr/>
      <dgm:t>
        <a:bodyPr/>
        <a:lstStyle/>
        <a:p>
          <a:endParaRPr lang="en-US"/>
        </a:p>
      </dgm:t>
    </dgm:pt>
    <dgm:pt modelId="{0866DAB3-A626-4CA3-A6C2-FAE162BE0ABC}" type="sibTrans" cxnId="{B131B415-C377-499C-899D-1AB270CC6269}">
      <dgm:prSet/>
      <dgm:spPr/>
      <dgm:t>
        <a:bodyPr/>
        <a:lstStyle/>
        <a:p>
          <a:endParaRPr lang="en-US"/>
        </a:p>
      </dgm:t>
    </dgm:pt>
    <dgm:pt modelId="{1D7B47C1-CE9C-4145-8E3E-F5FE9E4B38C8}">
      <dgm:prSet/>
      <dgm:spPr/>
      <dgm:t>
        <a:bodyPr/>
        <a:lstStyle/>
        <a:p>
          <a:r>
            <a:rPr lang="en-US" dirty="0" smtClean="0"/>
            <a:t>Steak</a:t>
          </a:r>
          <a:endParaRPr lang="en-US" dirty="0"/>
        </a:p>
      </dgm:t>
    </dgm:pt>
    <dgm:pt modelId="{02BD72B2-4324-4F61-83C5-0DFF67562C8C}" type="parTrans" cxnId="{10268D2F-DEE2-44F9-AC02-53D750D18985}">
      <dgm:prSet/>
      <dgm:spPr/>
      <dgm:t>
        <a:bodyPr/>
        <a:lstStyle/>
        <a:p>
          <a:endParaRPr lang="en-US"/>
        </a:p>
      </dgm:t>
    </dgm:pt>
    <dgm:pt modelId="{2C1DB7DF-940F-4CDE-9D64-4491F483D566}" type="sibTrans" cxnId="{10268D2F-DEE2-44F9-AC02-53D750D18985}">
      <dgm:prSet/>
      <dgm:spPr/>
      <dgm:t>
        <a:bodyPr/>
        <a:lstStyle/>
        <a:p>
          <a:endParaRPr lang="en-US"/>
        </a:p>
      </dgm:t>
    </dgm:pt>
    <dgm:pt modelId="{62D23EA1-F578-4E79-8C47-28F032438B69}" type="pres">
      <dgm:prSet presAssocID="{BEAA0A0E-16F1-46B3-BD98-AE1752A63BC9}" presName="hierChild1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A2D0A1F-DF5B-4D62-8359-75FED3464955}" type="pres">
      <dgm:prSet presAssocID="{9D2A9343-514F-42AD-8709-9CF866F8BCB7}" presName="hierRoot1" presStyleCnt="0"/>
      <dgm:spPr/>
    </dgm:pt>
    <dgm:pt modelId="{67DE11BD-B662-4088-8777-35F65D0117A2}" type="pres">
      <dgm:prSet presAssocID="{9D2A9343-514F-42AD-8709-9CF866F8BCB7}" presName="composite" presStyleCnt="0"/>
      <dgm:spPr/>
    </dgm:pt>
    <dgm:pt modelId="{E9198AC2-9187-42A7-8316-2334E731B4D9}" type="pres">
      <dgm:prSet presAssocID="{9D2A9343-514F-42AD-8709-9CF866F8BCB7}" presName="background" presStyleLbl="node0" presStyleIdx="0" presStyleCnt="1"/>
      <dgm:spPr/>
    </dgm:pt>
    <dgm:pt modelId="{1BED93CD-BA7B-4499-826C-20AE6140A068}" type="pres">
      <dgm:prSet presAssocID="{9D2A9343-514F-42AD-8709-9CF866F8BCB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6D85AC-B89C-441A-A093-C690B8A40C10}" type="pres">
      <dgm:prSet presAssocID="{9D2A9343-514F-42AD-8709-9CF866F8BCB7}" presName="hierChild2" presStyleCnt="0"/>
      <dgm:spPr/>
    </dgm:pt>
    <dgm:pt modelId="{C18B3AE3-C56B-4C46-B2FE-8FC0FF516083}" type="pres">
      <dgm:prSet presAssocID="{2943FB02-01BF-4826-82C4-C47541C199F8}" presName="Name10" presStyleLbl="parChTrans1D2" presStyleIdx="0" presStyleCnt="2"/>
      <dgm:spPr/>
      <dgm:t>
        <a:bodyPr/>
        <a:lstStyle/>
        <a:p>
          <a:endParaRPr lang="en-US"/>
        </a:p>
      </dgm:t>
    </dgm:pt>
    <dgm:pt modelId="{DE6675B3-14DB-4FEE-9B01-0C9CD90D5550}" type="pres">
      <dgm:prSet presAssocID="{09A54D86-7716-42F8-9270-26C5A7FB1AB5}" presName="hierRoot2" presStyleCnt="0"/>
      <dgm:spPr/>
    </dgm:pt>
    <dgm:pt modelId="{1C1140BA-586B-4D14-B29D-0094D68507D5}" type="pres">
      <dgm:prSet presAssocID="{09A54D86-7716-42F8-9270-26C5A7FB1AB5}" presName="composite2" presStyleCnt="0"/>
      <dgm:spPr/>
    </dgm:pt>
    <dgm:pt modelId="{0FAC0412-8017-4535-AC2C-8A81766BC88D}" type="pres">
      <dgm:prSet presAssocID="{09A54D86-7716-42F8-9270-26C5A7FB1AB5}" presName="background2" presStyleLbl="node2" presStyleIdx="0" presStyleCnt="2"/>
      <dgm:spPr/>
    </dgm:pt>
    <dgm:pt modelId="{6E6EC764-966F-4CBB-8AD4-11EFBFEC79FB}" type="pres">
      <dgm:prSet presAssocID="{09A54D86-7716-42F8-9270-26C5A7FB1AB5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2EFEBF-C1AB-468A-B69E-A9A276A22E79}" type="pres">
      <dgm:prSet presAssocID="{09A54D86-7716-42F8-9270-26C5A7FB1AB5}" presName="hierChild3" presStyleCnt="0"/>
      <dgm:spPr/>
    </dgm:pt>
    <dgm:pt modelId="{F56E999E-66FD-4637-AD33-5AC8B79F1842}" type="pres">
      <dgm:prSet presAssocID="{78BC4A45-6F56-4B87-AD3D-8766ED12A7E9}" presName="Name17" presStyleLbl="parChTrans1D3" presStyleIdx="0" presStyleCnt="2"/>
      <dgm:spPr/>
      <dgm:t>
        <a:bodyPr/>
        <a:lstStyle/>
        <a:p>
          <a:endParaRPr lang="en-US"/>
        </a:p>
      </dgm:t>
    </dgm:pt>
    <dgm:pt modelId="{B6638D92-2FBA-4C12-A490-4C9FCAE716A5}" type="pres">
      <dgm:prSet presAssocID="{2F0FB5DE-5A9D-4D3D-A583-7FA014441C51}" presName="hierRoot3" presStyleCnt="0"/>
      <dgm:spPr/>
    </dgm:pt>
    <dgm:pt modelId="{6FD56B1B-E08A-4ADC-AC54-FD7C3C4FEF16}" type="pres">
      <dgm:prSet presAssocID="{2F0FB5DE-5A9D-4D3D-A583-7FA014441C51}" presName="composite3" presStyleCnt="0"/>
      <dgm:spPr/>
    </dgm:pt>
    <dgm:pt modelId="{D903AFF5-E5F6-4466-924A-0B5E49DA2031}" type="pres">
      <dgm:prSet presAssocID="{2F0FB5DE-5A9D-4D3D-A583-7FA014441C51}" presName="background3" presStyleLbl="node3" presStyleIdx="0" presStyleCnt="2"/>
      <dgm:spPr/>
    </dgm:pt>
    <dgm:pt modelId="{23EF96DB-4BC4-4BFF-A0F6-595B9165E4CE}" type="pres">
      <dgm:prSet presAssocID="{2F0FB5DE-5A9D-4D3D-A583-7FA014441C51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DBD380-BAE3-4AE9-8336-45705DE240C3}" type="pres">
      <dgm:prSet presAssocID="{2F0FB5DE-5A9D-4D3D-A583-7FA014441C51}" presName="hierChild4" presStyleCnt="0"/>
      <dgm:spPr/>
    </dgm:pt>
    <dgm:pt modelId="{F9404CB4-28B5-4983-A516-3F7A94617B67}" type="pres">
      <dgm:prSet presAssocID="{95EA9144-B8E2-463C-B4F4-77B55A351B27}" presName="Name23" presStyleLbl="parChTrans1D4" presStyleIdx="0" presStyleCnt="2"/>
      <dgm:spPr/>
      <dgm:t>
        <a:bodyPr/>
        <a:lstStyle/>
        <a:p>
          <a:endParaRPr lang="en-US"/>
        </a:p>
      </dgm:t>
    </dgm:pt>
    <dgm:pt modelId="{1B725075-70F9-4A0C-AC8F-4DB3427A3707}" type="pres">
      <dgm:prSet presAssocID="{A9C2D848-281E-42B3-84EF-C2D5CFE7CF11}" presName="hierRoot4" presStyleCnt="0"/>
      <dgm:spPr/>
    </dgm:pt>
    <dgm:pt modelId="{BBECFC40-0CF1-46A5-91DB-AEE8B855E0FA}" type="pres">
      <dgm:prSet presAssocID="{A9C2D848-281E-42B3-84EF-C2D5CFE7CF11}" presName="composite4" presStyleCnt="0"/>
      <dgm:spPr/>
    </dgm:pt>
    <dgm:pt modelId="{4F97DA0F-CA2C-4DFC-94D7-D273FB7AF9D3}" type="pres">
      <dgm:prSet presAssocID="{A9C2D848-281E-42B3-84EF-C2D5CFE7CF11}" presName="background4" presStyleLbl="node4" presStyleIdx="0" presStyleCnt="2"/>
      <dgm:spPr/>
    </dgm:pt>
    <dgm:pt modelId="{1DA59ED9-F503-4A52-82DA-D69BBEAAF564}" type="pres">
      <dgm:prSet presAssocID="{A9C2D848-281E-42B3-84EF-C2D5CFE7CF11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9553DA-DBD6-4F6E-AD63-8C2DBAF05D8D}" type="pres">
      <dgm:prSet presAssocID="{A9C2D848-281E-42B3-84EF-C2D5CFE7CF11}" presName="hierChild5" presStyleCnt="0"/>
      <dgm:spPr/>
    </dgm:pt>
    <dgm:pt modelId="{5496AA36-6C29-4402-87AE-3BA3F7F7FB10}" type="pres">
      <dgm:prSet presAssocID="{B01C31C9-35B1-41F1-BCF9-106809662280}" presName="Name10" presStyleLbl="parChTrans1D2" presStyleIdx="1" presStyleCnt="2"/>
      <dgm:spPr/>
      <dgm:t>
        <a:bodyPr/>
        <a:lstStyle/>
        <a:p>
          <a:endParaRPr lang="en-US"/>
        </a:p>
      </dgm:t>
    </dgm:pt>
    <dgm:pt modelId="{58841F15-3EB7-41D3-9DF7-7216900091F0}" type="pres">
      <dgm:prSet presAssocID="{138477FA-333B-4AB0-980B-48446CB1EFD2}" presName="hierRoot2" presStyleCnt="0"/>
      <dgm:spPr/>
    </dgm:pt>
    <dgm:pt modelId="{D92DC0EA-997F-46D2-A194-A91315686FA1}" type="pres">
      <dgm:prSet presAssocID="{138477FA-333B-4AB0-980B-48446CB1EFD2}" presName="composite2" presStyleCnt="0"/>
      <dgm:spPr/>
    </dgm:pt>
    <dgm:pt modelId="{989D2EA1-9439-4DA1-8943-DD924ED047AB}" type="pres">
      <dgm:prSet presAssocID="{138477FA-333B-4AB0-980B-48446CB1EFD2}" presName="background2" presStyleLbl="node2" presStyleIdx="1" presStyleCnt="2"/>
      <dgm:spPr/>
    </dgm:pt>
    <dgm:pt modelId="{A16E1DCD-7FAB-448D-A679-39CB0A27E971}" type="pres">
      <dgm:prSet presAssocID="{138477FA-333B-4AB0-980B-48446CB1EFD2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307C8F-5818-451A-A249-204823F3327D}" type="pres">
      <dgm:prSet presAssocID="{138477FA-333B-4AB0-980B-48446CB1EFD2}" presName="hierChild3" presStyleCnt="0"/>
      <dgm:spPr/>
    </dgm:pt>
    <dgm:pt modelId="{D582469F-B300-4441-8B7A-811F2944BE7C}" type="pres">
      <dgm:prSet presAssocID="{B59F3437-6872-40D3-9770-9B57C873B960}" presName="Name17" presStyleLbl="parChTrans1D3" presStyleIdx="1" presStyleCnt="2"/>
      <dgm:spPr/>
      <dgm:t>
        <a:bodyPr/>
        <a:lstStyle/>
        <a:p>
          <a:endParaRPr lang="en-US"/>
        </a:p>
      </dgm:t>
    </dgm:pt>
    <dgm:pt modelId="{137CD1A6-429F-4472-8075-2AAC931240C2}" type="pres">
      <dgm:prSet presAssocID="{2B827F71-BD4B-4C27-994F-A9FD012AAF72}" presName="hierRoot3" presStyleCnt="0"/>
      <dgm:spPr/>
    </dgm:pt>
    <dgm:pt modelId="{1AA004FF-A80C-47ED-BE42-2811F0A92588}" type="pres">
      <dgm:prSet presAssocID="{2B827F71-BD4B-4C27-994F-A9FD012AAF72}" presName="composite3" presStyleCnt="0"/>
      <dgm:spPr/>
    </dgm:pt>
    <dgm:pt modelId="{0F62097E-E899-413A-B307-BD360315F6A4}" type="pres">
      <dgm:prSet presAssocID="{2B827F71-BD4B-4C27-994F-A9FD012AAF72}" presName="background3" presStyleLbl="node3" presStyleIdx="1" presStyleCnt="2"/>
      <dgm:spPr/>
    </dgm:pt>
    <dgm:pt modelId="{1BD4006F-235B-45D5-96E7-76BD89EC9013}" type="pres">
      <dgm:prSet presAssocID="{2B827F71-BD4B-4C27-994F-A9FD012AAF72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E9E1B3-C577-4E7F-86D7-C65D8EC836C8}" type="pres">
      <dgm:prSet presAssocID="{2B827F71-BD4B-4C27-994F-A9FD012AAF72}" presName="hierChild4" presStyleCnt="0"/>
      <dgm:spPr/>
    </dgm:pt>
    <dgm:pt modelId="{D11E734E-FAAA-4665-B742-408D48ED0D2E}" type="pres">
      <dgm:prSet presAssocID="{02BD72B2-4324-4F61-83C5-0DFF67562C8C}" presName="Name23" presStyleLbl="parChTrans1D4" presStyleIdx="1" presStyleCnt="2"/>
      <dgm:spPr/>
      <dgm:t>
        <a:bodyPr/>
        <a:lstStyle/>
        <a:p>
          <a:endParaRPr lang="en-US"/>
        </a:p>
      </dgm:t>
    </dgm:pt>
    <dgm:pt modelId="{8A04CED9-F4FD-4809-A6DB-543821E2C10B}" type="pres">
      <dgm:prSet presAssocID="{1D7B47C1-CE9C-4145-8E3E-F5FE9E4B38C8}" presName="hierRoot4" presStyleCnt="0"/>
      <dgm:spPr/>
    </dgm:pt>
    <dgm:pt modelId="{1C11E442-368C-483D-B2FA-839110CFA493}" type="pres">
      <dgm:prSet presAssocID="{1D7B47C1-CE9C-4145-8E3E-F5FE9E4B38C8}" presName="composite4" presStyleCnt="0"/>
      <dgm:spPr/>
    </dgm:pt>
    <dgm:pt modelId="{E5DB39BF-CDDF-4BFA-A250-1A5FFF651134}" type="pres">
      <dgm:prSet presAssocID="{1D7B47C1-CE9C-4145-8E3E-F5FE9E4B38C8}" presName="background4" presStyleLbl="node4" presStyleIdx="1" presStyleCnt="2"/>
      <dgm:spPr/>
    </dgm:pt>
    <dgm:pt modelId="{EECE5441-8010-4E85-A0EA-4D720BFCD8DD}" type="pres">
      <dgm:prSet presAssocID="{1D7B47C1-CE9C-4145-8E3E-F5FE9E4B38C8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8432AB-59D3-4C3B-BB71-CEDEB87C876F}" type="pres">
      <dgm:prSet presAssocID="{1D7B47C1-CE9C-4145-8E3E-F5FE9E4B38C8}" presName="hierChild5" presStyleCnt="0"/>
      <dgm:spPr/>
    </dgm:pt>
  </dgm:ptLst>
  <dgm:cxnLst>
    <dgm:cxn modelId="{72EF35B7-2892-47C5-BD40-E72AF4B83AC1}" type="presOf" srcId="{B01C31C9-35B1-41F1-BCF9-106809662280}" destId="{5496AA36-6C29-4402-87AE-3BA3F7F7FB10}" srcOrd="0" destOrd="0" presId="urn:microsoft.com/office/officeart/2005/8/layout/hierarchy1"/>
    <dgm:cxn modelId="{1974D293-3E79-429D-B52D-6A9D961EEF07}" type="presOf" srcId="{9D2A9343-514F-42AD-8709-9CF866F8BCB7}" destId="{1BED93CD-BA7B-4499-826C-20AE6140A068}" srcOrd="0" destOrd="0" presId="urn:microsoft.com/office/officeart/2005/8/layout/hierarchy1"/>
    <dgm:cxn modelId="{B131B415-C377-499C-899D-1AB270CC6269}" srcId="{138477FA-333B-4AB0-980B-48446CB1EFD2}" destId="{2B827F71-BD4B-4C27-994F-A9FD012AAF72}" srcOrd="0" destOrd="0" parTransId="{B59F3437-6872-40D3-9770-9B57C873B960}" sibTransId="{0866DAB3-A626-4CA3-A6C2-FAE162BE0ABC}"/>
    <dgm:cxn modelId="{B1B38C92-BD8A-499B-86C3-B3CE4DAA9765}" srcId="{BEAA0A0E-16F1-46B3-BD98-AE1752A63BC9}" destId="{9D2A9343-514F-42AD-8709-9CF866F8BCB7}" srcOrd="0" destOrd="0" parTransId="{96054D28-CADE-4A78-B891-56F3D6FFCF15}" sibTransId="{8C62D617-D94B-4FDA-93A5-DCA7BD708CC5}"/>
    <dgm:cxn modelId="{B003625A-A318-4663-874C-BA95E5C8B5C8}" type="presOf" srcId="{09A54D86-7716-42F8-9270-26C5A7FB1AB5}" destId="{6E6EC764-966F-4CBB-8AD4-11EFBFEC79FB}" srcOrd="0" destOrd="0" presId="urn:microsoft.com/office/officeart/2005/8/layout/hierarchy1"/>
    <dgm:cxn modelId="{6B6B19B4-F507-4136-9DD9-8086B996F430}" srcId="{09A54D86-7716-42F8-9270-26C5A7FB1AB5}" destId="{2F0FB5DE-5A9D-4D3D-A583-7FA014441C51}" srcOrd="0" destOrd="0" parTransId="{78BC4A45-6F56-4B87-AD3D-8766ED12A7E9}" sibTransId="{ABC218F2-924F-48AC-A41C-EDBE8497CEFA}"/>
    <dgm:cxn modelId="{10268D2F-DEE2-44F9-AC02-53D750D18985}" srcId="{2B827F71-BD4B-4C27-994F-A9FD012AAF72}" destId="{1D7B47C1-CE9C-4145-8E3E-F5FE9E4B38C8}" srcOrd="0" destOrd="0" parTransId="{02BD72B2-4324-4F61-83C5-0DFF67562C8C}" sibTransId="{2C1DB7DF-940F-4CDE-9D64-4491F483D566}"/>
    <dgm:cxn modelId="{BAB63194-9FC5-482C-8A66-CFE2A15AC9F9}" type="presOf" srcId="{1D7B47C1-CE9C-4145-8E3E-F5FE9E4B38C8}" destId="{EECE5441-8010-4E85-A0EA-4D720BFCD8DD}" srcOrd="0" destOrd="0" presId="urn:microsoft.com/office/officeart/2005/8/layout/hierarchy1"/>
    <dgm:cxn modelId="{F13DAE28-1604-4F08-A64D-36E8B3EAE03A}" type="presOf" srcId="{2943FB02-01BF-4826-82C4-C47541C199F8}" destId="{C18B3AE3-C56B-4C46-B2FE-8FC0FF516083}" srcOrd="0" destOrd="0" presId="urn:microsoft.com/office/officeart/2005/8/layout/hierarchy1"/>
    <dgm:cxn modelId="{93151928-C641-448D-AB2D-314256462064}" srcId="{9D2A9343-514F-42AD-8709-9CF866F8BCB7}" destId="{138477FA-333B-4AB0-980B-48446CB1EFD2}" srcOrd="1" destOrd="0" parTransId="{B01C31C9-35B1-41F1-BCF9-106809662280}" sibTransId="{76334B11-A645-44C1-91E5-27DFE3A69752}"/>
    <dgm:cxn modelId="{D12193BD-1F8D-4581-8978-AA824B5088A7}" type="presOf" srcId="{78BC4A45-6F56-4B87-AD3D-8766ED12A7E9}" destId="{F56E999E-66FD-4637-AD33-5AC8B79F1842}" srcOrd="0" destOrd="0" presId="urn:microsoft.com/office/officeart/2005/8/layout/hierarchy1"/>
    <dgm:cxn modelId="{5E7D29A7-14DA-496D-B5DA-CAFA7C94FB8D}" srcId="{9D2A9343-514F-42AD-8709-9CF866F8BCB7}" destId="{09A54D86-7716-42F8-9270-26C5A7FB1AB5}" srcOrd="0" destOrd="0" parTransId="{2943FB02-01BF-4826-82C4-C47541C199F8}" sibTransId="{14552CD9-63B0-4C89-8D4C-6E71B622B796}"/>
    <dgm:cxn modelId="{EC44E52C-ED5C-4879-A600-62969AEC8332}" type="presOf" srcId="{138477FA-333B-4AB0-980B-48446CB1EFD2}" destId="{A16E1DCD-7FAB-448D-A679-39CB0A27E971}" srcOrd="0" destOrd="0" presId="urn:microsoft.com/office/officeart/2005/8/layout/hierarchy1"/>
    <dgm:cxn modelId="{3576C16D-DF49-44CA-9075-24A9A42B31D4}" type="presOf" srcId="{BEAA0A0E-16F1-46B3-BD98-AE1752A63BC9}" destId="{62D23EA1-F578-4E79-8C47-28F032438B69}" srcOrd="0" destOrd="0" presId="urn:microsoft.com/office/officeart/2005/8/layout/hierarchy1"/>
    <dgm:cxn modelId="{12F3E830-2359-428E-A1A2-0E64E5C58A4D}" type="presOf" srcId="{2B827F71-BD4B-4C27-994F-A9FD012AAF72}" destId="{1BD4006F-235B-45D5-96E7-76BD89EC9013}" srcOrd="0" destOrd="0" presId="urn:microsoft.com/office/officeart/2005/8/layout/hierarchy1"/>
    <dgm:cxn modelId="{BFBA3548-B431-4EAE-A420-DC16688A8343}" type="presOf" srcId="{A9C2D848-281E-42B3-84EF-C2D5CFE7CF11}" destId="{1DA59ED9-F503-4A52-82DA-D69BBEAAF564}" srcOrd="0" destOrd="0" presId="urn:microsoft.com/office/officeart/2005/8/layout/hierarchy1"/>
    <dgm:cxn modelId="{3D8D7E4B-CCCE-46D7-8221-B871CA37B3AC}" type="presOf" srcId="{95EA9144-B8E2-463C-B4F4-77B55A351B27}" destId="{F9404CB4-28B5-4983-A516-3F7A94617B67}" srcOrd="0" destOrd="0" presId="urn:microsoft.com/office/officeart/2005/8/layout/hierarchy1"/>
    <dgm:cxn modelId="{C03B1E54-538D-4218-9AAC-650408E0EECB}" type="presOf" srcId="{B59F3437-6872-40D3-9770-9B57C873B960}" destId="{D582469F-B300-4441-8B7A-811F2944BE7C}" srcOrd="0" destOrd="0" presId="urn:microsoft.com/office/officeart/2005/8/layout/hierarchy1"/>
    <dgm:cxn modelId="{61CBF262-1701-4942-8215-72BAECA4F836}" srcId="{2F0FB5DE-5A9D-4D3D-A583-7FA014441C51}" destId="{A9C2D848-281E-42B3-84EF-C2D5CFE7CF11}" srcOrd="0" destOrd="0" parTransId="{95EA9144-B8E2-463C-B4F4-77B55A351B27}" sibTransId="{A3039733-AC89-4195-BC42-F5D851217324}"/>
    <dgm:cxn modelId="{21DB823B-DB96-40AE-88AF-B742DABEFE3C}" type="presOf" srcId="{02BD72B2-4324-4F61-83C5-0DFF67562C8C}" destId="{D11E734E-FAAA-4665-B742-408D48ED0D2E}" srcOrd="0" destOrd="0" presId="urn:microsoft.com/office/officeart/2005/8/layout/hierarchy1"/>
    <dgm:cxn modelId="{FA43886A-A6C5-45E2-9123-2E46421AFB52}" type="presOf" srcId="{2F0FB5DE-5A9D-4D3D-A583-7FA014441C51}" destId="{23EF96DB-4BC4-4BFF-A0F6-595B9165E4CE}" srcOrd="0" destOrd="0" presId="urn:microsoft.com/office/officeart/2005/8/layout/hierarchy1"/>
    <dgm:cxn modelId="{ACD4CC39-A16C-49DC-932A-5FA09D8B364D}" type="presParOf" srcId="{62D23EA1-F578-4E79-8C47-28F032438B69}" destId="{2A2D0A1F-DF5B-4D62-8359-75FED3464955}" srcOrd="0" destOrd="0" presId="urn:microsoft.com/office/officeart/2005/8/layout/hierarchy1"/>
    <dgm:cxn modelId="{D2150FAA-9D0D-46A5-8E9D-B32E8E98428A}" type="presParOf" srcId="{2A2D0A1F-DF5B-4D62-8359-75FED3464955}" destId="{67DE11BD-B662-4088-8777-35F65D0117A2}" srcOrd="0" destOrd="0" presId="urn:microsoft.com/office/officeart/2005/8/layout/hierarchy1"/>
    <dgm:cxn modelId="{0421FB5F-99AE-45AD-A8D1-D45AA5473721}" type="presParOf" srcId="{67DE11BD-B662-4088-8777-35F65D0117A2}" destId="{E9198AC2-9187-42A7-8316-2334E731B4D9}" srcOrd="0" destOrd="0" presId="urn:microsoft.com/office/officeart/2005/8/layout/hierarchy1"/>
    <dgm:cxn modelId="{037A6643-D497-4389-8CC1-94C67FCCA9C9}" type="presParOf" srcId="{67DE11BD-B662-4088-8777-35F65D0117A2}" destId="{1BED93CD-BA7B-4499-826C-20AE6140A068}" srcOrd="1" destOrd="0" presId="urn:microsoft.com/office/officeart/2005/8/layout/hierarchy1"/>
    <dgm:cxn modelId="{C6E721A1-83E6-4C06-B6AA-20F92E43897E}" type="presParOf" srcId="{2A2D0A1F-DF5B-4D62-8359-75FED3464955}" destId="{106D85AC-B89C-441A-A093-C690B8A40C10}" srcOrd="1" destOrd="0" presId="urn:microsoft.com/office/officeart/2005/8/layout/hierarchy1"/>
    <dgm:cxn modelId="{3EB382C2-1D56-447E-9ADE-44CB9E457FB8}" type="presParOf" srcId="{106D85AC-B89C-441A-A093-C690B8A40C10}" destId="{C18B3AE3-C56B-4C46-B2FE-8FC0FF516083}" srcOrd="0" destOrd="0" presId="urn:microsoft.com/office/officeart/2005/8/layout/hierarchy1"/>
    <dgm:cxn modelId="{EF7AEA3F-07B8-41FD-8954-9632165E0E93}" type="presParOf" srcId="{106D85AC-B89C-441A-A093-C690B8A40C10}" destId="{DE6675B3-14DB-4FEE-9B01-0C9CD90D5550}" srcOrd="1" destOrd="0" presId="urn:microsoft.com/office/officeart/2005/8/layout/hierarchy1"/>
    <dgm:cxn modelId="{69F50820-5B6C-4F38-A1EC-CBEA09FF455E}" type="presParOf" srcId="{DE6675B3-14DB-4FEE-9B01-0C9CD90D5550}" destId="{1C1140BA-586B-4D14-B29D-0094D68507D5}" srcOrd="0" destOrd="0" presId="urn:microsoft.com/office/officeart/2005/8/layout/hierarchy1"/>
    <dgm:cxn modelId="{E57CEF4D-6DEF-472B-88C9-A1560F0EBF62}" type="presParOf" srcId="{1C1140BA-586B-4D14-B29D-0094D68507D5}" destId="{0FAC0412-8017-4535-AC2C-8A81766BC88D}" srcOrd="0" destOrd="0" presId="urn:microsoft.com/office/officeart/2005/8/layout/hierarchy1"/>
    <dgm:cxn modelId="{5D3A412B-0956-4E45-832D-3ABFF752B2B4}" type="presParOf" srcId="{1C1140BA-586B-4D14-B29D-0094D68507D5}" destId="{6E6EC764-966F-4CBB-8AD4-11EFBFEC79FB}" srcOrd="1" destOrd="0" presId="urn:microsoft.com/office/officeart/2005/8/layout/hierarchy1"/>
    <dgm:cxn modelId="{669A2769-6BFB-4C52-A29B-FD6C477D73F8}" type="presParOf" srcId="{DE6675B3-14DB-4FEE-9B01-0C9CD90D5550}" destId="{6E2EFEBF-C1AB-468A-B69E-A9A276A22E79}" srcOrd="1" destOrd="0" presId="urn:microsoft.com/office/officeart/2005/8/layout/hierarchy1"/>
    <dgm:cxn modelId="{38D3A689-FAAA-4845-8396-4661131B2F81}" type="presParOf" srcId="{6E2EFEBF-C1AB-468A-B69E-A9A276A22E79}" destId="{F56E999E-66FD-4637-AD33-5AC8B79F1842}" srcOrd="0" destOrd="0" presId="urn:microsoft.com/office/officeart/2005/8/layout/hierarchy1"/>
    <dgm:cxn modelId="{D25D8394-DB5F-4F17-A8FF-AED65B9BCDBE}" type="presParOf" srcId="{6E2EFEBF-C1AB-468A-B69E-A9A276A22E79}" destId="{B6638D92-2FBA-4C12-A490-4C9FCAE716A5}" srcOrd="1" destOrd="0" presId="urn:microsoft.com/office/officeart/2005/8/layout/hierarchy1"/>
    <dgm:cxn modelId="{8405715A-1090-40B2-B419-D967D7ECCF39}" type="presParOf" srcId="{B6638D92-2FBA-4C12-A490-4C9FCAE716A5}" destId="{6FD56B1B-E08A-4ADC-AC54-FD7C3C4FEF16}" srcOrd="0" destOrd="0" presId="urn:microsoft.com/office/officeart/2005/8/layout/hierarchy1"/>
    <dgm:cxn modelId="{54DA63D4-ED84-455B-8382-111A67BA1C46}" type="presParOf" srcId="{6FD56B1B-E08A-4ADC-AC54-FD7C3C4FEF16}" destId="{D903AFF5-E5F6-4466-924A-0B5E49DA2031}" srcOrd="0" destOrd="0" presId="urn:microsoft.com/office/officeart/2005/8/layout/hierarchy1"/>
    <dgm:cxn modelId="{43B596CE-398C-4DA3-88BC-A3A5A56AC41B}" type="presParOf" srcId="{6FD56B1B-E08A-4ADC-AC54-FD7C3C4FEF16}" destId="{23EF96DB-4BC4-4BFF-A0F6-595B9165E4CE}" srcOrd="1" destOrd="0" presId="urn:microsoft.com/office/officeart/2005/8/layout/hierarchy1"/>
    <dgm:cxn modelId="{FE272DF1-5AE7-4B73-A83F-0D0D96794E27}" type="presParOf" srcId="{B6638D92-2FBA-4C12-A490-4C9FCAE716A5}" destId="{F6DBD380-BAE3-4AE9-8336-45705DE240C3}" srcOrd="1" destOrd="0" presId="urn:microsoft.com/office/officeart/2005/8/layout/hierarchy1"/>
    <dgm:cxn modelId="{C37883AD-15AB-42D3-9AE2-CD507457CB0A}" type="presParOf" srcId="{F6DBD380-BAE3-4AE9-8336-45705DE240C3}" destId="{F9404CB4-28B5-4983-A516-3F7A94617B67}" srcOrd="0" destOrd="0" presId="urn:microsoft.com/office/officeart/2005/8/layout/hierarchy1"/>
    <dgm:cxn modelId="{C8EB913C-A457-4AFB-A5C5-C7839D49B0C4}" type="presParOf" srcId="{F6DBD380-BAE3-4AE9-8336-45705DE240C3}" destId="{1B725075-70F9-4A0C-AC8F-4DB3427A3707}" srcOrd="1" destOrd="0" presId="urn:microsoft.com/office/officeart/2005/8/layout/hierarchy1"/>
    <dgm:cxn modelId="{32224A06-F76F-4C96-8298-53D5EBD8A698}" type="presParOf" srcId="{1B725075-70F9-4A0C-AC8F-4DB3427A3707}" destId="{BBECFC40-0CF1-46A5-91DB-AEE8B855E0FA}" srcOrd="0" destOrd="0" presId="urn:microsoft.com/office/officeart/2005/8/layout/hierarchy1"/>
    <dgm:cxn modelId="{953ED5C1-8855-4B0A-96E1-04905A763C6B}" type="presParOf" srcId="{BBECFC40-0CF1-46A5-91DB-AEE8B855E0FA}" destId="{4F97DA0F-CA2C-4DFC-94D7-D273FB7AF9D3}" srcOrd="0" destOrd="0" presId="urn:microsoft.com/office/officeart/2005/8/layout/hierarchy1"/>
    <dgm:cxn modelId="{14231485-8CBC-4433-BB9E-A6712ACB5EBA}" type="presParOf" srcId="{BBECFC40-0CF1-46A5-91DB-AEE8B855E0FA}" destId="{1DA59ED9-F503-4A52-82DA-D69BBEAAF564}" srcOrd="1" destOrd="0" presId="urn:microsoft.com/office/officeart/2005/8/layout/hierarchy1"/>
    <dgm:cxn modelId="{BEB30D6E-92FD-4E48-8828-96AEE0E00F91}" type="presParOf" srcId="{1B725075-70F9-4A0C-AC8F-4DB3427A3707}" destId="{889553DA-DBD6-4F6E-AD63-8C2DBAF05D8D}" srcOrd="1" destOrd="0" presId="urn:microsoft.com/office/officeart/2005/8/layout/hierarchy1"/>
    <dgm:cxn modelId="{2D0ED309-E7F5-4BA9-96AA-263E83023676}" type="presParOf" srcId="{106D85AC-B89C-441A-A093-C690B8A40C10}" destId="{5496AA36-6C29-4402-87AE-3BA3F7F7FB10}" srcOrd="2" destOrd="0" presId="urn:microsoft.com/office/officeart/2005/8/layout/hierarchy1"/>
    <dgm:cxn modelId="{E61102DF-8677-41A6-AFB7-331590CB9E35}" type="presParOf" srcId="{106D85AC-B89C-441A-A093-C690B8A40C10}" destId="{58841F15-3EB7-41D3-9DF7-7216900091F0}" srcOrd="3" destOrd="0" presId="urn:microsoft.com/office/officeart/2005/8/layout/hierarchy1"/>
    <dgm:cxn modelId="{6F79710C-2C10-44C6-B5D4-9CCAE973DF70}" type="presParOf" srcId="{58841F15-3EB7-41D3-9DF7-7216900091F0}" destId="{D92DC0EA-997F-46D2-A194-A91315686FA1}" srcOrd="0" destOrd="0" presId="urn:microsoft.com/office/officeart/2005/8/layout/hierarchy1"/>
    <dgm:cxn modelId="{1801B905-3E00-4D48-B0FF-F15A77DE20F0}" type="presParOf" srcId="{D92DC0EA-997F-46D2-A194-A91315686FA1}" destId="{989D2EA1-9439-4DA1-8943-DD924ED047AB}" srcOrd="0" destOrd="0" presId="urn:microsoft.com/office/officeart/2005/8/layout/hierarchy1"/>
    <dgm:cxn modelId="{F9E570C6-D6A8-42D3-B4CF-4E1201356188}" type="presParOf" srcId="{D92DC0EA-997F-46D2-A194-A91315686FA1}" destId="{A16E1DCD-7FAB-448D-A679-39CB0A27E971}" srcOrd="1" destOrd="0" presId="urn:microsoft.com/office/officeart/2005/8/layout/hierarchy1"/>
    <dgm:cxn modelId="{54F65722-1163-4F38-BAE1-FA250CDCC00B}" type="presParOf" srcId="{58841F15-3EB7-41D3-9DF7-7216900091F0}" destId="{42307C8F-5818-451A-A249-204823F3327D}" srcOrd="1" destOrd="0" presId="urn:microsoft.com/office/officeart/2005/8/layout/hierarchy1"/>
    <dgm:cxn modelId="{A188F976-8FF8-40D8-9CEE-B82D1FFE8D8E}" type="presParOf" srcId="{42307C8F-5818-451A-A249-204823F3327D}" destId="{D582469F-B300-4441-8B7A-811F2944BE7C}" srcOrd="0" destOrd="0" presId="urn:microsoft.com/office/officeart/2005/8/layout/hierarchy1"/>
    <dgm:cxn modelId="{1CFA07CB-E6D5-4BB7-A3D9-14BF153B4C35}" type="presParOf" srcId="{42307C8F-5818-451A-A249-204823F3327D}" destId="{137CD1A6-429F-4472-8075-2AAC931240C2}" srcOrd="1" destOrd="0" presId="urn:microsoft.com/office/officeart/2005/8/layout/hierarchy1"/>
    <dgm:cxn modelId="{96AAC5A7-C497-4B40-BCB1-822C2D3AE7DF}" type="presParOf" srcId="{137CD1A6-429F-4472-8075-2AAC931240C2}" destId="{1AA004FF-A80C-47ED-BE42-2811F0A92588}" srcOrd="0" destOrd="0" presId="urn:microsoft.com/office/officeart/2005/8/layout/hierarchy1"/>
    <dgm:cxn modelId="{EF5FF90B-E75B-4983-B681-12752447EA32}" type="presParOf" srcId="{1AA004FF-A80C-47ED-BE42-2811F0A92588}" destId="{0F62097E-E899-413A-B307-BD360315F6A4}" srcOrd="0" destOrd="0" presId="urn:microsoft.com/office/officeart/2005/8/layout/hierarchy1"/>
    <dgm:cxn modelId="{D9DB727D-3688-420B-ADBC-64AF82AE6E49}" type="presParOf" srcId="{1AA004FF-A80C-47ED-BE42-2811F0A92588}" destId="{1BD4006F-235B-45D5-96E7-76BD89EC9013}" srcOrd="1" destOrd="0" presId="urn:microsoft.com/office/officeart/2005/8/layout/hierarchy1"/>
    <dgm:cxn modelId="{851B2A46-E370-40C5-B160-B3F8A365481B}" type="presParOf" srcId="{137CD1A6-429F-4472-8075-2AAC931240C2}" destId="{41E9E1B3-C577-4E7F-86D7-C65D8EC836C8}" srcOrd="1" destOrd="0" presId="urn:microsoft.com/office/officeart/2005/8/layout/hierarchy1"/>
    <dgm:cxn modelId="{7E9E3A22-40AB-4FA5-9EEE-DE476D9BE513}" type="presParOf" srcId="{41E9E1B3-C577-4E7F-86D7-C65D8EC836C8}" destId="{D11E734E-FAAA-4665-B742-408D48ED0D2E}" srcOrd="0" destOrd="0" presId="urn:microsoft.com/office/officeart/2005/8/layout/hierarchy1"/>
    <dgm:cxn modelId="{D4AD221A-2967-4AE1-95EF-B68910AB95E6}" type="presParOf" srcId="{41E9E1B3-C577-4E7F-86D7-C65D8EC836C8}" destId="{8A04CED9-F4FD-4809-A6DB-543821E2C10B}" srcOrd="1" destOrd="0" presId="urn:microsoft.com/office/officeart/2005/8/layout/hierarchy1"/>
    <dgm:cxn modelId="{FBB4C31F-5E3F-4034-9973-700B5D1B246C}" type="presParOf" srcId="{8A04CED9-F4FD-4809-A6DB-543821E2C10B}" destId="{1C11E442-368C-483D-B2FA-839110CFA493}" srcOrd="0" destOrd="0" presId="urn:microsoft.com/office/officeart/2005/8/layout/hierarchy1"/>
    <dgm:cxn modelId="{0218BDDA-C684-4C18-9FA9-61DC11A84F98}" type="presParOf" srcId="{1C11E442-368C-483D-B2FA-839110CFA493}" destId="{E5DB39BF-CDDF-4BFA-A250-1A5FFF651134}" srcOrd="0" destOrd="0" presId="urn:microsoft.com/office/officeart/2005/8/layout/hierarchy1"/>
    <dgm:cxn modelId="{48FA7E74-062F-49F4-BDD1-DAAFDB2D3B2D}" type="presParOf" srcId="{1C11E442-368C-483D-B2FA-839110CFA493}" destId="{EECE5441-8010-4E85-A0EA-4D720BFCD8DD}" srcOrd="1" destOrd="0" presId="urn:microsoft.com/office/officeart/2005/8/layout/hierarchy1"/>
    <dgm:cxn modelId="{CF61EE0F-584A-4CC8-ADB1-B4FF3F620F37}" type="presParOf" srcId="{8A04CED9-F4FD-4809-A6DB-543821E2C10B}" destId="{C88432AB-59D3-4C3B-BB71-CEDEB87C876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AA0A0E-16F1-46B3-BD98-AE1752A63BC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2A9343-514F-42AD-8709-9CF866F8BCB7}">
      <dgm:prSet phldrT="[Text]"/>
      <dgm:spPr/>
      <dgm:t>
        <a:bodyPr/>
        <a:lstStyle/>
        <a:p>
          <a:r>
            <a:rPr lang="en-US" dirty="0" smtClean="0"/>
            <a:t>All</a:t>
          </a:r>
          <a:endParaRPr lang="en-US" dirty="0"/>
        </a:p>
      </dgm:t>
    </dgm:pt>
    <dgm:pt modelId="{96054D28-CADE-4A78-B891-56F3D6FFCF15}" type="parTrans" cxnId="{B1B38C92-BD8A-499B-86C3-B3CE4DAA9765}">
      <dgm:prSet/>
      <dgm:spPr/>
      <dgm:t>
        <a:bodyPr/>
        <a:lstStyle/>
        <a:p>
          <a:endParaRPr lang="en-US"/>
        </a:p>
      </dgm:t>
    </dgm:pt>
    <dgm:pt modelId="{8C62D617-D94B-4FDA-93A5-DCA7BD708CC5}" type="sibTrans" cxnId="{B1B38C92-BD8A-499B-86C3-B3CE4DAA9765}">
      <dgm:prSet/>
      <dgm:spPr/>
      <dgm:t>
        <a:bodyPr/>
        <a:lstStyle/>
        <a:p>
          <a:endParaRPr lang="en-US"/>
        </a:p>
      </dgm:t>
    </dgm:pt>
    <dgm:pt modelId="{09A54D86-7716-42F8-9270-26C5A7FB1AB5}">
      <dgm:prSet phldrT="[Text]"/>
      <dgm:spPr/>
      <dgm:t>
        <a:bodyPr/>
        <a:lstStyle/>
        <a:p>
          <a:r>
            <a:rPr lang="en-US" dirty="0" smtClean="0"/>
            <a:t>Animals</a:t>
          </a:r>
          <a:endParaRPr lang="en-US" dirty="0"/>
        </a:p>
      </dgm:t>
    </dgm:pt>
    <dgm:pt modelId="{2943FB02-01BF-4826-82C4-C47541C199F8}" type="parTrans" cxnId="{5E7D29A7-14DA-496D-B5DA-CAFA7C94FB8D}">
      <dgm:prSet/>
      <dgm:spPr/>
      <dgm:t>
        <a:bodyPr/>
        <a:lstStyle/>
        <a:p>
          <a:endParaRPr lang="en-US"/>
        </a:p>
      </dgm:t>
    </dgm:pt>
    <dgm:pt modelId="{14552CD9-63B0-4C89-8D4C-6E71B622B796}" type="sibTrans" cxnId="{5E7D29A7-14DA-496D-B5DA-CAFA7C94FB8D}">
      <dgm:prSet/>
      <dgm:spPr/>
      <dgm:t>
        <a:bodyPr/>
        <a:lstStyle/>
        <a:p>
          <a:endParaRPr lang="en-US"/>
        </a:p>
      </dgm:t>
    </dgm:pt>
    <dgm:pt modelId="{138477FA-333B-4AB0-980B-48446CB1EFD2}">
      <dgm:prSet phldrT="[Text]"/>
      <dgm:spPr/>
      <dgm:t>
        <a:bodyPr/>
        <a:lstStyle/>
        <a:p>
          <a:r>
            <a:rPr lang="en-US" dirty="0" smtClean="0"/>
            <a:t>Food</a:t>
          </a:r>
          <a:endParaRPr lang="en-US" dirty="0"/>
        </a:p>
      </dgm:t>
    </dgm:pt>
    <dgm:pt modelId="{B01C31C9-35B1-41F1-BCF9-106809662280}" type="parTrans" cxnId="{93151928-C641-448D-AB2D-314256462064}">
      <dgm:prSet/>
      <dgm:spPr/>
      <dgm:t>
        <a:bodyPr/>
        <a:lstStyle/>
        <a:p>
          <a:endParaRPr lang="en-US"/>
        </a:p>
      </dgm:t>
    </dgm:pt>
    <dgm:pt modelId="{76334B11-A645-44C1-91E5-27DFE3A69752}" type="sibTrans" cxnId="{93151928-C641-448D-AB2D-314256462064}">
      <dgm:prSet/>
      <dgm:spPr/>
      <dgm:t>
        <a:bodyPr/>
        <a:lstStyle/>
        <a:p>
          <a:endParaRPr lang="en-US"/>
        </a:p>
      </dgm:t>
    </dgm:pt>
    <dgm:pt modelId="{2F0FB5DE-5A9D-4D3D-A583-7FA014441C51}">
      <dgm:prSet/>
      <dgm:spPr/>
      <dgm:t>
        <a:bodyPr/>
        <a:lstStyle/>
        <a:p>
          <a:r>
            <a:rPr lang="en-US" dirty="0" smtClean="0"/>
            <a:t>Farm</a:t>
          </a:r>
          <a:endParaRPr lang="en-US" dirty="0"/>
        </a:p>
      </dgm:t>
    </dgm:pt>
    <dgm:pt modelId="{78BC4A45-6F56-4B87-AD3D-8766ED12A7E9}" type="parTrans" cxnId="{6B6B19B4-F507-4136-9DD9-8086B996F430}">
      <dgm:prSet/>
      <dgm:spPr/>
      <dgm:t>
        <a:bodyPr/>
        <a:lstStyle/>
        <a:p>
          <a:endParaRPr lang="en-US"/>
        </a:p>
      </dgm:t>
    </dgm:pt>
    <dgm:pt modelId="{ABC218F2-924F-48AC-A41C-EDBE8497CEFA}" type="sibTrans" cxnId="{6B6B19B4-F507-4136-9DD9-8086B996F430}">
      <dgm:prSet/>
      <dgm:spPr/>
      <dgm:t>
        <a:bodyPr/>
        <a:lstStyle/>
        <a:p>
          <a:endParaRPr lang="en-US"/>
        </a:p>
      </dgm:t>
    </dgm:pt>
    <dgm:pt modelId="{A9C2D848-281E-42B3-84EF-C2D5CFE7CF11}">
      <dgm:prSet/>
      <dgm:spPr/>
      <dgm:t>
        <a:bodyPr/>
        <a:lstStyle/>
        <a:p>
          <a:r>
            <a:rPr lang="en-US" dirty="0" smtClean="0"/>
            <a:t>Cow</a:t>
          </a:r>
          <a:endParaRPr lang="en-US" dirty="0"/>
        </a:p>
      </dgm:t>
    </dgm:pt>
    <dgm:pt modelId="{95EA9144-B8E2-463C-B4F4-77B55A351B27}" type="parTrans" cxnId="{61CBF262-1701-4942-8215-72BAECA4F836}">
      <dgm:prSet/>
      <dgm:spPr/>
      <dgm:t>
        <a:bodyPr/>
        <a:lstStyle/>
        <a:p>
          <a:endParaRPr lang="en-US"/>
        </a:p>
      </dgm:t>
    </dgm:pt>
    <dgm:pt modelId="{A3039733-AC89-4195-BC42-F5D851217324}" type="sibTrans" cxnId="{61CBF262-1701-4942-8215-72BAECA4F836}">
      <dgm:prSet/>
      <dgm:spPr/>
      <dgm:t>
        <a:bodyPr/>
        <a:lstStyle/>
        <a:p>
          <a:endParaRPr lang="en-US"/>
        </a:p>
      </dgm:t>
    </dgm:pt>
    <dgm:pt modelId="{2B827F71-BD4B-4C27-994F-A9FD012AAF72}">
      <dgm:prSet/>
      <dgm:spPr/>
      <dgm:t>
        <a:bodyPr/>
        <a:lstStyle/>
        <a:p>
          <a:r>
            <a:rPr lang="en-US" dirty="0" smtClean="0"/>
            <a:t>Cooking</a:t>
          </a:r>
          <a:endParaRPr lang="en-US" dirty="0"/>
        </a:p>
      </dgm:t>
    </dgm:pt>
    <dgm:pt modelId="{B59F3437-6872-40D3-9770-9B57C873B960}" type="parTrans" cxnId="{B131B415-C377-499C-899D-1AB270CC6269}">
      <dgm:prSet/>
      <dgm:spPr/>
      <dgm:t>
        <a:bodyPr/>
        <a:lstStyle/>
        <a:p>
          <a:endParaRPr lang="en-US"/>
        </a:p>
      </dgm:t>
    </dgm:pt>
    <dgm:pt modelId="{0866DAB3-A626-4CA3-A6C2-FAE162BE0ABC}" type="sibTrans" cxnId="{B131B415-C377-499C-899D-1AB270CC6269}">
      <dgm:prSet/>
      <dgm:spPr/>
      <dgm:t>
        <a:bodyPr/>
        <a:lstStyle/>
        <a:p>
          <a:endParaRPr lang="en-US"/>
        </a:p>
      </dgm:t>
    </dgm:pt>
    <dgm:pt modelId="{33E532F8-23C7-459D-894E-03E7C25C999D}">
      <dgm:prSet/>
      <dgm:spPr/>
      <dgm:t>
        <a:bodyPr/>
        <a:lstStyle/>
        <a:p>
          <a:r>
            <a:rPr lang="en-US" dirty="0" smtClean="0"/>
            <a:t>Beef</a:t>
          </a:r>
          <a:endParaRPr lang="en-US" dirty="0"/>
        </a:p>
      </dgm:t>
    </dgm:pt>
    <dgm:pt modelId="{9E490765-B107-4D33-8C25-09342EA16EDF}" type="parTrans" cxnId="{326D1F0E-A188-47AB-BF1B-A10426648C9F}">
      <dgm:prSet/>
      <dgm:spPr/>
      <dgm:t>
        <a:bodyPr/>
        <a:lstStyle/>
        <a:p>
          <a:endParaRPr lang="en-US"/>
        </a:p>
      </dgm:t>
    </dgm:pt>
    <dgm:pt modelId="{1321FB34-4A4B-4543-BFBE-962014D012EA}" type="sibTrans" cxnId="{326D1F0E-A188-47AB-BF1B-A10426648C9F}">
      <dgm:prSet/>
      <dgm:spPr/>
      <dgm:t>
        <a:bodyPr/>
        <a:lstStyle/>
        <a:p>
          <a:endParaRPr lang="en-US"/>
        </a:p>
      </dgm:t>
    </dgm:pt>
    <dgm:pt modelId="{03ADC67A-ED97-4090-B744-AA9FF2A68AA7}">
      <dgm:prSet/>
      <dgm:spPr/>
      <dgm:t>
        <a:bodyPr/>
        <a:lstStyle/>
        <a:p>
          <a:r>
            <a:rPr lang="en-US" dirty="0" smtClean="0"/>
            <a:t>Hamburger</a:t>
          </a:r>
          <a:endParaRPr lang="en-US" dirty="0"/>
        </a:p>
      </dgm:t>
    </dgm:pt>
    <dgm:pt modelId="{72407010-6A36-4322-AFC6-C956746DE043}" type="parTrans" cxnId="{DA767ED2-47DA-443A-A9C8-183062C870CC}">
      <dgm:prSet/>
      <dgm:spPr/>
      <dgm:t>
        <a:bodyPr/>
        <a:lstStyle/>
        <a:p>
          <a:endParaRPr lang="en-US"/>
        </a:p>
      </dgm:t>
    </dgm:pt>
    <dgm:pt modelId="{71616D76-20BE-4DC1-A2F8-07526F4DDBF0}" type="sibTrans" cxnId="{DA767ED2-47DA-443A-A9C8-183062C870CC}">
      <dgm:prSet/>
      <dgm:spPr/>
      <dgm:t>
        <a:bodyPr/>
        <a:lstStyle/>
        <a:p>
          <a:endParaRPr lang="en-US"/>
        </a:p>
      </dgm:t>
    </dgm:pt>
    <dgm:pt modelId="{62D23EA1-F578-4E79-8C47-28F032438B69}" type="pres">
      <dgm:prSet presAssocID="{BEAA0A0E-16F1-46B3-BD98-AE1752A63BC9}" presName="hierChild1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A2D0A1F-DF5B-4D62-8359-75FED3464955}" type="pres">
      <dgm:prSet presAssocID="{9D2A9343-514F-42AD-8709-9CF866F8BCB7}" presName="hierRoot1" presStyleCnt="0"/>
      <dgm:spPr/>
    </dgm:pt>
    <dgm:pt modelId="{67DE11BD-B662-4088-8777-35F65D0117A2}" type="pres">
      <dgm:prSet presAssocID="{9D2A9343-514F-42AD-8709-9CF866F8BCB7}" presName="composite" presStyleCnt="0"/>
      <dgm:spPr/>
    </dgm:pt>
    <dgm:pt modelId="{E9198AC2-9187-42A7-8316-2334E731B4D9}" type="pres">
      <dgm:prSet presAssocID="{9D2A9343-514F-42AD-8709-9CF866F8BCB7}" presName="background" presStyleLbl="node0" presStyleIdx="0" presStyleCnt="1"/>
      <dgm:spPr/>
    </dgm:pt>
    <dgm:pt modelId="{1BED93CD-BA7B-4499-826C-20AE6140A068}" type="pres">
      <dgm:prSet presAssocID="{9D2A9343-514F-42AD-8709-9CF866F8BCB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6D85AC-B89C-441A-A093-C690B8A40C10}" type="pres">
      <dgm:prSet presAssocID="{9D2A9343-514F-42AD-8709-9CF866F8BCB7}" presName="hierChild2" presStyleCnt="0"/>
      <dgm:spPr/>
    </dgm:pt>
    <dgm:pt modelId="{C18B3AE3-C56B-4C46-B2FE-8FC0FF516083}" type="pres">
      <dgm:prSet presAssocID="{2943FB02-01BF-4826-82C4-C47541C199F8}" presName="Name10" presStyleLbl="parChTrans1D2" presStyleIdx="0" presStyleCnt="2"/>
      <dgm:spPr/>
      <dgm:t>
        <a:bodyPr/>
        <a:lstStyle/>
        <a:p>
          <a:endParaRPr lang="en-US"/>
        </a:p>
      </dgm:t>
    </dgm:pt>
    <dgm:pt modelId="{DE6675B3-14DB-4FEE-9B01-0C9CD90D5550}" type="pres">
      <dgm:prSet presAssocID="{09A54D86-7716-42F8-9270-26C5A7FB1AB5}" presName="hierRoot2" presStyleCnt="0"/>
      <dgm:spPr/>
    </dgm:pt>
    <dgm:pt modelId="{1C1140BA-586B-4D14-B29D-0094D68507D5}" type="pres">
      <dgm:prSet presAssocID="{09A54D86-7716-42F8-9270-26C5A7FB1AB5}" presName="composite2" presStyleCnt="0"/>
      <dgm:spPr/>
    </dgm:pt>
    <dgm:pt modelId="{0FAC0412-8017-4535-AC2C-8A81766BC88D}" type="pres">
      <dgm:prSet presAssocID="{09A54D86-7716-42F8-9270-26C5A7FB1AB5}" presName="background2" presStyleLbl="node2" presStyleIdx="0" presStyleCnt="2"/>
      <dgm:spPr/>
    </dgm:pt>
    <dgm:pt modelId="{6E6EC764-966F-4CBB-8AD4-11EFBFEC79FB}" type="pres">
      <dgm:prSet presAssocID="{09A54D86-7716-42F8-9270-26C5A7FB1AB5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2EFEBF-C1AB-468A-B69E-A9A276A22E79}" type="pres">
      <dgm:prSet presAssocID="{09A54D86-7716-42F8-9270-26C5A7FB1AB5}" presName="hierChild3" presStyleCnt="0"/>
      <dgm:spPr/>
    </dgm:pt>
    <dgm:pt modelId="{F56E999E-66FD-4637-AD33-5AC8B79F1842}" type="pres">
      <dgm:prSet presAssocID="{78BC4A45-6F56-4B87-AD3D-8766ED12A7E9}" presName="Name17" presStyleLbl="parChTrans1D3" presStyleIdx="0" presStyleCnt="3"/>
      <dgm:spPr/>
      <dgm:t>
        <a:bodyPr/>
        <a:lstStyle/>
        <a:p>
          <a:endParaRPr lang="en-US"/>
        </a:p>
      </dgm:t>
    </dgm:pt>
    <dgm:pt modelId="{B6638D92-2FBA-4C12-A490-4C9FCAE716A5}" type="pres">
      <dgm:prSet presAssocID="{2F0FB5DE-5A9D-4D3D-A583-7FA014441C51}" presName="hierRoot3" presStyleCnt="0"/>
      <dgm:spPr/>
    </dgm:pt>
    <dgm:pt modelId="{6FD56B1B-E08A-4ADC-AC54-FD7C3C4FEF16}" type="pres">
      <dgm:prSet presAssocID="{2F0FB5DE-5A9D-4D3D-A583-7FA014441C51}" presName="composite3" presStyleCnt="0"/>
      <dgm:spPr/>
    </dgm:pt>
    <dgm:pt modelId="{D903AFF5-E5F6-4466-924A-0B5E49DA2031}" type="pres">
      <dgm:prSet presAssocID="{2F0FB5DE-5A9D-4D3D-A583-7FA014441C51}" presName="background3" presStyleLbl="node3" presStyleIdx="0" presStyleCnt="3"/>
      <dgm:spPr/>
    </dgm:pt>
    <dgm:pt modelId="{23EF96DB-4BC4-4BFF-A0F6-595B9165E4CE}" type="pres">
      <dgm:prSet presAssocID="{2F0FB5DE-5A9D-4D3D-A583-7FA014441C51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DBD380-BAE3-4AE9-8336-45705DE240C3}" type="pres">
      <dgm:prSet presAssocID="{2F0FB5DE-5A9D-4D3D-A583-7FA014441C51}" presName="hierChild4" presStyleCnt="0"/>
      <dgm:spPr/>
    </dgm:pt>
    <dgm:pt modelId="{F9404CB4-28B5-4983-A516-3F7A94617B67}" type="pres">
      <dgm:prSet presAssocID="{95EA9144-B8E2-463C-B4F4-77B55A351B27}" presName="Name23" presStyleLbl="parChTrans1D4" presStyleIdx="0" presStyleCnt="2"/>
      <dgm:spPr/>
      <dgm:t>
        <a:bodyPr/>
        <a:lstStyle/>
        <a:p>
          <a:endParaRPr lang="en-US"/>
        </a:p>
      </dgm:t>
    </dgm:pt>
    <dgm:pt modelId="{1B725075-70F9-4A0C-AC8F-4DB3427A3707}" type="pres">
      <dgm:prSet presAssocID="{A9C2D848-281E-42B3-84EF-C2D5CFE7CF11}" presName="hierRoot4" presStyleCnt="0"/>
      <dgm:spPr/>
    </dgm:pt>
    <dgm:pt modelId="{BBECFC40-0CF1-46A5-91DB-AEE8B855E0FA}" type="pres">
      <dgm:prSet presAssocID="{A9C2D848-281E-42B3-84EF-C2D5CFE7CF11}" presName="composite4" presStyleCnt="0"/>
      <dgm:spPr/>
    </dgm:pt>
    <dgm:pt modelId="{4F97DA0F-CA2C-4DFC-94D7-D273FB7AF9D3}" type="pres">
      <dgm:prSet presAssocID="{A9C2D848-281E-42B3-84EF-C2D5CFE7CF11}" presName="background4" presStyleLbl="node4" presStyleIdx="0" presStyleCnt="2"/>
      <dgm:spPr/>
    </dgm:pt>
    <dgm:pt modelId="{1DA59ED9-F503-4A52-82DA-D69BBEAAF564}" type="pres">
      <dgm:prSet presAssocID="{A9C2D848-281E-42B3-84EF-C2D5CFE7CF11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9553DA-DBD6-4F6E-AD63-8C2DBAF05D8D}" type="pres">
      <dgm:prSet presAssocID="{A9C2D848-281E-42B3-84EF-C2D5CFE7CF11}" presName="hierChild5" presStyleCnt="0"/>
      <dgm:spPr/>
    </dgm:pt>
    <dgm:pt modelId="{5496AA36-6C29-4402-87AE-3BA3F7F7FB10}" type="pres">
      <dgm:prSet presAssocID="{B01C31C9-35B1-41F1-BCF9-106809662280}" presName="Name10" presStyleLbl="parChTrans1D2" presStyleIdx="1" presStyleCnt="2"/>
      <dgm:spPr/>
      <dgm:t>
        <a:bodyPr/>
        <a:lstStyle/>
        <a:p>
          <a:endParaRPr lang="en-US"/>
        </a:p>
      </dgm:t>
    </dgm:pt>
    <dgm:pt modelId="{58841F15-3EB7-41D3-9DF7-7216900091F0}" type="pres">
      <dgm:prSet presAssocID="{138477FA-333B-4AB0-980B-48446CB1EFD2}" presName="hierRoot2" presStyleCnt="0"/>
      <dgm:spPr/>
    </dgm:pt>
    <dgm:pt modelId="{D92DC0EA-997F-46D2-A194-A91315686FA1}" type="pres">
      <dgm:prSet presAssocID="{138477FA-333B-4AB0-980B-48446CB1EFD2}" presName="composite2" presStyleCnt="0"/>
      <dgm:spPr/>
    </dgm:pt>
    <dgm:pt modelId="{989D2EA1-9439-4DA1-8943-DD924ED047AB}" type="pres">
      <dgm:prSet presAssocID="{138477FA-333B-4AB0-980B-48446CB1EFD2}" presName="background2" presStyleLbl="node2" presStyleIdx="1" presStyleCnt="2"/>
      <dgm:spPr/>
    </dgm:pt>
    <dgm:pt modelId="{A16E1DCD-7FAB-448D-A679-39CB0A27E971}" type="pres">
      <dgm:prSet presAssocID="{138477FA-333B-4AB0-980B-48446CB1EFD2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307C8F-5818-451A-A249-204823F3327D}" type="pres">
      <dgm:prSet presAssocID="{138477FA-333B-4AB0-980B-48446CB1EFD2}" presName="hierChild3" presStyleCnt="0"/>
      <dgm:spPr/>
    </dgm:pt>
    <dgm:pt modelId="{4FA11906-E566-4FBA-ACC9-2A1AECDE4F2F}" type="pres">
      <dgm:prSet presAssocID="{9E490765-B107-4D33-8C25-09342EA16EDF}" presName="Name17" presStyleLbl="parChTrans1D3" presStyleIdx="1" presStyleCnt="3"/>
      <dgm:spPr/>
      <dgm:t>
        <a:bodyPr/>
        <a:lstStyle/>
        <a:p>
          <a:endParaRPr lang="en-US"/>
        </a:p>
      </dgm:t>
    </dgm:pt>
    <dgm:pt modelId="{878C2DF1-C024-4EBB-A618-AC11647947CA}" type="pres">
      <dgm:prSet presAssocID="{33E532F8-23C7-459D-894E-03E7C25C999D}" presName="hierRoot3" presStyleCnt="0"/>
      <dgm:spPr/>
    </dgm:pt>
    <dgm:pt modelId="{FE30D32E-D736-4706-8F67-24B7F331E0D3}" type="pres">
      <dgm:prSet presAssocID="{33E532F8-23C7-459D-894E-03E7C25C999D}" presName="composite3" presStyleCnt="0"/>
      <dgm:spPr/>
    </dgm:pt>
    <dgm:pt modelId="{B218574D-9AA9-4FC6-ACD5-705527619D50}" type="pres">
      <dgm:prSet presAssocID="{33E532F8-23C7-459D-894E-03E7C25C999D}" presName="background3" presStyleLbl="node3" presStyleIdx="1" presStyleCnt="3"/>
      <dgm:spPr/>
    </dgm:pt>
    <dgm:pt modelId="{3D02BFF2-8FFC-4ECE-A7B4-049869A6D83E}" type="pres">
      <dgm:prSet presAssocID="{33E532F8-23C7-459D-894E-03E7C25C999D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6CF82-5900-4DE4-BC64-16FDAC37F3B8}" type="pres">
      <dgm:prSet presAssocID="{33E532F8-23C7-459D-894E-03E7C25C999D}" presName="hierChild4" presStyleCnt="0"/>
      <dgm:spPr/>
    </dgm:pt>
    <dgm:pt modelId="{73529E22-9C5D-4C56-A4DA-969CA61D2202}" type="pres">
      <dgm:prSet presAssocID="{72407010-6A36-4322-AFC6-C956746DE043}" presName="Name23" presStyleLbl="parChTrans1D4" presStyleIdx="1" presStyleCnt="2"/>
      <dgm:spPr/>
      <dgm:t>
        <a:bodyPr/>
        <a:lstStyle/>
        <a:p>
          <a:endParaRPr lang="en-US"/>
        </a:p>
      </dgm:t>
    </dgm:pt>
    <dgm:pt modelId="{0233885E-7852-49F0-A6EE-CF2A74F72C40}" type="pres">
      <dgm:prSet presAssocID="{03ADC67A-ED97-4090-B744-AA9FF2A68AA7}" presName="hierRoot4" presStyleCnt="0"/>
      <dgm:spPr/>
    </dgm:pt>
    <dgm:pt modelId="{90A1F088-D7BB-4527-9ED3-1C2817DADEFA}" type="pres">
      <dgm:prSet presAssocID="{03ADC67A-ED97-4090-B744-AA9FF2A68AA7}" presName="composite4" presStyleCnt="0"/>
      <dgm:spPr/>
    </dgm:pt>
    <dgm:pt modelId="{8315F51C-B4F5-4C1B-A0FB-D3C39D4D2469}" type="pres">
      <dgm:prSet presAssocID="{03ADC67A-ED97-4090-B744-AA9FF2A68AA7}" presName="background4" presStyleLbl="node4" presStyleIdx="1" presStyleCnt="2"/>
      <dgm:spPr/>
    </dgm:pt>
    <dgm:pt modelId="{139D6FD2-751D-4342-8A24-373806A377E2}" type="pres">
      <dgm:prSet presAssocID="{03ADC67A-ED97-4090-B744-AA9FF2A68AA7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9F2F4E-3500-4F0F-A440-27E0704867D1}" type="pres">
      <dgm:prSet presAssocID="{03ADC67A-ED97-4090-B744-AA9FF2A68AA7}" presName="hierChild5" presStyleCnt="0"/>
      <dgm:spPr/>
    </dgm:pt>
    <dgm:pt modelId="{D582469F-B300-4441-8B7A-811F2944BE7C}" type="pres">
      <dgm:prSet presAssocID="{B59F3437-6872-40D3-9770-9B57C873B960}" presName="Name17" presStyleLbl="parChTrans1D3" presStyleIdx="2" presStyleCnt="3"/>
      <dgm:spPr/>
      <dgm:t>
        <a:bodyPr/>
        <a:lstStyle/>
        <a:p>
          <a:endParaRPr lang="en-US"/>
        </a:p>
      </dgm:t>
    </dgm:pt>
    <dgm:pt modelId="{137CD1A6-429F-4472-8075-2AAC931240C2}" type="pres">
      <dgm:prSet presAssocID="{2B827F71-BD4B-4C27-994F-A9FD012AAF72}" presName="hierRoot3" presStyleCnt="0"/>
      <dgm:spPr/>
    </dgm:pt>
    <dgm:pt modelId="{1AA004FF-A80C-47ED-BE42-2811F0A92588}" type="pres">
      <dgm:prSet presAssocID="{2B827F71-BD4B-4C27-994F-A9FD012AAF72}" presName="composite3" presStyleCnt="0"/>
      <dgm:spPr/>
    </dgm:pt>
    <dgm:pt modelId="{0F62097E-E899-413A-B307-BD360315F6A4}" type="pres">
      <dgm:prSet presAssocID="{2B827F71-BD4B-4C27-994F-A9FD012AAF72}" presName="background3" presStyleLbl="node3" presStyleIdx="2" presStyleCnt="3"/>
      <dgm:spPr/>
    </dgm:pt>
    <dgm:pt modelId="{1BD4006F-235B-45D5-96E7-76BD89EC9013}" type="pres">
      <dgm:prSet presAssocID="{2B827F71-BD4B-4C27-994F-A9FD012AAF72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E9E1B3-C577-4E7F-86D7-C65D8EC836C8}" type="pres">
      <dgm:prSet presAssocID="{2B827F71-BD4B-4C27-994F-A9FD012AAF72}" presName="hierChild4" presStyleCnt="0"/>
      <dgm:spPr/>
    </dgm:pt>
  </dgm:ptLst>
  <dgm:cxnLst>
    <dgm:cxn modelId="{EB656FC0-350E-42A9-9B17-C2AB85D2C8DD}" type="presOf" srcId="{72407010-6A36-4322-AFC6-C956746DE043}" destId="{73529E22-9C5D-4C56-A4DA-969CA61D2202}" srcOrd="0" destOrd="0" presId="urn:microsoft.com/office/officeart/2005/8/layout/hierarchy1"/>
    <dgm:cxn modelId="{25EF45AC-01F3-433F-BB56-43A553C54F71}" type="presOf" srcId="{03ADC67A-ED97-4090-B744-AA9FF2A68AA7}" destId="{139D6FD2-751D-4342-8A24-373806A377E2}" srcOrd="0" destOrd="0" presId="urn:microsoft.com/office/officeart/2005/8/layout/hierarchy1"/>
    <dgm:cxn modelId="{5E7D29A7-14DA-496D-B5DA-CAFA7C94FB8D}" srcId="{9D2A9343-514F-42AD-8709-9CF866F8BCB7}" destId="{09A54D86-7716-42F8-9270-26C5A7FB1AB5}" srcOrd="0" destOrd="0" parTransId="{2943FB02-01BF-4826-82C4-C47541C199F8}" sibTransId="{14552CD9-63B0-4C89-8D4C-6E71B622B796}"/>
    <dgm:cxn modelId="{93151928-C641-448D-AB2D-314256462064}" srcId="{9D2A9343-514F-42AD-8709-9CF866F8BCB7}" destId="{138477FA-333B-4AB0-980B-48446CB1EFD2}" srcOrd="1" destOrd="0" parTransId="{B01C31C9-35B1-41F1-BCF9-106809662280}" sibTransId="{76334B11-A645-44C1-91E5-27DFE3A69752}"/>
    <dgm:cxn modelId="{B1B38C92-BD8A-499B-86C3-B3CE4DAA9765}" srcId="{BEAA0A0E-16F1-46B3-BD98-AE1752A63BC9}" destId="{9D2A9343-514F-42AD-8709-9CF866F8BCB7}" srcOrd="0" destOrd="0" parTransId="{96054D28-CADE-4A78-B891-56F3D6FFCF15}" sibTransId="{8C62D617-D94B-4FDA-93A5-DCA7BD708CC5}"/>
    <dgm:cxn modelId="{3D53FD53-8375-48A4-94ED-987500618C10}" type="presOf" srcId="{2B827F71-BD4B-4C27-994F-A9FD012AAF72}" destId="{1BD4006F-235B-45D5-96E7-76BD89EC9013}" srcOrd="0" destOrd="0" presId="urn:microsoft.com/office/officeart/2005/8/layout/hierarchy1"/>
    <dgm:cxn modelId="{B131B415-C377-499C-899D-1AB270CC6269}" srcId="{138477FA-333B-4AB0-980B-48446CB1EFD2}" destId="{2B827F71-BD4B-4C27-994F-A9FD012AAF72}" srcOrd="1" destOrd="0" parTransId="{B59F3437-6872-40D3-9770-9B57C873B960}" sibTransId="{0866DAB3-A626-4CA3-A6C2-FAE162BE0ABC}"/>
    <dgm:cxn modelId="{C12B0FCA-D3A9-4FFA-93CF-4EE7A6398712}" type="presOf" srcId="{2F0FB5DE-5A9D-4D3D-A583-7FA014441C51}" destId="{23EF96DB-4BC4-4BFF-A0F6-595B9165E4CE}" srcOrd="0" destOrd="0" presId="urn:microsoft.com/office/officeart/2005/8/layout/hierarchy1"/>
    <dgm:cxn modelId="{BAD836F9-3597-4730-A1E8-4C2259977C0A}" type="presOf" srcId="{9E490765-B107-4D33-8C25-09342EA16EDF}" destId="{4FA11906-E566-4FBA-ACC9-2A1AECDE4F2F}" srcOrd="0" destOrd="0" presId="urn:microsoft.com/office/officeart/2005/8/layout/hierarchy1"/>
    <dgm:cxn modelId="{326D1F0E-A188-47AB-BF1B-A10426648C9F}" srcId="{138477FA-333B-4AB0-980B-48446CB1EFD2}" destId="{33E532F8-23C7-459D-894E-03E7C25C999D}" srcOrd="0" destOrd="0" parTransId="{9E490765-B107-4D33-8C25-09342EA16EDF}" sibTransId="{1321FB34-4A4B-4543-BFBE-962014D012EA}"/>
    <dgm:cxn modelId="{E5F6B916-4CB8-4A7C-92C9-97FFD76C8726}" type="presOf" srcId="{78BC4A45-6F56-4B87-AD3D-8766ED12A7E9}" destId="{F56E999E-66FD-4637-AD33-5AC8B79F1842}" srcOrd="0" destOrd="0" presId="urn:microsoft.com/office/officeart/2005/8/layout/hierarchy1"/>
    <dgm:cxn modelId="{ECA55D15-8523-4D8B-816B-5C9452C52141}" type="presOf" srcId="{2943FB02-01BF-4826-82C4-C47541C199F8}" destId="{C18B3AE3-C56B-4C46-B2FE-8FC0FF516083}" srcOrd="0" destOrd="0" presId="urn:microsoft.com/office/officeart/2005/8/layout/hierarchy1"/>
    <dgm:cxn modelId="{A1314E36-9F5C-4FFB-A7EF-A5F734DE7357}" type="presOf" srcId="{BEAA0A0E-16F1-46B3-BD98-AE1752A63BC9}" destId="{62D23EA1-F578-4E79-8C47-28F032438B69}" srcOrd="0" destOrd="0" presId="urn:microsoft.com/office/officeart/2005/8/layout/hierarchy1"/>
    <dgm:cxn modelId="{85D244F6-55FF-432D-AC33-C7E3BC56A145}" type="presOf" srcId="{138477FA-333B-4AB0-980B-48446CB1EFD2}" destId="{A16E1DCD-7FAB-448D-A679-39CB0A27E971}" srcOrd="0" destOrd="0" presId="urn:microsoft.com/office/officeart/2005/8/layout/hierarchy1"/>
    <dgm:cxn modelId="{A42C3C2D-20FB-422F-8D94-5C0F62C5A012}" type="presOf" srcId="{09A54D86-7716-42F8-9270-26C5A7FB1AB5}" destId="{6E6EC764-966F-4CBB-8AD4-11EFBFEC79FB}" srcOrd="0" destOrd="0" presId="urn:microsoft.com/office/officeart/2005/8/layout/hierarchy1"/>
    <dgm:cxn modelId="{DA767ED2-47DA-443A-A9C8-183062C870CC}" srcId="{33E532F8-23C7-459D-894E-03E7C25C999D}" destId="{03ADC67A-ED97-4090-B744-AA9FF2A68AA7}" srcOrd="0" destOrd="0" parTransId="{72407010-6A36-4322-AFC6-C956746DE043}" sibTransId="{71616D76-20BE-4DC1-A2F8-07526F4DDBF0}"/>
    <dgm:cxn modelId="{A6DF2106-9E37-483D-9693-3CC47024F4B2}" type="presOf" srcId="{33E532F8-23C7-459D-894E-03E7C25C999D}" destId="{3D02BFF2-8FFC-4ECE-A7B4-049869A6D83E}" srcOrd="0" destOrd="0" presId="urn:microsoft.com/office/officeart/2005/8/layout/hierarchy1"/>
    <dgm:cxn modelId="{F6B5FAD9-49B4-4925-9698-3D3FF301C142}" type="presOf" srcId="{95EA9144-B8E2-463C-B4F4-77B55A351B27}" destId="{F9404CB4-28B5-4983-A516-3F7A94617B67}" srcOrd="0" destOrd="0" presId="urn:microsoft.com/office/officeart/2005/8/layout/hierarchy1"/>
    <dgm:cxn modelId="{3FC46D41-8B15-41CD-A896-7F8E1342A6E8}" type="presOf" srcId="{A9C2D848-281E-42B3-84EF-C2D5CFE7CF11}" destId="{1DA59ED9-F503-4A52-82DA-D69BBEAAF564}" srcOrd="0" destOrd="0" presId="urn:microsoft.com/office/officeart/2005/8/layout/hierarchy1"/>
    <dgm:cxn modelId="{6B6B19B4-F507-4136-9DD9-8086B996F430}" srcId="{09A54D86-7716-42F8-9270-26C5A7FB1AB5}" destId="{2F0FB5DE-5A9D-4D3D-A583-7FA014441C51}" srcOrd="0" destOrd="0" parTransId="{78BC4A45-6F56-4B87-AD3D-8766ED12A7E9}" sibTransId="{ABC218F2-924F-48AC-A41C-EDBE8497CEFA}"/>
    <dgm:cxn modelId="{A59314E0-9C01-4AC8-B416-0E86564F89A5}" type="presOf" srcId="{B01C31C9-35B1-41F1-BCF9-106809662280}" destId="{5496AA36-6C29-4402-87AE-3BA3F7F7FB10}" srcOrd="0" destOrd="0" presId="urn:microsoft.com/office/officeart/2005/8/layout/hierarchy1"/>
    <dgm:cxn modelId="{61CBF262-1701-4942-8215-72BAECA4F836}" srcId="{2F0FB5DE-5A9D-4D3D-A583-7FA014441C51}" destId="{A9C2D848-281E-42B3-84EF-C2D5CFE7CF11}" srcOrd="0" destOrd="0" parTransId="{95EA9144-B8E2-463C-B4F4-77B55A351B27}" sibTransId="{A3039733-AC89-4195-BC42-F5D851217324}"/>
    <dgm:cxn modelId="{98EDBC62-157A-4390-90C4-E0BFA315B4EF}" type="presOf" srcId="{9D2A9343-514F-42AD-8709-9CF866F8BCB7}" destId="{1BED93CD-BA7B-4499-826C-20AE6140A068}" srcOrd="0" destOrd="0" presId="urn:microsoft.com/office/officeart/2005/8/layout/hierarchy1"/>
    <dgm:cxn modelId="{364B2AD0-B255-4213-8A4C-D86B3DBDC5DF}" type="presOf" srcId="{B59F3437-6872-40D3-9770-9B57C873B960}" destId="{D582469F-B300-4441-8B7A-811F2944BE7C}" srcOrd="0" destOrd="0" presId="urn:microsoft.com/office/officeart/2005/8/layout/hierarchy1"/>
    <dgm:cxn modelId="{77D1EB53-955B-40E6-AB2E-5414EDDB4026}" type="presParOf" srcId="{62D23EA1-F578-4E79-8C47-28F032438B69}" destId="{2A2D0A1F-DF5B-4D62-8359-75FED3464955}" srcOrd="0" destOrd="0" presId="urn:microsoft.com/office/officeart/2005/8/layout/hierarchy1"/>
    <dgm:cxn modelId="{F298934E-FCA7-42B1-894C-DF4FA1CDBFDA}" type="presParOf" srcId="{2A2D0A1F-DF5B-4D62-8359-75FED3464955}" destId="{67DE11BD-B662-4088-8777-35F65D0117A2}" srcOrd="0" destOrd="0" presId="urn:microsoft.com/office/officeart/2005/8/layout/hierarchy1"/>
    <dgm:cxn modelId="{0E5274AA-9213-4C3C-B355-E2027F060204}" type="presParOf" srcId="{67DE11BD-B662-4088-8777-35F65D0117A2}" destId="{E9198AC2-9187-42A7-8316-2334E731B4D9}" srcOrd="0" destOrd="0" presId="urn:microsoft.com/office/officeart/2005/8/layout/hierarchy1"/>
    <dgm:cxn modelId="{980B5039-1523-426A-9711-6C91913C4AE0}" type="presParOf" srcId="{67DE11BD-B662-4088-8777-35F65D0117A2}" destId="{1BED93CD-BA7B-4499-826C-20AE6140A068}" srcOrd="1" destOrd="0" presId="urn:microsoft.com/office/officeart/2005/8/layout/hierarchy1"/>
    <dgm:cxn modelId="{F5B95C1E-30A5-43E7-9EBE-DE69FA14824B}" type="presParOf" srcId="{2A2D0A1F-DF5B-4D62-8359-75FED3464955}" destId="{106D85AC-B89C-441A-A093-C690B8A40C10}" srcOrd="1" destOrd="0" presId="urn:microsoft.com/office/officeart/2005/8/layout/hierarchy1"/>
    <dgm:cxn modelId="{76FB603C-6FA0-4921-BF4F-303B2CD01A2F}" type="presParOf" srcId="{106D85AC-B89C-441A-A093-C690B8A40C10}" destId="{C18B3AE3-C56B-4C46-B2FE-8FC0FF516083}" srcOrd="0" destOrd="0" presId="urn:microsoft.com/office/officeart/2005/8/layout/hierarchy1"/>
    <dgm:cxn modelId="{3DEE0868-7C34-4165-9451-BEF6599EDAFC}" type="presParOf" srcId="{106D85AC-B89C-441A-A093-C690B8A40C10}" destId="{DE6675B3-14DB-4FEE-9B01-0C9CD90D5550}" srcOrd="1" destOrd="0" presId="urn:microsoft.com/office/officeart/2005/8/layout/hierarchy1"/>
    <dgm:cxn modelId="{3A6E0B97-5008-4D38-AA09-BAB89591C437}" type="presParOf" srcId="{DE6675B3-14DB-4FEE-9B01-0C9CD90D5550}" destId="{1C1140BA-586B-4D14-B29D-0094D68507D5}" srcOrd="0" destOrd="0" presId="urn:microsoft.com/office/officeart/2005/8/layout/hierarchy1"/>
    <dgm:cxn modelId="{47A0969E-C20D-4AD3-84A6-52BEC16532CA}" type="presParOf" srcId="{1C1140BA-586B-4D14-B29D-0094D68507D5}" destId="{0FAC0412-8017-4535-AC2C-8A81766BC88D}" srcOrd="0" destOrd="0" presId="urn:microsoft.com/office/officeart/2005/8/layout/hierarchy1"/>
    <dgm:cxn modelId="{C5E4A1D7-2A6F-479A-A2B4-6EC48F39F48E}" type="presParOf" srcId="{1C1140BA-586B-4D14-B29D-0094D68507D5}" destId="{6E6EC764-966F-4CBB-8AD4-11EFBFEC79FB}" srcOrd="1" destOrd="0" presId="urn:microsoft.com/office/officeart/2005/8/layout/hierarchy1"/>
    <dgm:cxn modelId="{073F3B6E-E91F-4705-85C1-A4D3D643D0A7}" type="presParOf" srcId="{DE6675B3-14DB-4FEE-9B01-0C9CD90D5550}" destId="{6E2EFEBF-C1AB-468A-B69E-A9A276A22E79}" srcOrd="1" destOrd="0" presId="urn:microsoft.com/office/officeart/2005/8/layout/hierarchy1"/>
    <dgm:cxn modelId="{A83653B0-C48D-4EF9-8E6E-8528B21E9E66}" type="presParOf" srcId="{6E2EFEBF-C1AB-468A-B69E-A9A276A22E79}" destId="{F56E999E-66FD-4637-AD33-5AC8B79F1842}" srcOrd="0" destOrd="0" presId="urn:microsoft.com/office/officeart/2005/8/layout/hierarchy1"/>
    <dgm:cxn modelId="{59D5E7A5-7553-460B-8018-114AC3F28CBB}" type="presParOf" srcId="{6E2EFEBF-C1AB-468A-B69E-A9A276A22E79}" destId="{B6638D92-2FBA-4C12-A490-4C9FCAE716A5}" srcOrd="1" destOrd="0" presId="urn:microsoft.com/office/officeart/2005/8/layout/hierarchy1"/>
    <dgm:cxn modelId="{90281E3C-D0EE-4536-9207-83418F6A10F4}" type="presParOf" srcId="{B6638D92-2FBA-4C12-A490-4C9FCAE716A5}" destId="{6FD56B1B-E08A-4ADC-AC54-FD7C3C4FEF16}" srcOrd="0" destOrd="0" presId="urn:microsoft.com/office/officeart/2005/8/layout/hierarchy1"/>
    <dgm:cxn modelId="{60269542-8971-47BF-A1EB-32DCE5DCC50E}" type="presParOf" srcId="{6FD56B1B-E08A-4ADC-AC54-FD7C3C4FEF16}" destId="{D903AFF5-E5F6-4466-924A-0B5E49DA2031}" srcOrd="0" destOrd="0" presId="urn:microsoft.com/office/officeart/2005/8/layout/hierarchy1"/>
    <dgm:cxn modelId="{A0D82AF7-A889-4C78-83FE-722011219370}" type="presParOf" srcId="{6FD56B1B-E08A-4ADC-AC54-FD7C3C4FEF16}" destId="{23EF96DB-4BC4-4BFF-A0F6-595B9165E4CE}" srcOrd="1" destOrd="0" presId="urn:microsoft.com/office/officeart/2005/8/layout/hierarchy1"/>
    <dgm:cxn modelId="{3DBAABDF-34EC-4D4E-BBE1-F2F7F01B3427}" type="presParOf" srcId="{B6638D92-2FBA-4C12-A490-4C9FCAE716A5}" destId="{F6DBD380-BAE3-4AE9-8336-45705DE240C3}" srcOrd="1" destOrd="0" presId="urn:microsoft.com/office/officeart/2005/8/layout/hierarchy1"/>
    <dgm:cxn modelId="{9EA4995B-B39D-4F8C-9C89-E74023F3484A}" type="presParOf" srcId="{F6DBD380-BAE3-4AE9-8336-45705DE240C3}" destId="{F9404CB4-28B5-4983-A516-3F7A94617B67}" srcOrd="0" destOrd="0" presId="urn:microsoft.com/office/officeart/2005/8/layout/hierarchy1"/>
    <dgm:cxn modelId="{99405CB2-4A43-4432-875E-D2A3346FFBB8}" type="presParOf" srcId="{F6DBD380-BAE3-4AE9-8336-45705DE240C3}" destId="{1B725075-70F9-4A0C-AC8F-4DB3427A3707}" srcOrd="1" destOrd="0" presId="urn:microsoft.com/office/officeart/2005/8/layout/hierarchy1"/>
    <dgm:cxn modelId="{95F35734-22CD-46ED-8191-10CA9C4CA246}" type="presParOf" srcId="{1B725075-70F9-4A0C-AC8F-4DB3427A3707}" destId="{BBECFC40-0CF1-46A5-91DB-AEE8B855E0FA}" srcOrd="0" destOrd="0" presId="urn:microsoft.com/office/officeart/2005/8/layout/hierarchy1"/>
    <dgm:cxn modelId="{F2CE7A9F-DE06-4526-B83F-024202F00CE9}" type="presParOf" srcId="{BBECFC40-0CF1-46A5-91DB-AEE8B855E0FA}" destId="{4F97DA0F-CA2C-4DFC-94D7-D273FB7AF9D3}" srcOrd="0" destOrd="0" presId="urn:microsoft.com/office/officeart/2005/8/layout/hierarchy1"/>
    <dgm:cxn modelId="{79F7B6AE-00F7-4E76-A236-78C7B95D3171}" type="presParOf" srcId="{BBECFC40-0CF1-46A5-91DB-AEE8B855E0FA}" destId="{1DA59ED9-F503-4A52-82DA-D69BBEAAF564}" srcOrd="1" destOrd="0" presId="urn:microsoft.com/office/officeart/2005/8/layout/hierarchy1"/>
    <dgm:cxn modelId="{66F3F9F1-65EE-424B-A9B3-8D079D598536}" type="presParOf" srcId="{1B725075-70F9-4A0C-AC8F-4DB3427A3707}" destId="{889553DA-DBD6-4F6E-AD63-8C2DBAF05D8D}" srcOrd="1" destOrd="0" presId="urn:microsoft.com/office/officeart/2005/8/layout/hierarchy1"/>
    <dgm:cxn modelId="{3649C566-374F-4776-8436-6DCFEAD1D480}" type="presParOf" srcId="{106D85AC-B89C-441A-A093-C690B8A40C10}" destId="{5496AA36-6C29-4402-87AE-3BA3F7F7FB10}" srcOrd="2" destOrd="0" presId="urn:microsoft.com/office/officeart/2005/8/layout/hierarchy1"/>
    <dgm:cxn modelId="{1691DFF2-2256-4B10-AB80-D270FF2755C6}" type="presParOf" srcId="{106D85AC-B89C-441A-A093-C690B8A40C10}" destId="{58841F15-3EB7-41D3-9DF7-7216900091F0}" srcOrd="3" destOrd="0" presId="urn:microsoft.com/office/officeart/2005/8/layout/hierarchy1"/>
    <dgm:cxn modelId="{B49922F3-592E-4A02-87C0-925A2380C9CA}" type="presParOf" srcId="{58841F15-3EB7-41D3-9DF7-7216900091F0}" destId="{D92DC0EA-997F-46D2-A194-A91315686FA1}" srcOrd="0" destOrd="0" presId="urn:microsoft.com/office/officeart/2005/8/layout/hierarchy1"/>
    <dgm:cxn modelId="{F7DA971E-D3C9-469A-97A2-89F3E8916A66}" type="presParOf" srcId="{D92DC0EA-997F-46D2-A194-A91315686FA1}" destId="{989D2EA1-9439-4DA1-8943-DD924ED047AB}" srcOrd="0" destOrd="0" presId="urn:microsoft.com/office/officeart/2005/8/layout/hierarchy1"/>
    <dgm:cxn modelId="{CA815532-97E2-4FB9-A4A7-4B61FEC5A0A7}" type="presParOf" srcId="{D92DC0EA-997F-46D2-A194-A91315686FA1}" destId="{A16E1DCD-7FAB-448D-A679-39CB0A27E971}" srcOrd="1" destOrd="0" presId="urn:microsoft.com/office/officeart/2005/8/layout/hierarchy1"/>
    <dgm:cxn modelId="{5A67BB09-1EE6-421D-A367-DC15C89DCC36}" type="presParOf" srcId="{58841F15-3EB7-41D3-9DF7-7216900091F0}" destId="{42307C8F-5818-451A-A249-204823F3327D}" srcOrd="1" destOrd="0" presId="urn:microsoft.com/office/officeart/2005/8/layout/hierarchy1"/>
    <dgm:cxn modelId="{D2D91343-72F9-401C-AEC2-8909FB5BA808}" type="presParOf" srcId="{42307C8F-5818-451A-A249-204823F3327D}" destId="{4FA11906-E566-4FBA-ACC9-2A1AECDE4F2F}" srcOrd="0" destOrd="0" presId="urn:microsoft.com/office/officeart/2005/8/layout/hierarchy1"/>
    <dgm:cxn modelId="{9A4BAE35-5169-4187-8C64-59E9075B9948}" type="presParOf" srcId="{42307C8F-5818-451A-A249-204823F3327D}" destId="{878C2DF1-C024-4EBB-A618-AC11647947CA}" srcOrd="1" destOrd="0" presId="urn:microsoft.com/office/officeart/2005/8/layout/hierarchy1"/>
    <dgm:cxn modelId="{BB1D06FA-185B-4144-BA09-80C829CE81A7}" type="presParOf" srcId="{878C2DF1-C024-4EBB-A618-AC11647947CA}" destId="{FE30D32E-D736-4706-8F67-24B7F331E0D3}" srcOrd="0" destOrd="0" presId="urn:microsoft.com/office/officeart/2005/8/layout/hierarchy1"/>
    <dgm:cxn modelId="{3C76E492-D0BA-474A-B821-F52E028A5648}" type="presParOf" srcId="{FE30D32E-D736-4706-8F67-24B7F331E0D3}" destId="{B218574D-9AA9-4FC6-ACD5-705527619D50}" srcOrd="0" destOrd="0" presId="urn:microsoft.com/office/officeart/2005/8/layout/hierarchy1"/>
    <dgm:cxn modelId="{C15FECE5-28C0-4ADA-B578-C5FECD43261D}" type="presParOf" srcId="{FE30D32E-D736-4706-8F67-24B7F331E0D3}" destId="{3D02BFF2-8FFC-4ECE-A7B4-049869A6D83E}" srcOrd="1" destOrd="0" presId="urn:microsoft.com/office/officeart/2005/8/layout/hierarchy1"/>
    <dgm:cxn modelId="{2327D449-35FF-45CC-8880-A1770DD66C02}" type="presParOf" srcId="{878C2DF1-C024-4EBB-A618-AC11647947CA}" destId="{0646CF82-5900-4DE4-BC64-16FDAC37F3B8}" srcOrd="1" destOrd="0" presId="urn:microsoft.com/office/officeart/2005/8/layout/hierarchy1"/>
    <dgm:cxn modelId="{F06C4251-C168-43BC-9138-652181766791}" type="presParOf" srcId="{0646CF82-5900-4DE4-BC64-16FDAC37F3B8}" destId="{73529E22-9C5D-4C56-A4DA-969CA61D2202}" srcOrd="0" destOrd="0" presId="urn:microsoft.com/office/officeart/2005/8/layout/hierarchy1"/>
    <dgm:cxn modelId="{E981CAB7-F9BB-486E-8096-02BC73BF0D84}" type="presParOf" srcId="{0646CF82-5900-4DE4-BC64-16FDAC37F3B8}" destId="{0233885E-7852-49F0-A6EE-CF2A74F72C40}" srcOrd="1" destOrd="0" presId="urn:microsoft.com/office/officeart/2005/8/layout/hierarchy1"/>
    <dgm:cxn modelId="{5E3663FB-ADB0-4563-AB15-00BE13ED4386}" type="presParOf" srcId="{0233885E-7852-49F0-A6EE-CF2A74F72C40}" destId="{90A1F088-D7BB-4527-9ED3-1C2817DADEFA}" srcOrd="0" destOrd="0" presId="urn:microsoft.com/office/officeart/2005/8/layout/hierarchy1"/>
    <dgm:cxn modelId="{222213FD-E498-4C34-B2B6-D3D6ABA031A1}" type="presParOf" srcId="{90A1F088-D7BB-4527-9ED3-1C2817DADEFA}" destId="{8315F51C-B4F5-4C1B-A0FB-D3C39D4D2469}" srcOrd="0" destOrd="0" presId="urn:microsoft.com/office/officeart/2005/8/layout/hierarchy1"/>
    <dgm:cxn modelId="{5739108B-6569-4545-98A8-5B179FA9FDCB}" type="presParOf" srcId="{90A1F088-D7BB-4527-9ED3-1C2817DADEFA}" destId="{139D6FD2-751D-4342-8A24-373806A377E2}" srcOrd="1" destOrd="0" presId="urn:microsoft.com/office/officeart/2005/8/layout/hierarchy1"/>
    <dgm:cxn modelId="{4687830D-B368-4B43-BDC9-76FA547C55DF}" type="presParOf" srcId="{0233885E-7852-49F0-A6EE-CF2A74F72C40}" destId="{309F2F4E-3500-4F0F-A440-27E0704867D1}" srcOrd="1" destOrd="0" presId="urn:microsoft.com/office/officeart/2005/8/layout/hierarchy1"/>
    <dgm:cxn modelId="{73A10933-7286-4D5F-85A9-D19B874AB0B1}" type="presParOf" srcId="{42307C8F-5818-451A-A249-204823F3327D}" destId="{D582469F-B300-4441-8B7A-811F2944BE7C}" srcOrd="2" destOrd="0" presId="urn:microsoft.com/office/officeart/2005/8/layout/hierarchy1"/>
    <dgm:cxn modelId="{245DA3DB-8F4D-40C5-A5CF-78A0B3322A53}" type="presParOf" srcId="{42307C8F-5818-451A-A249-204823F3327D}" destId="{137CD1A6-429F-4472-8075-2AAC931240C2}" srcOrd="3" destOrd="0" presId="urn:microsoft.com/office/officeart/2005/8/layout/hierarchy1"/>
    <dgm:cxn modelId="{945C80EC-BC56-4A8E-9A59-0796402ED330}" type="presParOf" srcId="{137CD1A6-429F-4472-8075-2AAC931240C2}" destId="{1AA004FF-A80C-47ED-BE42-2811F0A92588}" srcOrd="0" destOrd="0" presId="urn:microsoft.com/office/officeart/2005/8/layout/hierarchy1"/>
    <dgm:cxn modelId="{F62BD086-4AE1-41FE-A60A-E04F2988934D}" type="presParOf" srcId="{1AA004FF-A80C-47ED-BE42-2811F0A92588}" destId="{0F62097E-E899-413A-B307-BD360315F6A4}" srcOrd="0" destOrd="0" presId="urn:microsoft.com/office/officeart/2005/8/layout/hierarchy1"/>
    <dgm:cxn modelId="{D112B1D1-5E24-432A-95B9-30BADBF5E620}" type="presParOf" srcId="{1AA004FF-A80C-47ED-BE42-2811F0A92588}" destId="{1BD4006F-235B-45D5-96E7-76BD89EC9013}" srcOrd="1" destOrd="0" presId="urn:microsoft.com/office/officeart/2005/8/layout/hierarchy1"/>
    <dgm:cxn modelId="{6B733310-83B6-4567-96A4-DFD8C10520E1}" type="presParOf" srcId="{137CD1A6-429F-4472-8075-2AAC931240C2}" destId="{41E9E1B3-C577-4E7F-86D7-C65D8EC836C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AA0A0E-16F1-46B3-BD98-AE1752A63BC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2A9343-514F-42AD-8709-9CF866F8BCB7}">
      <dgm:prSet phldrT="[Text]"/>
      <dgm:spPr/>
      <dgm:t>
        <a:bodyPr/>
        <a:lstStyle/>
        <a:p>
          <a:r>
            <a:rPr lang="en-US" dirty="0" smtClean="0"/>
            <a:t>All</a:t>
          </a:r>
          <a:endParaRPr lang="en-US" dirty="0"/>
        </a:p>
      </dgm:t>
    </dgm:pt>
    <dgm:pt modelId="{96054D28-CADE-4A78-B891-56F3D6FFCF15}" type="parTrans" cxnId="{B1B38C92-BD8A-499B-86C3-B3CE4DAA9765}">
      <dgm:prSet/>
      <dgm:spPr/>
      <dgm:t>
        <a:bodyPr/>
        <a:lstStyle/>
        <a:p>
          <a:endParaRPr lang="en-US"/>
        </a:p>
      </dgm:t>
    </dgm:pt>
    <dgm:pt modelId="{8C62D617-D94B-4FDA-93A5-DCA7BD708CC5}" type="sibTrans" cxnId="{B1B38C92-BD8A-499B-86C3-B3CE4DAA9765}">
      <dgm:prSet/>
      <dgm:spPr/>
      <dgm:t>
        <a:bodyPr/>
        <a:lstStyle/>
        <a:p>
          <a:endParaRPr lang="en-US"/>
        </a:p>
      </dgm:t>
    </dgm:pt>
    <dgm:pt modelId="{09A54D86-7716-42F8-9270-26C5A7FB1AB5}">
      <dgm:prSet phldrT="[Text]"/>
      <dgm:spPr/>
      <dgm:t>
        <a:bodyPr/>
        <a:lstStyle/>
        <a:p>
          <a:r>
            <a:rPr lang="en-US" dirty="0" smtClean="0"/>
            <a:t>Animals</a:t>
          </a:r>
          <a:endParaRPr lang="en-US" dirty="0"/>
        </a:p>
      </dgm:t>
    </dgm:pt>
    <dgm:pt modelId="{2943FB02-01BF-4826-82C4-C47541C199F8}" type="parTrans" cxnId="{5E7D29A7-14DA-496D-B5DA-CAFA7C94FB8D}">
      <dgm:prSet/>
      <dgm:spPr/>
      <dgm:t>
        <a:bodyPr/>
        <a:lstStyle/>
        <a:p>
          <a:endParaRPr lang="en-US"/>
        </a:p>
      </dgm:t>
    </dgm:pt>
    <dgm:pt modelId="{14552CD9-63B0-4C89-8D4C-6E71B622B796}" type="sibTrans" cxnId="{5E7D29A7-14DA-496D-B5DA-CAFA7C94FB8D}">
      <dgm:prSet/>
      <dgm:spPr/>
      <dgm:t>
        <a:bodyPr/>
        <a:lstStyle/>
        <a:p>
          <a:endParaRPr lang="en-US"/>
        </a:p>
      </dgm:t>
    </dgm:pt>
    <dgm:pt modelId="{138477FA-333B-4AB0-980B-48446CB1EFD2}">
      <dgm:prSet phldrT="[Text]"/>
      <dgm:spPr/>
      <dgm:t>
        <a:bodyPr/>
        <a:lstStyle/>
        <a:p>
          <a:r>
            <a:rPr lang="en-US" dirty="0" smtClean="0"/>
            <a:t>Food</a:t>
          </a:r>
          <a:endParaRPr lang="en-US" dirty="0"/>
        </a:p>
      </dgm:t>
    </dgm:pt>
    <dgm:pt modelId="{B01C31C9-35B1-41F1-BCF9-106809662280}" type="parTrans" cxnId="{93151928-C641-448D-AB2D-314256462064}">
      <dgm:prSet/>
      <dgm:spPr/>
      <dgm:t>
        <a:bodyPr/>
        <a:lstStyle/>
        <a:p>
          <a:endParaRPr lang="en-US"/>
        </a:p>
      </dgm:t>
    </dgm:pt>
    <dgm:pt modelId="{76334B11-A645-44C1-91E5-27DFE3A69752}" type="sibTrans" cxnId="{93151928-C641-448D-AB2D-314256462064}">
      <dgm:prSet/>
      <dgm:spPr/>
      <dgm:t>
        <a:bodyPr/>
        <a:lstStyle/>
        <a:p>
          <a:endParaRPr lang="en-US"/>
        </a:p>
      </dgm:t>
    </dgm:pt>
    <dgm:pt modelId="{2F0FB5DE-5A9D-4D3D-A583-7FA014441C51}">
      <dgm:prSet/>
      <dgm:spPr/>
      <dgm:t>
        <a:bodyPr/>
        <a:lstStyle/>
        <a:p>
          <a:r>
            <a:rPr lang="en-US" dirty="0" smtClean="0"/>
            <a:t>Farm</a:t>
          </a:r>
          <a:endParaRPr lang="en-US" dirty="0"/>
        </a:p>
      </dgm:t>
    </dgm:pt>
    <dgm:pt modelId="{78BC4A45-6F56-4B87-AD3D-8766ED12A7E9}" type="parTrans" cxnId="{6B6B19B4-F507-4136-9DD9-8086B996F430}">
      <dgm:prSet/>
      <dgm:spPr/>
      <dgm:t>
        <a:bodyPr/>
        <a:lstStyle/>
        <a:p>
          <a:endParaRPr lang="en-US"/>
        </a:p>
      </dgm:t>
    </dgm:pt>
    <dgm:pt modelId="{ABC218F2-924F-48AC-A41C-EDBE8497CEFA}" type="sibTrans" cxnId="{6B6B19B4-F507-4136-9DD9-8086B996F430}">
      <dgm:prSet/>
      <dgm:spPr/>
      <dgm:t>
        <a:bodyPr/>
        <a:lstStyle/>
        <a:p>
          <a:endParaRPr lang="en-US"/>
        </a:p>
      </dgm:t>
    </dgm:pt>
    <dgm:pt modelId="{A9C2D848-281E-42B3-84EF-C2D5CFE7CF11}">
      <dgm:prSet/>
      <dgm:spPr/>
      <dgm:t>
        <a:bodyPr/>
        <a:lstStyle/>
        <a:p>
          <a:r>
            <a:rPr lang="en-US" dirty="0" smtClean="0"/>
            <a:t>Cow</a:t>
          </a:r>
          <a:endParaRPr lang="en-US" dirty="0"/>
        </a:p>
      </dgm:t>
    </dgm:pt>
    <dgm:pt modelId="{95EA9144-B8E2-463C-B4F4-77B55A351B27}" type="parTrans" cxnId="{61CBF262-1701-4942-8215-72BAECA4F836}">
      <dgm:prSet/>
      <dgm:spPr/>
      <dgm:t>
        <a:bodyPr/>
        <a:lstStyle/>
        <a:p>
          <a:endParaRPr lang="en-US"/>
        </a:p>
      </dgm:t>
    </dgm:pt>
    <dgm:pt modelId="{A3039733-AC89-4195-BC42-F5D851217324}" type="sibTrans" cxnId="{61CBF262-1701-4942-8215-72BAECA4F836}">
      <dgm:prSet/>
      <dgm:spPr/>
      <dgm:t>
        <a:bodyPr/>
        <a:lstStyle/>
        <a:p>
          <a:endParaRPr lang="en-US"/>
        </a:p>
      </dgm:t>
    </dgm:pt>
    <dgm:pt modelId="{2B827F71-BD4B-4C27-994F-A9FD012AAF72}">
      <dgm:prSet/>
      <dgm:spPr/>
      <dgm:t>
        <a:bodyPr/>
        <a:lstStyle/>
        <a:p>
          <a:r>
            <a:rPr lang="en-US" dirty="0" smtClean="0"/>
            <a:t>Beef</a:t>
          </a:r>
          <a:endParaRPr lang="en-US" dirty="0"/>
        </a:p>
      </dgm:t>
    </dgm:pt>
    <dgm:pt modelId="{B59F3437-6872-40D3-9770-9B57C873B960}" type="parTrans" cxnId="{B131B415-C377-499C-899D-1AB270CC6269}">
      <dgm:prSet/>
      <dgm:spPr/>
      <dgm:t>
        <a:bodyPr/>
        <a:lstStyle/>
        <a:p>
          <a:endParaRPr lang="en-US"/>
        </a:p>
      </dgm:t>
    </dgm:pt>
    <dgm:pt modelId="{0866DAB3-A626-4CA3-A6C2-FAE162BE0ABC}" type="sibTrans" cxnId="{B131B415-C377-499C-899D-1AB270CC6269}">
      <dgm:prSet/>
      <dgm:spPr/>
      <dgm:t>
        <a:bodyPr/>
        <a:lstStyle/>
        <a:p>
          <a:endParaRPr lang="en-US"/>
        </a:p>
      </dgm:t>
    </dgm:pt>
    <dgm:pt modelId="{1D7B47C1-CE9C-4145-8E3E-F5FE9E4B38C8}">
      <dgm:prSet/>
      <dgm:spPr/>
      <dgm:t>
        <a:bodyPr/>
        <a:lstStyle/>
        <a:p>
          <a:r>
            <a:rPr lang="en-US" dirty="0" smtClean="0"/>
            <a:t>Steak</a:t>
          </a:r>
          <a:endParaRPr lang="en-US" dirty="0"/>
        </a:p>
      </dgm:t>
    </dgm:pt>
    <dgm:pt modelId="{02BD72B2-4324-4F61-83C5-0DFF67562C8C}" type="parTrans" cxnId="{10268D2F-DEE2-44F9-AC02-53D750D18985}">
      <dgm:prSet/>
      <dgm:spPr/>
      <dgm:t>
        <a:bodyPr/>
        <a:lstStyle/>
        <a:p>
          <a:endParaRPr lang="en-US"/>
        </a:p>
      </dgm:t>
    </dgm:pt>
    <dgm:pt modelId="{2C1DB7DF-940F-4CDE-9D64-4491F483D566}" type="sibTrans" cxnId="{10268D2F-DEE2-44F9-AC02-53D750D18985}">
      <dgm:prSet/>
      <dgm:spPr/>
      <dgm:t>
        <a:bodyPr/>
        <a:lstStyle/>
        <a:p>
          <a:endParaRPr lang="en-US"/>
        </a:p>
      </dgm:t>
    </dgm:pt>
    <dgm:pt modelId="{62D23EA1-F578-4E79-8C47-28F032438B69}" type="pres">
      <dgm:prSet presAssocID="{BEAA0A0E-16F1-46B3-BD98-AE1752A63BC9}" presName="hierChild1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A2D0A1F-DF5B-4D62-8359-75FED3464955}" type="pres">
      <dgm:prSet presAssocID="{9D2A9343-514F-42AD-8709-9CF866F8BCB7}" presName="hierRoot1" presStyleCnt="0"/>
      <dgm:spPr/>
    </dgm:pt>
    <dgm:pt modelId="{67DE11BD-B662-4088-8777-35F65D0117A2}" type="pres">
      <dgm:prSet presAssocID="{9D2A9343-514F-42AD-8709-9CF866F8BCB7}" presName="composite" presStyleCnt="0"/>
      <dgm:spPr/>
    </dgm:pt>
    <dgm:pt modelId="{E9198AC2-9187-42A7-8316-2334E731B4D9}" type="pres">
      <dgm:prSet presAssocID="{9D2A9343-514F-42AD-8709-9CF866F8BCB7}" presName="background" presStyleLbl="node0" presStyleIdx="0" presStyleCnt="1"/>
      <dgm:spPr/>
    </dgm:pt>
    <dgm:pt modelId="{1BED93CD-BA7B-4499-826C-20AE6140A068}" type="pres">
      <dgm:prSet presAssocID="{9D2A9343-514F-42AD-8709-9CF866F8BCB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6D85AC-B89C-441A-A093-C690B8A40C10}" type="pres">
      <dgm:prSet presAssocID="{9D2A9343-514F-42AD-8709-9CF866F8BCB7}" presName="hierChild2" presStyleCnt="0"/>
      <dgm:spPr/>
    </dgm:pt>
    <dgm:pt modelId="{C18B3AE3-C56B-4C46-B2FE-8FC0FF516083}" type="pres">
      <dgm:prSet presAssocID="{2943FB02-01BF-4826-82C4-C47541C199F8}" presName="Name10" presStyleLbl="parChTrans1D2" presStyleIdx="0" presStyleCnt="2"/>
      <dgm:spPr/>
      <dgm:t>
        <a:bodyPr/>
        <a:lstStyle/>
        <a:p>
          <a:endParaRPr lang="en-US"/>
        </a:p>
      </dgm:t>
    </dgm:pt>
    <dgm:pt modelId="{DE6675B3-14DB-4FEE-9B01-0C9CD90D5550}" type="pres">
      <dgm:prSet presAssocID="{09A54D86-7716-42F8-9270-26C5A7FB1AB5}" presName="hierRoot2" presStyleCnt="0"/>
      <dgm:spPr/>
    </dgm:pt>
    <dgm:pt modelId="{1C1140BA-586B-4D14-B29D-0094D68507D5}" type="pres">
      <dgm:prSet presAssocID="{09A54D86-7716-42F8-9270-26C5A7FB1AB5}" presName="composite2" presStyleCnt="0"/>
      <dgm:spPr/>
    </dgm:pt>
    <dgm:pt modelId="{0FAC0412-8017-4535-AC2C-8A81766BC88D}" type="pres">
      <dgm:prSet presAssocID="{09A54D86-7716-42F8-9270-26C5A7FB1AB5}" presName="background2" presStyleLbl="node2" presStyleIdx="0" presStyleCnt="2"/>
      <dgm:spPr/>
    </dgm:pt>
    <dgm:pt modelId="{6E6EC764-966F-4CBB-8AD4-11EFBFEC79FB}" type="pres">
      <dgm:prSet presAssocID="{09A54D86-7716-42F8-9270-26C5A7FB1AB5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2EFEBF-C1AB-468A-B69E-A9A276A22E79}" type="pres">
      <dgm:prSet presAssocID="{09A54D86-7716-42F8-9270-26C5A7FB1AB5}" presName="hierChild3" presStyleCnt="0"/>
      <dgm:spPr/>
    </dgm:pt>
    <dgm:pt modelId="{F56E999E-66FD-4637-AD33-5AC8B79F1842}" type="pres">
      <dgm:prSet presAssocID="{78BC4A45-6F56-4B87-AD3D-8766ED12A7E9}" presName="Name17" presStyleLbl="parChTrans1D3" presStyleIdx="0" presStyleCnt="2"/>
      <dgm:spPr/>
      <dgm:t>
        <a:bodyPr/>
        <a:lstStyle/>
        <a:p>
          <a:endParaRPr lang="en-US"/>
        </a:p>
      </dgm:t>
    </dgm:pt>
    <dgm:pt modelId="{B6638D92-2FBA-4C12-A490-4C9FCAE716A5}" type="pres">
      <dgm:prSet presAssocID="{2F0FB5DE-5A9D-4D3D-A583-7FA014441C51}" presName="hierRoot3" presStyleCnt="0"/>
      <dgm:spPr/>
    </dgm:pt>
    <dgm:pt modelId="{6FD56B1B-E08A-4ADC-AC54-FD7C3C4FEF16}" type="pres">
      <dgm:prSet presAssocID="{2F0FB5DE-5A9D-4D3D-A583-7FA014441C51}" presName="composite3" presStyleCnt="0"/>
      <dgm:spPr/>
    </dgm:pt>
    <dgm:pt modelId="{D903AFF5-E5F6-4466-924A-0B5E49DA2031}" type="pres">
      <dgm:prSet presAssocID="{2F0FB5DE-5A9D-4D3D-A583-7FA014441C51}" presName="background3" presStyleLbl="node3" presStyleIdx="0" presStyleCnt="2"/>
      <dgm:spPr/>
    </dgm:pt>
    <dgm:pt modelId="{23EF96DB-4BC4-4BFF-A0F6-595B9165E4CE}" type="pres">
      <dgm:prSet presAssocID="{2F0FB5DE-5A9D-4D3D-A583-7FA014441C51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DBD380-BAE3-4AE9-8336-45705DE240C3}" type="pres">
      <dgm:prSet presAssocID="{2F0FB5DE-5A9D-4D3D-A583-7FA014441C51}" presName="hierChild4" presStyleCnt="0"/>
      <dgm:spPr/>
    </dgm:pt>
    <dgm:pt modelId="{F9404CB4-28B5-4983-A516-3F7A94617B67}" type="pres">
      <dgm:prSet presAssocID="{95EA9144-B8E2-463C-B4F4-77B55A351B27}" presName="Name23" presStyleLbl="parChTrans1D4" presStyleIdx="0" presStyleCnt="2"/>
      <dgm:spPr/>
      <dgm:t>
        <a:bodyPr/>
        <a:lstStyle/>
        <a:p>
          <a:endParaRPr lang="en-US"/>
        </a:p>
      </dgm:t>
    </dgm:pt>
    <dgm:pt modelId="{1B725075-70F9-4A0C-AC8F-4DB3427A3707}" type="pres">
      <dgm:prSet presAssocID="{A9C2D848-281E-42B3-84EF-C2D5CFE7CF11}" presName="hierRoot4" presStyleCnt="0"/>
      <dgm:spPr/>
    </dgm:pt>
    <dgm:pt modelId="{BBECFC40-0CF1-46A5-91DB-AEE8B855E0FA}" type="pres">
      <dgm:prSet presAssocID="{A9C2D848-281E-42B3-84EF-C2D5CFE7CF11}" presName="composite4" presStyleCnt="0"/>
      <dgm:spPr/>
    </dgm:pt>
    <dgm:pt modelId="{4F97DA0F-CA2C-4DFC-94D7-D273FB7AF9D3}" type="pres">
      <dgm:prSet presAssocID="{A9C2D848-281E-42B3-84EF-C2D5CFE7CF11}" presName="background4" presStyleLbl="node4" presStyleIdx="0" presStyleCnt="2"/>
      <dgm:spPr/>
    </dgm:pt>
    <dgm:pt modelId="{1DA59ED9-F503-4A52-82DA-D69BBEAAF564}" type="pres">
      <dgm:prSet presAssocID="{A9C2D848-281E-42B3-84EF-C2D5CFE7CF11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9553DA-DBD6-4F6E-AD63-8C2DBAF05D8D}" type="pres">
      <dgm:prSet presAssocID="{A9C2D848-281E-42B3-84EF-C2D5CFE7CF11}" presName="hierChild5" presStyleCnt="0"/>
      <dgm:spPr/>
    </dgm:pt>
    <dgm:pt modelId="{5496AA36-6C29-4402-87AE-3BA3F7F7FB10}" type="pres">
      <dgm:prSet presAssocID="{B01C31C9-35B1-41F1-BCF9-106809662280}" presName="Name10" presStyleLbl="parChTrans1D2" presStyleIdx="1" presStyleCnt="2"/>
      <dgm:spPr/>
      <dgm:t>
        <a:bodyPr/>
        <a:lstStyle/>
        <a:p>
          <a:endParaRPr lang="en-US"/>
        </a:p>
      </dgm:t>
    </dgm:pt>
    <dgm:pt modelId="{58841F15-3EB7-41D3-9DF7-7216900091F0}" type="pres">
      <dgm:prSet presAssocID="{138477FA-333B-4AB0-980B-48446CB1EFD2}" presName="hierRoot2" presStyleCnt="0"/>
      <dgm:spPr/>
    </dgm:pt>
    <dgm:pt modelId="{D92DC0EA-997F-46D2-A194-A91315686FA1}" type="pres">
      <dgm:prSet presAssocID="{138477FA-333B-4AB0-980B-48446CB1EFD2}" presName="composite2" presStyleCnt="0"/>
      <dgm:spPr/>
    </dgm:pt>
    <dgm:pt modelId="{989D2EA1-9439-4DA1-8943-DD924ED047AB}" type="pres">
      <dgm:prSet presAssocID="{138477FA-333B-4AB0-980B-48446CB1EFD2}" presName="background2" presStyleLbl="node2" presStyleIdx="1" presStyleCnt="2"/>
      <dgm:spPr/>
    </dgm:pt>
    <dgm:pt modelId="{A16E1DCD-7FAB-448D-A679-39CB0A27E971}" type="pres">
      <dgm:prSet presAssocID="{138477FA-333B-4AB0-980B-48446CB1EFD2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307C8F-5818-451A-A249-204823F3327D}" type="pres">
      <dgm:prSet presAssocID="{138477FA-333B-4AB0-980B-48446CB1EFD2}" presName="hierChild3" presStyleCnt="0"/>
      <dgm:spPr/>
    </dgm:pt>
    <dgm:pt modelId="{D582469F-B300-4441-8B7A-811F2944BE7C}" type="pres">
      <dgm:prSet presAssocID="{B59F3437-6872-40D3-9770-9B57C873B960}" presName="Name17" presStyleLbl="parChTrans1D3" presStyleIdx="1" presStyleCnt="2"/>
      <dgm:spPr/>
      <dgm:t>
        <a:bodyPr/>
        <a:lstStyle/>
        <a:p>
          <a:endParaRPr lang="en-US"/>
        </a:p>
      </dgm:t>
    </dgm:pt>
    <dgm:pt modelId="{137CD1A6-429F-4472-8075-2AAC931240C2}" type="pres">
      <dgm:prSet presAssocID="{2B827F71-BD4B-4C27-994F-A9FD012AAF72}" presName="hierRoot3" presStyleCnt="0"/>
      <dgm:spPr/>
    </dgm:pt>
    <dgm:pt modelId="{1AA004FF-A80C-47ED-BE42-2811F0A92588}" type="pres">
      <dgm:prSet presAssocID="{2B827F71-BD4B-4C27-994F-A9FD012AAF72}" presName="composite3" presStyleCnt="0"/>
      <dgm:spPr/>
    </dgm:pt>
    <dgm:pt modelId="{0F62097E-E899-413A-B307-BD360315F6A4}" type="pres">
      <dgm:prSet presAssocID="{2B827F71-BD4B-4C27-994F-A9FD012AAF72}" presName="background3" presStyleLbl="node3" presStyleIdx="1" presStyleCnt="2"/>
      <dgm:spPr/>
    </dgm:pt>
    <dgm:pt modelId="{1BD4006F-235B-45D5-96E7-76BD89EC9013}" type="pres">
      <dgm:prSet presAssocID="{2B827F71-BD4B-4C27-994F-A9FD012AAF72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E9E1B3-C577-4E7F-86D7-C65D8EC836C8}" type="pres">
      <dgm:prSet presAssocID="{2B827F71-BD4B-4C27-994F-A9FD012AAF72}" presName="hierChild4" presStyleCnt="0"/>
      <dgm:spPr/>
    </dgm:pt>
    <dgm:pt modelId="{D11E734E-FAAA-4665-B742-408D48ED0D2E}" type="pres">
      <dgm:prSet presAssocID="{02BD72B2-4324-4F61-83C5-0DFF67562C8C}" presName="Name23" presStyleLbl="parChTrans1D4" presStyleIdx="1" presStyleCnt="2"/>
      <dgm:spPr/>
      <dgm:t>
        <a:bodyPr/>
        <a:lstStyle/>
        <a:p>
          <a:endParaRPr lang="en-US"/>
        </a:p>
      </dgm:t>
    </dgm:pt>
    <dgm:pt modelId="{8A04CED9-F4FD-4809-A6DB-543821E2C10B}" type="pres">
      <dgm:prSet presAssocID="{1D7B47C1-CE9C-4145-8E3E-F5FE9E4B38C8}" presName="hierRoot4" presStyleCnt="0"/>
      <dgm:spPr/>
    </dgm:pt>
    <dgm:pt modelId="{1C11E442-368C-483D-B2FA-839110CFA493}" type="pres">
      <dgm:prSet presAssocID="{1D7B47C1-CE9C-4145-8E3E-F5FE9E4B38C8}" presName="composite4" presStyleCnt="0"/>
      <dgm:spPr/>
    </dgm:pt>
    <dgm:pt modelId="{E5DB39BF-CDDF-4BFA-A250-1A5FFF651134}" type="pres">
      <dgm:prSet presAssocID="{1D7B47C1-CE9C-4145-8E3E-F5FE9E4B38C8}" presName="background4" presStyleLbl="node4" presStyleIdx="1" presStyleCnt="2"/>
      <dgm:spPr/>
    </dgm:pt>
    <dgm:pt modelId="{EECE5441-8010-4E85-A0EA-4D720BFCD8DD}" type="pres">
      <dgm:prSet presAssocID="{1D7B47C1-CE9C-4145-8E3E-F5FE9E4B38C8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8432AB-59D3-4C3B-BB71-CEDEB87C876F}" type="pres">
      <dgm:prSet presAssocID="{1D7B47C1-CE9C-4145-8E3E-F5FE9E4B38C8}" presName="hierChild5" presStyleCnt="0"/>
      <dgm:spPr/>
    </dgm:pt>
  </dgm:ptLst>
  <dgm:cxnLst>
    <dgm:cxn modelId="{B1B38C92-BD8A-499B-86C3-B3CE4DAA9765}" srcId="{BEAA0A0E-16F1-46B3-BD98-AE1752A63BC9}" destId="{9D2A9343-514F-42AD-8709-9CF866F8BCB7}" srcOrd="0" destOrd="0" parTransId="{96054D28-CADE-4A78-B891-56F3D6FFCF15}" sibTransId="{8C62D617-D94B-4FDA-93A5-DCA7BD708CC5}"/>
    <dgm:cxn modelId="{49133831-3802-457A-950F-838146DD8465}" type="presOf" srcId="{78BC4A45-6F56-4B87-AD3D-8766ED12A7E9}" destId="{F56E999E-66FD-4637-AD33-5AC8B79F1842}" srcOrd="0" destOrd="0" presId="urn:microsoft.com/office/officeart/2005/8/layout/hierarchy1"/>
    <dgm:cxn modelId="{877BEF89-00B9-41DB-9170-0BEC4F97533D}" type="presOf" srcId="{95EA9144-B8E2-463C-B4F4-77B55A351B27}" destId="{F9404CB4-28B5-4983-A516-3F7A94617B67}" srcOrd="0" destOrd="0" presId="urn:microsoft.com/office/officeart/2005/8/layout/hierarchy1"/>
    <dgm:cxn modelId="{1E131E78-88A3-4601-A5C5-D364D01AB7CD}" type="presOf" srcId="{B59F3437-6872-40D3-9770-9B57C873B960}" destId="{D582469F-B300-4441-8B7A-811F2944BE7C}" srcOrd="0" destOrd="0" presId="urn:microsoft.com/office/officeart/2005/8/layout/hierarchy1"/>
    <dgm:cxn modelId="{22972E9B-FF84-45A7-958B-D792324B92A3}" type="presOf" srcId="{9D2A9343-514F-42AD-8709-9CF866F8BCB7}" destId="{1BED93CD-BA7B-4499-826C-20AE6140A068}" srcOrd="0" destOrd="0" presId="urn:microsoft.com/office/officeart/2005/8/layout/hierarchy1"/>
    <dgm:cxn modelId="{5E7D29A7-14DA-496D-B5DA-CAFA7C94FB8D}" srcId="{9D2A9343-514F-42AD-8709-9CF866F8BCB7}" destId="{09A54D86-7716-42F8-9270-26C5A7FB1AB5}" srcOrd="0" destOrd="0" parTransId="{2943FB02-01BF-4826-82C4-C47541C199F8}" sibTransId="{14552CD9-63B0-4C89-8D4C-6E71B622B796}"/>
    <dgm:cxn modelId="{F7F54900-8205-4EC9-9C79-D690313112AD}" type="presOf" srcId="{2F0FB5DE-5A9D-4D3D-A583-7FA014441C51}" destId="{23EF96DB-4BC4-4BFF-A0F6-595B9165E4CE}" srcOrd="0" destOrd="0" presId="urn:microsoft.com/office/officeart/2005/8/layout/hierarchy1"/>
    <dgm:cxn modelId="{3B4050D9-64F6-4726-B42B-00B2735B917A}" type="presOf" srcId="{2943FB02-01BF-4826-82C4-C47541C199F8}" destId="{C18B3AE3-C56B-4C46-B2FE-8FC0FF516083}" srcOrd="0" destOrd="0" presId="urn:microsoft.com/office/officeart/2005/8/layout/hierarchy1"/>
    <dgm:cxn modelId="{0FD1317F-6DED-4D3F-899F-D3650617716A}" type="presOf" srcId="{2B827F71-BD4B-4C27-994F-A9FD012AAF72}" destId="{1BD4006F-235B-45D5-96E7-76BD89EC9013}" srcOrd="0" destOrd="0" presId="urn:microsoft.com/office/officeart/2005/8/layout/hierarchy1"/>
    <dgm:cxn modelId="{6B6B19B4-F507-4136-9DD9-8086B996F430}" srcId="{09A54D86-7716-42F8-9270-26C5A7FB1AB5}" destId="{2F0FB5DE-5A9D-4D3D-A583-7FA014441C51}" srcOrd="0" destOrd="0" parTransId="{78BC4A45-6F56-4B87-AD3D-8766ED12A7E9}" sibTransId="{ABC218F2-924F-48AC-A41C-EDBE8497CEFA}"/>
    <dgm:cxn modelId="{E843F7BD-BA56-46C2-B719-3E3B5C90564A}" type="presOf" srcId="{A9C2D848-281E-42B3-84EF-C2D5CFE7CF11}" destId="{1DA59ED9-F503-4A52-82DA-D69BBEAAF564}" srcOrd="0" destOrd="0" presId="urn:microsoft.com/office/officeart/2005/8/layout/hierarchy1"/>
    <dgm:cxn modelId="{D70A325A-0A11-47F8-9405-CED62FE17E5B}" type="presOf" srcId="{BEAA0A0E-16F1-46B3-BD98-AE1752A63BC9}" destId="{62D23EA1-F578-4E79-8C47-28F032438B69}" srcOrd="0" destOrd="0" presId="urn:microsoft.com/office/officeart/2005/8/layout/hierarchy1"/>
    <dgm:cxn modelId="{C725B614-5BDF-40C5-9B20-AC74B4925AB8}" type="presOf" srcId="{B01C31C9-35B1-41F1-BCF9-106809662280}" destId="{5496AA36-6C29-4402-87AE-3BA3F7F7FB10}" srcOrd="0" destOrd="0" presId="urn:microsoft.com/office/officeart/2005/8/layout/hierarchy1"/>
    <dgm:cxn modelId="{7F70BFB1-C64B-4350-AD4E-5C991B7A0FD6}" type="presOf" srcId="{09A54D86-7716-42F8-9270-26C5A7FB1AB5}" destId="{6E6EC764-966F-4CBB-8AD4-11EFBFEC79FB}" srcOrd="0" destOrd="0" presId="urn:microsoft.com/office/officeart/2005/8/layout/hierarchy1"/>
    <dgm:cxn modelId="{4716D915-A422-4FC2-B8D9-44AADC3B1CBC}" type="presOf" srcId="{138477FA-333B-4AB0-980B-48446CB1EFD2}" destId="{A16E1DCD-7FAB-448D-A679-39CB0A27E971}" srcOrd="0" destOrd="0" presId="urn:microsoft.com/office/officeart/2005/8/layout/hierarchy1"/>
    <dgm:cxn modelId="{93151928-C641-448D-AB2D-314256462064}" srcId="{9D2A9343-514F-42AD-8709-9CF866F8BCB7}" destId="{138477FA-333B-4AB0-980B-48446CB1EFD2}" srcOrd="1" destOrd="0" parTransId="{B01C31C9-35B1-41F1-BCF9-106809662280}" sibTransId="{76334B11-A645-44C1-91E5-27DFE3A69752}"/>
    <dgm:cxn modelId="{10268D2F-DEE2-44F9-AC02-53D750D18985}" srcId="{2B827F71-BD4B-4C27-994F-A9FD012AAF72}" destId="{1D7B47C1-CE9C-4145-8E3E-F5FE9E4B38C8}" srcOrd="0" destOrd="0" parTransId="{02BD72B2-4324-4F61-83C5-0DFF67562C8C}" sibTransId="{2C1DB7DF-940F-4CDE-9D64-4491F483D566}"/>
    <dgm:cxn modelId="{61CBF262-1701-4942-8215-72BAECA4F836}" srcId="{2F0FB5DE-5A9D-4D3D-A583-7FA014441C51}" destId="{A9C2D848-281E-42B3-84EF-C2D5CFE7CF11}" srcOrd="0" destOrd="0" parTransId="{95EA9144-B8E2-463C-B4F4-77B55A351B27}" sibTransId="{A3039733-AC89-4195-BC42-F5D851217324}"/>
    <dgm:cxn modelId="{822937B6-9DE9-4B5C-BE5A-1815255A6F73}" type="presOf" srcId="{02BD72B2-4324-4F61-83C5-0DFF67562C8C}" destId="{D11E734E-FAAA-4665-B742-408D48ED0D2E}" srcOrd="0" destOrd="0" presId="urn:microsoft.com/office/officeart/2005/8/layout/hierarchy1"/>
    <dgm:cxn modelId="{A228F6CF-12FF-430D-9FB1-F78E632C6601}" type="presOf" srcId="{1D7B47C1-CE9C-4145-8E3E-F5FE9E4B38C8}" destId="{EECE5441-8010-4E85-A0EA-4D720BFCD8DD}" srcOrd="0" destOrd="0" presId="urn:microsoft.com/office/officeart/2005/8/layout/hierarchy1"/>
    <dgm:cxn modelId="{B131B415-C377-499C-899D-1AB270CC6269}" srcId="{138477FA-333B-4AB0-980B-48446CB1EFD2}" destId="{2B827F71-BD4B-4C27-994F-A9FD012AAF72}" srcOrd="0" destOrd="0" parTransId="{B59F3437-6872-40D3-9770-9B57C873B960}" sibTransId="{0866DAB3-A626-4CA3-A6C2-FAE162BE0ABC}"/>
    <dgm:cxn modelId="{B8CF81C7-1E5B-4CD0-8FBF-9888415C2D7A}" type="presParOf" srcId="{62D23EA1-F578-4E79-8C47-28F032438B69}" destId="{2A2D0A1F-DF5B-4D62-8359-75FED3464955}" srcOrd="0" destOrd="0" presId="urn:microsoft.com/office/officeart/2005/8/layout/hierarchy1"/>
    <dgm:cxn modelId="{540EA61D-56BF-4485-B222-1250F5B47067}" type="presParOf" srcId="{2A2D0A1F-DF5B-4D62-8359-75FED3464955}" destId="{67DE11BD-B662-4088-8777-35F65D0117A2}" srcOrd="0" destOrd="0" presId="urn:microsoft.com/office/officeart/2005/8/layout/hierarchy1"/>
    <dgm:cxn modelId="{D65A5EB0-925D-4CDF-823B-50922AD3FBA5}" type="presParOf" srcId="{67DE11BD-B662-4088-8777-35F65D0117A2}" destId="{E9198AC2-9187-42A7-8316-2334E731B4D9}" srcOrd="0" destOrd="0" presId="urn:microsoft.com/office/officeart/2005/8/layout/hierarchy1"/>
    <dgm:cxn modelId="{C8D4BB87-179C-4557-A1BA-5150F46BF675}" type="presParOf" srcId="{67DE11BD-B662-4088-8777-35F65D0117A2}" destId="{1BED93CD-BA7B-4499-826C-20AE6140A068}" srcOrd="1" destOrd="0" presId="urn:microsoft.com/office/officeart/2005/8/layout/hierarchy1"/>
    <dgm:cxn modelId="{B511D962-7A9F-4214-BC09-223DF303DB72}" type="presParOf" srcId="{2A2D0A1F-DF5B-4D62-8359-75FED3464955}" destId="{106D85AC-B89C-441A-A093-C690B8A40C10}" srcOrd="1" destOrd="0" presId="urn:microsoft.com/office/officeart/2005/8/layout/hierarchy1"/>
    <dgm:cxn modelId="{BBE5ABD9-7DF0-4C85-8DD0-5F8D3A1C5980}" type="presParOf" srcId="{106D85AC-B89C-441A-A093-C690B8A40C10}" destId="{C18B3AE3-C56B-4C46-B2FE-8FC0FF516083}" srcOrd="0" destOrd="0" presId="urn:microsoft.com/office/officeart/2005/8/layout/hierarchy1"/>
    <dgm:cxn modelId="{FB412068-55B5-4D14-8E3E-AADB3D42ECE5}" type="presParOf" srcId="{106D85AC-B89C-441A-A093-C690B8A40C10}" destId="{DE6675B3-14DB-4FEE-9B01-0C9CD90D5550}" srcOrd="1" destOrd="0" presId="urn:microsoft.com/office/officeart/2005/8/layout/hierarchy1"/>
    <dgm:cxn modelId="{3FAF0C22-796B-4B8F-A406-F56BA4E73993}" type="presParOf" srcId="{DE6675B3-14DB-4FEE-9B01-0C9CD90D5550}" destId="{1C1140BA-586B-4D14-B29D-0094D68507D5}" srcOrd="0" destOrd="0" presId="urn:microsoft.com/office/officeart/2005/8/layout/hierarchy1"/>
    <dgm:cxn modelId="{1D7FE03D-BCC8-4345-B936-620179ACC015}" type="presParOf" srcId="{1C1140BA-586B-4D14-B29D-0094D68507D5}" destId="{0FAC0412-8017-4535-AC2C-8A81766BC88D}" srcOrd="0" destOrd="0" presId="urn:microsoft.com/office/officeart/2005/8/layout/hierarchy1"/>
    <dgm:cxn modelId="{7F70D0D3-1E97-45EC-BA3B-FEDBC69923E4}" type="presParOf" srcId="{1C1140BA-586B-4D14-B29D-0094D68507D5}" destId="{6E6EC764-966F-4CBB-8AD4-11EFBFEC79FB}" srcOrd="1" destOrd="0" presId="urn:microsoft.com/office/officeart/2005/8/layout/hierarchy1"/>
    <dgm:cxn modelId="{EAE427C0-1778-4E58-BC54-6A7AC8BF5E56}" type="presParOf" srcId="{DE6675B3-14DB-4FEE-9B01-0C9CD90D5550}" destId="{6E2EFEBF-C1AB-468A-B69E-A9A276A22E79}" srcOrd="1" destOrd="0" presId="urn:microsoft.com/office/officeart/2005/8/layout/hierarchy1"/>
    <dgm:cxn modelId="{2E9B4A46-1D77-4725-B80B-72B2BCB7EEBC}" type="presParOf" srcId="{6E2EFEBF-C1AB-468A-B69E-A9A276A22E79}" destId="{F56E999E-66FD-4637-AD33-5AC8B79F1842}" srcOrd="0" destOrd="0" presId="urn:microsoft.com/office/officeart/2005/8/layout/hierarchy1"/>
    <dgm:cxn modelId="{98D77EAF-7EE4-4DB7-B203-3A216140D41B}" type="presParOf" srcId="{6E2EFEBF-C1AB-468A-B69E-A9A276A22E79}" destId="{B6638D92-2FBA-4C12-A490-4C9FCAE716A5}" srcOrd="1" destOrd="0" presId="urn:microsoft.com/office/officeart/2005/8/layout/hierarchy1"/>
    <dgm:cxn modelId="{0D995BD5-3B6D-44F7-B700-EF4844892139}" type="presParOf" srcId="{B6638D92-2FBA-4C12-A490-4C9FCAE716A5}" destId="{6FD56B1B-E08A-4ADC-AC54-FD7C3C4FEF16}" srcOrd="0" destOrd="0" presId="urn:microsoft.com/office/officeart/2005/8/layout/hierarchy1"/>
    <dgm:cxn modelId="{834A7CF6-E143-4D22-B6BF-6E82A8D47667}" type="presParOf" srcId="{6FD56B1B-E08A-4ADC-AC54-FD7C3C4FEF16}" destId="{D903AFF5-E5F6-4466-924A-0B5E49DA2031}" srcOrd="0" destOrd="0" presId="urn:microsoft.com/office/officeart/2005/8/layout/hierarchy1"/>
    <dgm:cxn modelId="{BC5C4319-6D71-4D0B-8A5E-7EF348745CA2}" type="presParOf" srcId="{6FD56B1B-E08A-4ADC-AC54-FD7C3C4FEF16}" destId="{23EF96DB-4BC4-4BFF-A0F6-595B9165E4CE}" srcOrd="1" destOrd="0" presId="urn:microsoft.com/office/officeart/2005/8/layout/hierarchy1"/>
    <dgm:cxn modelId="{740B1868-BF52-43DC-9E95-D959A89C35D2}" type="presParOf" srcId="{B6638D92-2FBA-4C12-A490-4C9FCAE716A5}" destId="{F6DBD380-BAE3-4AE9-8336-45705DE240C3}" srcOrd="1" destOrd="0" presId="urn:microsoft.com/office/officeart/2005/8/layout/hierarchy1"/>
    <dgm:cxn modelId="{C5C65666-2994-4116-B8E6-2131002B8029}" type="presParOf" srcId="{F6DBD380-BAE3-4AE9-8336-45705DE240C3}" destId="{F9404CB4-28B5-4983-A516-3F7A94617B67}" srcOrd="0" destOrd="0" presId="urn:microsoft.com/office/officeart/2005/8/layout/hierarchy1"/>
    <dgm:cxn modelId="{348F68A7-0628-455D-9985-F3698F56D3B8}" type="presParOf" srcId="{F6DBD380-BAE3-4AE9-8336-45705DE240C3}" destId="{1B725075-70F9-4A0C-AC8F-4DB3427A3707}" srcOrd="1" destOrd="0" presId="urn:microsoft.com/office/officeart/2005/8/layout/hierarchy1"/>
    <dgm:cxn modelId="{C2B21C33-4E0B-4E71-AD95-E4ECC5614268}" type="presParOf" srcId="{1B725075-70F9-4A0C-AC8F-4DB3427A3707}" destId="{BBECFC40-0CF1-46A5-91DB-AEE8B855E0FA}" srcOrd="0" destOrd="0" presId="urn:microsoft.com/office/officeart/2005/8/layout/hierarchy1"/>
    <dgm:cxn modelId="{B22F0C24-7D8B-4D5E-A8D7-68674F892F0C}" type="presParOf" srcId="{BBECFC40-0CF1-46A5-91DB-AEE8B855E0FA}" destId="{4F97DA0F-CA2C-4DFC-94D7-D273FB7AF9D3}" srcOrd="0" destOrd="0" presId="urn:microsoft.com/office/officeart/2005/8/layout/hierarchy1"/>
    <dgm:cxn modelId="{13EC9BCE-B528-47E9-97DB-188038FF3237}" type="presParOf" srcId="{BBECFC40-0CF1-46A5-91DB-AEE8B855E0FA}" destId="{1DA59ED9-F503-4A52-82DA-D69BBEAAF564}" srcOrd="1" destOrd="0" presId="urn:microsoft.com/office/officeart/2005/8/layout/hierarchy1"/>
    <dgm:cxn modelId="{0B5625C1-A96A-454B-B9C1-73472616144C}" type="presParOf" srcId="{1B725075-70F9-4A0C-AC8F-4DB3427A3707}" destId="{889553DA-DBD6-4F6E-AD63-8C2DBAF05D8D}" srcOrd="1" destOrd="0" presId="urn:microsoft.com/office/officeart/2005/8/layout/hierarchy1"/>
    <dgm:cxn modelId="{F038DED8-EC07-46CD-B70A-86619FBD2BBB}" type="presParOf" srcId="{106D85AC-B89C-441A-A093-C690B8A40C10}" destId="{5496AA36-6C29-4402-87AE-3BA3F7F7FB10}" srcOrd="2" destOrd="0" presId="urn:microsoft.com/office/officeart/2005/8/layout/hierarchy1"/>
    <dgm:cxn modelId="{68C70C2D-8BC9-4CDB-9EF1-0708FA7890BB}" type="presParOf" srcId="{106D85AC-B89C-441A-A093-C690B8A40C10}" destId="{58841F15-3EB7-41D3-9DF7-7216900091F0}" srcOrd="3" destOrd="0" presId="urn:microsoft.com/office/officeart/2005/8/layout/hierarchy1"/>
    <dgm:cxn modelId="{D6E1E6F8-76AE-45A4-B3BB-243CA0345D20}" type="presParOf" srcId="{58841F15-3EB7-41D3-9DF7-7216900091F0}" destId="{D92DC0EA-997F-46D2-A194-A91315686FA1}" srcOrd="0" destOrd="0" presId="urn:microsoft.com/office/officeart/2005/8/layout/hierarchy1"/>
    <dgm:cxn modelId="{49181D1F-1116-46D4-84EB-530735C8AB82}" type="presParOf" srcId="{D92DC0EA-997F-46D2-A194-A91315686FA1}" destId="{989D2EA1-9439-4DA1-8943-DD924ED047AB}" srcOrd="0" destOrd="0" presId="urn:microsoft.com/office/officeart/2005/8/layout/hierarchy1"/>
    <dgm:cxn modelId="{A1AE64AA-AB48-4E35-9447-D94866A2854A}" type="presParOf" srcId="{D92DC0EA-997F-46D2-A194-A91315686FA1}" destId="{A16E1DCD-7FAB-448D-A679-39CB0A27E971}" srcOrd="1" destOrd="0" presId="urn:microsoft.com/office/officeart/2005/8/layout/hierarchy1"/>
    <dgm:cxn modelId="{6E35E803-6922-4A3C-B66C-D770A293D804}" type="presParOf" srcId="{58841F15-3EB7-41D3-9DF7-7216900091F0}" destId="{42307C8F-5818-451A-A249-204823F3327D}" srcOrd="1" destOrd="0" presId="urn:microsoft.com/office/officeart/2005/8/layout/hierarchy1"/>
    <dgm:cxn modelId="{CFC402CA-F23D-4384-9D9A-F8F961109180}" type="presParOf" srcId="{42307C8F-5818-451A-A249-204823F3327D}" destId="{D582469F-B300-4441-8B7A-811F2944BE7C}" srcOrd="0" destOrd="0" presId="urn:microsoft.com/office/officeart/2005/8/layout/hierarchy1"/>
    <dgm:cxn modelId="{877771FD-D4F5-499F-B592-62164C444E66}" type="presParOf" srcId="{42307C8F-5818-451A-A249-204823F3327D}" destId="{137CD1A6-429F-4472-8075-2AAC931240C2}" srcOrd="1" destOrd="0" presId="urn:microsoft.com/office/officeart/2005/8/layout/hierarchy1"/>
    <dgm:cxn modelId="{C16E78EC-8173-4439-827D-965307B3903D}" type="presParOf" srcId="{137CD1A6-429F-4472-8075-2AAC931240C2}" destId="{1AA004FF-A80C-47ED-BE42-2811F0A92588}" srcOrd="0" destOrd="0" presId="urn:microsoft.com/office/officeart/2005/8/layout/hierarchy1"/>
    <dgm:cxn modelId="{C4D0BE90-577B-41C8-9424-7B33FF8B06CF}" type="presParOf" srcId="{1AA004FF-A80C-47ED-BE42-2811F0A92588}" destId="{0F62097E-E899-413A-B307-BD360315F6A4}" srcOrd="0" destOrd="0" presId="urn:microsoft.com/office/officeart/2005/8/layout/hierarchy1"/>
    <dgm:cxn modelId="{8B281304-974C-4026-875C-374A4B0DE47B}" type="presParOf" srcId="{1AA004FF-A80C-47ED-BE42-2811F0A92588}" destId="{1BD4006F-235B-45D5-96E7-76BD89EC9013}" srcOrd="1" destOrd="0" presId="urn:microsoft.com/office/officeart/2005/8/layout/hierarchy1"/>
    <dgm:cxn modelId="{CB48B7BB-9451-4322-B76F-607F15FF5718}" type="presParOf" srcId="{137CD1A6-429F-4472-8075-2AAC931240C2}" destId="{41E9E1B3-C577-4E7F-86D7-C65D8EC836C8}" srcOrd="1" destOrd="0" presId="urn:microsoft.com/office/officeart/2005/8/layout/hierarchy1"/>
    <dgm:cxn modelId="{A5DD5CAC-7D04-4931-AE50-2C8F395BF589}" type="presParOf" srcId="{41E9E1B3-C577-4E7F-86D7-C65D8EC836C8}" destId="{D11E734E-FAAA-4665-B742-408D48ED0D2E}" srcOrd="0" destOrd="0" presId="urn:microsoft.com/office/officeart/2005/8/layout/hierarchy1"/>
    <dgm:cxn modelId="{0EE9E3B2-34C3-441F-8ED9-6A817A76A7D7}" type="presParOf" srcId="{41E9E1B3-C577-4E7F-86D7-C65D8EC836C8}" destId="{8A04CED9-F4FD-4809-A6DB-543821E2C10B}" srcOrd="1" destOrd="0" presId="urn:microsoft.com/office/officeart/2005/8/layout/hierarchy1"/>
    <dgm:cxn modelId="{E8ECDDEE-4F4C-432A-8D56-CB2530C23B57}" type="presParOf" srcId="{8A04CED9-F4FD-4809-A6DB-543821E2C10B}" destId="{1C11E442-368C-483D-B2FA-839110CFA493}" srcOrd="0" destOrd="0" presId="urn:microsoft.com/office/officeart/2005/8/layout/hierarchy1"/>
    <dgm:cxn modelId="{ECBEE6E4-4D5D-4A40-AC4C-7387C6316392}" type="presParOf" srcId="{1C11E442-368C-483D-B2FA-839110CFA493}" destId="{E5DB39BF-CDDF-4BFA-A250-1A5FFF651134}" srcOrd="0" destOrd="0" presId="urn:microsoft.com/office/officeart/2005/8/layout/hierarchy1"/>
    <dgm:cxn modelId="{6D71A2FF-D0E6-4550-90EA-31B89D0D2513}" type="presParOf" srcId="{1C11E442-368C-483D-B2FA-839110CFA493}" destId="{EECE5441-8010-4E85-A0EA-4D720BFCD8DD}" srcOrd="1" destOrd="0" presId="urn:microsoft.com/office/officeart/2005/8/layout/hierarchy1"/>
    <dgm:cxn modelId="{A71A4CB3-1CFF-45AA-B2E4-7B8846BAE2FF}" type="presParOf" srcId="{8A04CED9-F4FD-4809-A6DB-543821E2C10B}" destId="{C88432AB-59D3-4C3B-BB71-CEDEB87C876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AA0A0E-16F1-46B3-BD98-AE1752A63BC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2A9343-514F-42AD-8709-9CF866F8BCB7}">
      <dgm:prSet phldrT="[Text]"/>
      <dgm:spPr/>
      <dgm:t>
        <a:bodyPr/>
        <a:lstStyle/>
        <a:p>
          <a:r>
            <a:rPr lang="en-US" dirty="0" smtClean="0"/>
            <a:t>All</a:t>
          </a:r>
          <a:endParaRPr lang="en-US" dirty="0"/>
        </a:p>
      </dgm:t>
    </dgm:pt>
    <dgm:pt modelId="{96054D28-CADE-4A78-B891-56F3D6FFCF15}" type="parTrans" cxnId="{B1B38C92-BD8A-499B-86C3-B3CE4DAA9765}">
      <dgm:prSet/>
      <dgm:spPr/>
      <dgm:t>
        <a:bodyPr/>
        <a:lstStyle/>
        <a:p>
          <a:endParaRPr lang="en-US"/>
        </a:p>
      </dgm:t>
    </dgm:pt>
    <dgm:pt modelId="{8C62D617-D94B-4FDA-93A5-DCA7BD708CC5}" type="sibTrans" cxnId="{B1B38C92-BD8A-499B-86C3-B3CE4DAA9765}">
      <dgm:prSet/>
      <dgm:spPr/>
      <dgm:t>
        <a:bodyPr/>
        <a:lstStyle/>
        <a:p>
          <a:endParaRPr lang="en-US"/>
        </a:p>
      </dgm:t>
    </dgm:pt>
    <dgm:pt modelId="{09A54D86-7716-42F8-9270-26C5A7FB1AB5}">
      <dgm:prSet phldrT="[Text]"/>
      <dgm:spPr/>
      <dgm:t>
        <a:bodyPr/>
        <a:lstStyle/>
        <a:p>
          <a:r>
            <a:rPr lang="en-US" dirty="0" smtClean="0"/>
            <a:t>Animals</a:t>
          </a:r>
          <a:endParaRPr lang="en-US" dirty="0"/>
        </a:p>
      </dgm:t>
    </dgm:pt>
    <dgm:pt modelId="{2943FB02-01BF-4826-82C4-C47541C199F8}" type="parTrans" cxnId="{5E7D29A7-14DA-496D-B5DA-CAFA7C94FB8D}">
      <dgm:prSet/>
      <dgm:spPr/>
      <dgm:t>
        <a:bodyPr/>
        <a:lstStyle/>
        <a:p>
          <a:endParaRPr lang="en-US"/>
        </a:p>
      </dgm:t>
    </dgm:pt>
    <dgm:pt modelId="{14552CD9-63B0-4C89-8D4C-6E71B622B796}" type="sibTrans" cxnId="{5E7D29A7-14DA-496D-B5DA-CAFA7C94FB8D}">
      <dgm:prSet/>
      <dgm:spPr/>
      <dgm:t>
        <a:bodyPr/>
        <a:lstStyle/>
        <a:p>
          <a:endParaRPr lang="en-US"/>
        </a:p>
      </dgm:t>
    </dgm:pt>
    <dgm:pt modelId="{138477FA-333B-4AB0-980B-48446CB1EFD2}">
      <dgm:prSet phldrT="[Text]"/>
      <dgm:spPr/>
      <dgm:t>
        <a:bodyPr/>
        <a:lstStyle/>
        <a:p>
          <a:r>
            <a:rPr lang="en-US" dirty="0" smtClean="0"/>
            <a:t>Government</a:t>
          </a:r>
          <a:endParaRPr lang="en-US" dirty="0"/>
        </a:p>
      </dgm:t>
    </dgm:pt>
    <dgm:pt modelId="{B01C31C9-35B1-41F1-BCF9-106809662280}" type="parTrans" cxnId="{93151928-C641-448D-AB2D-314256462064}">
      <dgm:prSet/>
      <dgm:spPr/>
      <dgm:t>
        <a:bodyPr/>
        <a:lstStyle/>
        <a:p>
          <a:endParaRPr lang="en-US"/>
        </a:p>
      </dgm:t>
    </dgm:pt>
    <dgm:pt modelId="{76334B11-A645-44C1-91E5-27DFE3A69752}" type="sibTrans" cxnId="{93151928-C641-448D-AB2D-314256462064}">
      <dgm:prSet/>
      <dgm:spPr/>
      <dgm:t>
        <a:bodyPr/>
        <a:lstStyle/>
        <a:p>
          <a:endParaRPr lang="en-US"/>
        </a:p>
      </dgm:t>
    </dgm:pt>
    <dgm:pt modelId="{2F0FB5DE-5A9D-4D3D-A583-7FA014441C51}">
      <dgm:prSet/>
      <dgm:spPr/>
      <dgm:t>
        <a:bodyPr/>
        <a:lstStyle/>
        <a:p>
          <a:r>
            <a:rPr lang="en-US" dirty="0" smtClean="0"/>
            <a:t>Pets</a:t>
          </a:r>
          <a:endParaRPr lang="en-US" dirty="0"/>
        </a:p>
      </dgm:t>
    </dgm:pt>
    <dgm:pt modelId="{78BC4A45-6F56-4B87-AD3D-8766ED12A7E9}" type="parTrans" cxnId="{6B6B19B4-F507-4136-9DD9-8086B996F430}">
      <dgm:prSet/>
      <dgm:spPr/>
      <dgm:t>
        <a:bodyPr/>
        <a:lstStyle/>
        <a:p>
          <a:endParaRPr lang="en-US"/>
        </a:p>
      </dgm:t>
    </dgm:pt>
    <dgm:pt modelId="{ABC218F2-924F-48AC-A41C-EDBE8497CEFA}" type="sibTrans" cxnId="{6B6B19B4-F507-4136-9DD9-8086B996F430}">
      <dgm:prSet/>
      <dgm:spPr/>
      <dgm:t>
        <a:bodyPr/>
        <a:lstStyle/>
        <a:p>
          <a:endParaRPr lang="en-US"/>
        </a:p>
      </dgm:t>
    </dgm:pt>
    <dgm:pt modelId="{A9C2D848-281E-42B3-84EF-C2D5CFE7CF11}">
      <dgm:prSet/>
      <dgm:spPr/>
      <dgm:t>
        <a:bodyPr/>
        <a:lstStyle/>
        <a:p>
          <a:r>
            <a:rPr lang="en-US" dirty="0" smtClean="0"/>
            <a:t>Dog</a:t>
          </a:r>
          <a:endParaRPr lang="en-US" dirty="0"/>
        </a:p>
      </dgm:t>
    </dgm:pt>
    <dgm:pt modelId="{95EA9144-B8E2-463C-B4F4-77B55A351B27}" type="parTrans" cxnId="{61CBF262-1701-4942-8215-72BAECA4F836}">
      <dgm:prSet/>
      <dgm:spPr/>
      <dgm:t>
        <a:bodyPr/>
        <a:lstStyle/>
        <a:p>
          <a:endParaRPr lang="en-US"/>
        </a:p>
      </dgm:t>
    </dgm:pt>
    <dgm:pt modelId="{A3039733-AC89-4195-BC42-F5D851217324}" type="sibTrans" cxnId="{61CBF262-1701-4942-8215-72BAECA4F836}">
      <dgm:prSet/>
      <dgm:spPr/>
      <dgm:t>
        <a:bodyPr/>
        <a:lstStyle/>
        <a:p>
          <a:endParaRPr lang="en-US"/>
        </a:p>
      </dgm:t>
    </dgm:pt>
    <dgm:pt modelId="{2B827F71-BD4B-4C27-994F-A9FD012AAF72}">
      <dgm:prSet/>
      <dgm:spPr/>
      <dgm:t>
        <a:bodyPr/>
        <a:lstStyle/>
        <a:p>
          <a:r>
            <a:rPr lang="en-US" dirty="0" smtClean="0"/>
            <a:t>Laws</a:t>
          </a:r>
          <a:endParaRPr lang="en-US" dirty="0"/>
        </a:p>
      </dgm:t>
    </dgm:pt>
    <dgm:pt modelId="{B59F3437-6872-40D3-9770-9B57C873B960}" type="parTrans" cxnId="{B131B415-C377-499C-899D-1AB270CC6269}">
      <dgm:prSet/>
      <dgm:spPr/>
      <dgm:t>
        <a:bodyPr/>
        <a:lstStyle/>
        <a:p>
          <a:endParaRPr lang="en-US"/>
        </a:p>
      </dgm:t>
    </dgm:pt>
    <dgm:pt modelId="{0866DAB3-A626-4CA3-A6C2-FAE162BE0ABC}" type="sibTrans" cxnId="{B131B415-C377-499C-899D-1AB270CC6269}">
      <dgm:prSet/>
      <dgm:spPr/>
      <dgm:t>
        <a:bodyPr/>
        <a:lstStyle/>
        <a:p>
          <a:endParaRPr lang="en-US"/>
        </a:p>
      </dgm:t>
    </dgm:pt>
    <dgm:pt modelId="{62D23EA1-F578-4E79-8C47-28F032438B69}" type="pres">
      <dgm:prSet presAssocID="{BEAA0A0E-16F1-46B3-BD98-AE1752A63BC9}" presName="hierChild1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A2D0A1F-DF5B-4D62-8359-75FED3464955}" type="pres">
      <dgm:prSet presAssocID="{9D2A9343-514F-42AD-8709-9CF866F8BCB7}" presName="hierRoot1" presStyleCnt="0"/>
      <dgm:spPr/>
    </dgm:pt>
    <dgm:pt modelId="{67DE11BD-B662-4088-8777-35F65D0117A2}" type="pres">
      <dgm:prSet presAssocID="{9D2A9343-514F-42AD-8709-9CF866F8BCB7}" presName="composite" presStyleCnt="0"/>
      <dgm:spPr/>
    </dgm:pt>
    <dgm:pt modelId="{E9198AC2-9187-42A7-8316-2334E731B4D9}" type="pres">
      <dgm:prSet presAssocID="{9D2A9343-514F-42AD-8709-9CF866F8BCB7}" presName="background" presStyleLbl="node0" presStyleIdx="0" presStyleCnt="1"/>
      <dgm:spPr/>
    </dgm:pt>
    <dgm:pt modelId="{1BED93CD-BA7B-4499-826C-20AE6140A068}" type="pres">
      <dgm:prSet presAssocID="{9D2A9343-514F-42AD-8709-9CF866F8BCB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6D85AC-B89C-441A-A093-C690B8A40C10}" type="pres">
      <dgm:prSet presAssocID="{9D2A9343-514F-42AD-8709-9CF866F8BCB7}" presName="hierChild2" presStyleCnt="0"/>
      <dgm:spPr/>
    </dgm:pt>
    <dgm:pt modelId="{C18B3AE3-C56B-4C46-B2FE-8FC0FF516083}" type="pres">
      <dgm:prSet presAssocID="{2943FB02-01BF-4826-82C4-C47541C199F8}" presName="Name10" presStyleLbl="parChTrans1D2" presStyleIdx="0" presStyleCnt="2"/>
      <dgm:spPr/>
      <dgm:t>
        <a:bodyPr/>
        <a:lstStyle/>
        <a:p>
          <a:endParaRPr lang="en-US"/>
        </a:p>
      </dgm:t>
    </dgm:pt>
    <dgm:pt modelId="{DE6675B3-14DB-4FEE-9B01-0C9CD90D5550}" type="pres">
      <dgm:prSet presAssocID="{09A54D86-7716-42F8-9270-26C5A7FB1AB5}" presName="hierRoot2" presStyleCnt="0"/>
      <dgm:spPr/>
    </dgm:pt>
    <dgm:pt modelId="{1C1140BA-586B-4D14-B29D-0094D68507D5}" type="pres">
      <dgm:prSet presAssocID="{09A54D86-7716-42F8-9270-26C5A7FB1AB5}" presName="composite2" presStyleCnt="0"/>
      <dgm:spPr/>
    </dgm:pt>
    <dgm:pt modelId="{0FAC0412-8017-4535-AC2C-8A81766BC88D}" type="pres">
      <dgm:prSet presAssocID="{09A54D86-7716-42F8-9270-26C5A7FB1AB5}" presName="background2" presStyleLbl="node2" presStyleIdx="0" presStyleCnt="2"/>
      <dgm:spPr/>
    </dgm:pt>
    <dgm:pt modelId="{6E6EC764-966F-4CBB-8AD4-11EFBFEC79FB}" type="pres">
      <dgm:prSet presAssocID="{09A54D86-7716-42F8-9270-26C5A7FB1AB5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2EFEBF-C1AB-468A-B69E-A9A276A22E79}" type="pres">
      <dgm:prSet presAssocID="{09A54D86-7716-42F8-9270-26C5A7FB1AB5}" presName="hierChild3" presStyleCnt="0"/>
      <dgm:spPr/>
    </dgm:pt>
    <dgm:pt modelId="{F56E999E-66FD-4637-AD33-5AC8B79F1842}" type="pres">
      <dgm:prSet presAssocID="{78BC4A45-6F56-4B87-AD3D-8766ED12A7E9}" presName="Name17" presStyleLbl="parChTrans1D3" presStyleIdx="0" presStyleCnt="2"/>
      <dgm:spPr/>
      <dgm:t>
        <a:bodyPr/>
        <a:lstStyle/>
        <a:p>
          <a:endParaRPr lang="en-US"/>
        </a:p>
      </dgm:t>
    </dgm:pt>
    <dgm:pt modelId="{B6638D92-2FBA-4C12-A490-4C9FCAE716A5}" type="pres">
      <dgm:prSet presAssocID="{2F0FB5DE-5A9D-4D3D-A583-7FA014441C51}" presName="hierRoot3" presStyleCnt="0"/>
      <dgm:spPr/>
    </dgm:pt>
    <dgm:pt modelId="{6FD56B1B-E08A-4ADC-AC54-FD7C3C4FEF16}" type="pres">
      <dgm:prSet presAssocID="{2F0FB5DE-5A9D-4D3D-A583-7FA014441C51}" presName="composite3" presStyleCnt="0"/>
      <dgm:spPr/>
    </dgm:pt>
    <dgm:pt modelId="{D903AFF5-E5F6-4466-924A-0B5E49DA2031}" type="pres">
      <dgm:prSet presAssocID="{2F0FB5DE-5A9D-4D3D-A583-7FA014441C51}" presName="background3" presStyleLbl="node3" presStyleIdx="0" presStyleCnt="2"/>
      <dgm:spPr/>
    </dgm:pt>
    <dgm:pt modelId="{23EF96DB-4BC4-4BFF-A0F6-595B9165E4CE}" type="pres">
      <dgm:prSet presAssocID="{2F0FB5DE-5A9D-4D3D-A583-7FA014441C51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DBD380-BAE3-4AE9-8336-45705DE240C3}" type="pres">
      <dgm:prSet presAssocID="{2F0FB5DE-5A9D-4D3D-A583-7FA014441C51}" presName="hierChild4" presStyleCnt="0"/>
      <dgm:spPr/>
    </dgm:pt>
    <dgm:pt modelId="{F9404CB4-28B5-4983-A516-3F7A94617B67}" type="pres">
      <dgm:prSet presAssocID="{95EA9144-B8E2-463C-B4F4-77B55A351B27}" presName="Name23" presStyleLbl="parChTrans1D4" presStyleIdx="0" presStyleCnt="1"/>
      <dgm:spPr/>
      <dgm:t>
        <a:bodyPr/>
        <a:lstStyle/>
        <a:p>
          <a:endParaRPr lang="en-US"/>
        </a:p>
      </dgm:t>
    </dgm:pt>
    <dgm:pt modelId="{1B725075-70F9-4A0C-AC8F-4DB3427A3707}" type="pres">
      <dgm:prSet presAssocID="{A9C2D848-281E-42B3-84EF-C2D5CFE7CF11}" presName="hierRoot4" presStyleCnt="0"/>
      <dgm:spPr/>
    </dgm:pt>
    <dgm:pt modelId="{BBECFC40-0CF1-46A5-91DB-AEE8B855E0FA}" type="pres">
      <dgm:prSet presAssocID="{A9C2D848-281E-42B3-84EF-C2D5CFE7CF11}" presName="composite4" presStyleCnt="0"/>
      <dgm:spPr/>
    </dgm:pt>
    <dgm:pt modelId="{4F97DA0F-CA2C-4DFC-94D7-D273FB7AF9D3}" type="pres">
      <dgm:prSet presAssocID="{A9C2D848-281E-42B3-84EF-C2D5CFE7CF11}" presName="background4" presStyleLbl="node4" presStyleIdx="0" presStyleCnt="1"/>
      <dgm:spPr/>
    </dgm:pt>
    <dgm:pt modelId="{1DA59ED9-F503-4A52-82DA-D69BBEAAF564}" type="pres">
      <dgm:prSet presAssocID="{A9C2D848-281E-42B3-84EF-C2D5CFE7CF11}" presName="text4" presStyleLbl="fgAcc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9553DA-DBD6-4F6E-AD63-8C2DBAF05D8D}" type="pres">
      <dgm:prSet presAssocID="{A9C2D848-281E-42B3-84EF-C2D5CFE7CF11}" presName="hierChild5" presStyleCnt="0"/>
      <dgm:spPr/>
    </dgm:pt>
    <dgm:pt modelId="{5496AA36-6C29-4402-87AE-3BA3F7F7FB10}" type="pres">
      <dgm:prSet presAssocID="{B01C31C9-35B1-41F1-BCF9-106809662280}" presName="Name10" presStyleLbl="parChTrans1D2" presStyleIdx="1" presStyleCnt="2"/>
      <dgm:spPr/>
      <dgm:t>
        <a:bodyPr/>
        <a:lstStyle/>
        <a:p>
          <a:endParaRPr lang="en-US"/>
        </a:p>
      </dgm:t>
    </dgm:pt>
    <dgm:pt modelId="{58841F15-3EB7-41D3-9DF7-7216900091F0}" type="pres">
      <dgm:prSet presAssocID="{138477FA-333B-4AB0-980B-48446CB1EFD2}" presName="hierRoot2" presStyleCnt="0"/>
      <dgm:spPr/>
    </dgm:pt>
    <dgm:pt modelId="{D92DC0EA-997F-46D2-A194-A91315686FA1}" type="pres">
      <dgm:prSet presAssocID="{138477FA-333B-4AB0-980B-48446CB1EFD2}" presName="composite2" presStyleCnt="0"/>
      <dgm:spPr/>
    </dgm:pt>
    <dgm:pt modelId="{989D2EA1-9439-4DA1-8943-DD924ED047AB}" type="pres">
      <dgm:prSet presAssocID="{138477FA-333B-4AB0-980B-48446CB1EFD2}" presName="background2" presStyleLbl="node2" presStyleIdx="1" presStyleCnt="2"/>
      <dgm:spPr/>
    </dgm:pt>
    <dgm:pt modelId="{A16E1DCD-7FAB-448D-A679-39CB0A27E971}" type="pres">
      <dgm:prSet presAssocID="{138477FA-333B-4AB0-980B-48446CB1EFD2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307C8F-5818-451A-A249-204823F3327D}" type="pres">
      <dgm:prSet presAssocID="{138477FA-333B-4AB0-980B-48446CB1EFD2}" presName="hierChild3" presStyleCnt="0"/>
      <dgm:spPr/>
    </dgm:pt>
    <dgm:pt modelId="{D582469F-B300-4441-8B7A-811F2944BE7C}" type="pres">
      <dgm:prSet presAssocID="{B59F3437-6872-40D3-9770-9B57C873B960}" presName="Name17" presStyleLbl="parChTrans1D3" presStyleIdx="1" presStyleCnt="2"/>
      <dgm:spPr/>
      <dgm:t>
        <a:bodyPr/>
        <a:lstStyle/>
        <a:p>
          <a:endParaRPr lang="en-US"/>
        </a:p>
      </dgm:t>
    </dgm:pt>
    <dgm:pt modelId="{137CD1A6-429F-4472-8075-2AAC931240C2}" type="pres">
      <dgm:prSet presAssocID="{2B827F71-BD4B-4C27-994F-A9FD012AAF72}" presName="hierRoot3" presStyleCnt="0"/>
      <dgm:spPr/>
    </dgm:pt>
    <dgm:pt modelId="{1AA004FF-A80C-47ED-BE42-2811F0A92588}" type="pres">
      <dgm:prSet presAssocID="{2B827F71-BD4B-4C27-994F-A9FD012AAF72}" presName="composite3" presStyleCnt="0"/>
      <dgm:spPr/>
    </dgm:pt>
    <dgm:pt modelId="{0F62097E-E899-413A-B307-BD360315F6A4}" type="pres">
      <dgm:prSet presAssocID="{2B827F71-BD4B-4C27-994F-A9FD012AAF72}" presName="background3" presStyleLbl="node3" presStyleIdx="1" presStyleCnt="2"/>
      <dgm:spPr/>
    </dgm:pt>
    <dgm:pt modelId="{1BD4006F-235B-45D5-96E7-76BD89EC9013}" type="pres">
      <dgm:prSet presAssocID="{2B827F71-BD4B-4C27-994F-A9FD012AAF72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E9E1B3-C577-4E7F-86D7-C65D8EC836C8}" type="pres">
      <dgm:prSet presAssocID="{2B827F71-BD4B-4C27-994F-A9FD012AAF72}" presName="hierChild4" presStyleCnt="0"/>
      <dgm:spPr/>
    </dgm:pt>
  </dgm:ptLst>
  <dgm:cxnLst>
    <dgm:cxn modelId="{44CF9609-7357-458E-993B-B90786F53DF8}" type="presOf" srcId="{2B827F71-BD4B-4C27-994F-A9FD012AAF72}" destId="{1BD4006F-235B-45D5-96E7-76BD89EC9013}" srcOrd="0" destOrd="0" presId="urn:microsoft.com/office/officeart/2005/8/layout/hierarchy1"/>
    <dgm:cxn modelId="{B131B415-C377-499C-899D-1AB270CC6269}" srcId="{138477FA-333B-4AB0-980B-48446CB1EFD2}" destId="{2B827F71-BD4B-4C27-994F-A9FD012AAF72}" srcOrd="0" destOrd="0" parTransId="{B59F3437-6872-40D3-9770-9B57C873B960}" sibTransId="{0866DAB3-A626-4CA3-A6C2-FAE162BE0ABC}"/>
    <dgm:cxn modelId="{B1B38C92-BD8A-499B-86C3-B3CE4DAA9765}" srcId="{BEAA0A0E-16F1-46B3-BD98-AE1752A63BC9}" destId="{9D2A9343-514F-42AD-8709-9CF866F8BCB7}" srcOrd="0" destOrd="0" parTransId="{96054D28-CADE-4A78-B891-56F3D6FFCF15}" sibTransId="{8C62D617-D94B-4FDA-93A5-DCA7BD708CC5}"/>
    <dgm:cxn modelId="{D9BCA4F9-EFA3-456D-88DD-04643036E848}" type="presOf" srcId="{95EA9144-B8E2-463C-B4F4-77B55A351B27}" destId="{F9404CB4-28B5-4983-A516-3F7A94617B67}" srcOrd="0" destOrd="0" presId="urn:microsoft.com/office/officeart/2005/8/layout/hierarchy1"/>
    <dgm:cxn modelId="{4C5C38E1-C3DF-4DB8-B1EB-97CD3699BF19}" type="presOf" srcId="{2F0FB5DE-5A9D-4D3D-A583-7FA014441C51}" destId="{23EF96DB-4BC4-4BFF-A0F6-595B9165E4CE}" srcOrd="0" destOrd="0" presId="urn:microsoft.com/office/officeart/2005/8/layout/hierarchy1"/>
    <dgm:cxn modelId="{A06B2A7C-1E89-40A2-9916-3E3EF92571B0}" type="presOf" srcId="{2943FB02-01BF-4826-82C4-C47541C199F8}" destId="{C18B3AE3-C56B-4C46-B2FE-8FC0FF516083}" srcOrd="0" destOrd="0" presId="urn:microsoft.com/office/officeart/2005/8/layout/hierarchy1"/>
    <dgm:cxn modelId="{6B6B19B4-F507-4136-9DD9-8086B996F430}" srcId="{09A54D86-7716-42F8-9270-26C5A7FB1AB5}" destId="{2F0FB5DE-5A9D-4D3D-A583-7FA014441C51}" srcOrd="0" destOrd="0" parTransId="{78BC4A45-6F56-4B87-AD3D-8766ED12A7E9}" sibTransId="{ABC218F2-924F-48AC-A41C-EDBE8497CEFA}"/>
    <dgm:cxn modelId="{1E711AA0-877B-4DF1-A450-0ED3E8C42AEB}" type="presOf" srcId="{BEAA0A0E-16F1-46B3-BD98-AE1752A63BC9}" destId="{62D23EA1-F578-4E79-8C47-28F032438B69}" srcOrd="0" destOrd="0" presId="urn:microsoft.com/office/officeart/2005/8/layout/hierarchy1"/>
    <dgm:cxn modelId="{8482B5AB-4E07-4A81-8359-81476D8A7FE1}" type="presOf" srcId="{B01C31C9-35B1-41F1-BCF9-106809662280}" destId="{5496AA36-6C29-4402-87AE-3BA3F7F7FB10}" srcOrd="0" destOrd="0" presId="urn:microsoft.com/office/officeart/2005/8/layout/hierarchy1"/>
    <dgm:cxn modelId="{FB28B352-C757-4638-BA26-893AA03887A8}" type="presOf" srcId="{138477FA-333B-4AB0-980B-48446CB1EFD2}" destId="{A16E1DCD-7FAB-448D-A679-39CB0A27E971}" srcOrd="0" destOrd="0" presId="urn:microsoft.com/office/officeart/2005/8/layout/hierarchy1"/>
    <dgm:cxn modelId="{93151928-C641-448D-AB2D-314256462064}" srcId="{9D2A9343-514F-42AD-8709-9CF866F8BCB7}" destId="{138477FA-333B-4AB0-980B-48446CB1EFD2}" srcOrd="1" destOrd="0" parTransId="{B01C31C9-35B1-41F1-BCF9-106809662280}" sibTransId="{76334B11-A645-44C1-91E5-27DFE3A69752}"/>
    <dgm:cxn modelId="{C35DF5F8-B79E-4D9A-9EF7-BC06F64C2976}" type="presOf" srcId="{B59F3437-6872-40D3-9770-9B57C873B960}" destId="{D582469F-B300-4441-8B7A-811F2944BE7C}" srcOrd="0" destOrd="0" presId="urn:microsoft.com/office/officeart/2005/8/layout/hierarchy1"/>
    <dgm:cxn modelId="{5E7D29A7-14DA-496D-B5DA-CAFA7C94FB8D}" srcId="{9D2A9343-514F-42AD-8709-9CF866F8BCB7}" destId="{09A54D86-7716-42F8-9270-26C5A7FB1AB5}" srcOrd="0" destOrd="0" parTransId="{2943FB02-01BF-4826-82C4-C47541C199F8}" sibTransId="{14552CD9-63B0-4C89-8D4C-6E71B622B796}"/>
    <dgm:cxn modelId="{EC650186-E44C-4A8F-AED1-D88B62A48988}" type="presOf" srcId="{A9C2D848-281E-42B3-84EF-C2D5CFE7CF11}" destId="{1DA59ED9-F503-4A52-82DA-D69BBEAAF564}" srcOrd="0" destOrd="0" presId="urn:microsoft.com/office/officeart/2005/8/layout/hierarchy1"/>
    <dgm:cxn modelId="{974F73E1-A0BF-4B43-8FD8-B5CDFF47A13B}" type="presOf" srcId="{78BC4A45-6F56-4B87-AD3D-8766ED12A7E9}" destId="{F56E999E-66FD-4637-AD33-5AC8B79F1842}" srcOrd="0" destOrd="0" presId="urn:microsoft.com/office/officeart/2005/8/layout/hierarchy1"/>
    <dgm:cxn modelId="{61CBF262-1701-4942-8215-72BAECA4F836}" srcId="{2F0FB5DE-5A9D-4D3D-A583-7FA014441C51}" destId="{A9C2D848-281E-42B3-84EF-C2D5CFE7CF11}" srcOrd="0" destOrd="0" parTransId="{95EA9144-B8E2-463C-B4F4-77B55A351B27}" sibTransId="{A3039733-AC89-4195-BC42-F5D851217324}"/>
    <dgm:cxn modelId="{2B228472-07E9-4078-A79E-7EA8DF5711A5}" type="presOf" srcId="{09A54D86-7716-42F8-9270-26C5A7FB1AB5}" destId="{6E6EC764-966F-4CBB-8AD4-11EFBFEC79FB}" srcOrd="0" destOrd="0" presId="urn:microsoft.com/office/officeart/2005/8/layout/hierarchy1"/>
    <dgm:cxn modelId="{C30E85CA-D78F-4348-B31D-21CB587141E2}" type="presOf" srcId="{9D2A9343-514F-42AD-8709-9CF866F8BCB7}" destId="{1BED93CD-BA7B-4499-826C-20AE6140A068}" srcOrd="0" destOrd="0" presId="urn:microsoft.com/office/officeart/2005/8/layout/hierarchy1"/>
    <dgm:cxn modelId="{6A219AFE-7D84-4126-A1A8-AA3C4FF4D79B}" type="presParOf" srcId="{62D23EA1-F578-4E79-8C47-28F032438B69}" destId="{2A2D0A1F-DF5B-4D62-8359-75FED3464955}" srcOrd="0" destOrd="0" presId="urn:microsoft.com/office/officeart/2005/8/layout/hierarchy1"/>
    <dgm:cxn modelId="{D506CE78-3872-46F7-B5BB-8F16E42B3438}" type="presParOf" srcId="{2A2D0A1F-DF5B-4D62-8359-75FED3464955}" destId="{67DE11BD-B662-4088-8777-35F65D0117A2}" srcOrd="0" destOrd="0" presId="urn:microsoft.com/office/officeart/2005/8/layout/hierarchy1"/>
    <dgm:cxn modelId="{573962E7-D3A7-47A7-A266-05B32738D693}" type="presParOf" srcId="{67DE11BD-B662-4088-8777-35F65D0117A2}" destId="{E9198AC2-9187-42A7-8316-2334E731B4D9}" srcOrd="0" destOrd="0" presId="urn:microsoft.com/office/officeart/2005/8/layout/hierarchy1"/>
    <dgm:cxn modelId="{7F1EF699-6CFA-473C-B6D8-5D5B9A26AC26}" type="presParOf" srcId="{67DE11BD-B662-4088-8777-35F65D0117A2}" destId="{1BED93CD-BA7B-4499-826C-20AE6140A068}" srcOrd="1" destOrd="0" presId="urn:microsoft.com/office/officeart/2005/8/layout/hierarchy1"/>
    <dgm:cxn modelId="{7FAB137B-0050-476D-A0CA-01C072671448}" type="presParOf" srcId="{2A2D0A1F-DF5B-4D62-8359-75FED3464955}" destId="{106D85AC-B89C-441A-A093-C690B8A40C10}" srcOrd="1" destOrd="0" presId="urn:microsoft.com/office/officeart/2005/8/layout/hierarchy1"/>
    <dgm:cxn modelId="{EA392F99-9039-46B0-909C-2C202B1EDD9B}" type="presParOf" srcId="{106D85AC-B89C-441A-A093-C690B8A40C10}" destId="{C18B3AE3-C56B-4C46-B2FE-8FC0FF516083}" srcOrd="0" destOrd="0" presId="urn:microsoft.com/office/officeart/2005/8/layout/hierarchy1"/>
    <dgm:cxn modelId="{F1A221E9-B972-4D48-8E76-AA9A18FA1058}" type="presParOf" srcId="{106D85AC-B89C-441A-A093-C690B8A40C10}" destId="{DE6675B3-14DB-4FEE-9B01-0C9CD90D5550}" srcOrd="1" destOrd="0" presId="urn:microsoft.com/office/officeart/2005/8/layout/hierarchy1"/>
    <dgm:cxn modelId="{28B1CA0C-364B-4DF5-AC38-7997C319BBB3}" type="presParOf" srcId="{DE6675B3-14DB-4FEE-9B01-0C9CD90D5550}" destId="{1C1140BA-586B-4D14-B29D-0094D68507D5}" srcOrd="0" destOrd="0" presId="urn:microsoft.com/office/officeart/2005/8/layout/hierarchy1"/>
    <dgm:cxn modelId="{65E99CAC-C62C-4322-A7BA-23A885D1F2C0}" type="presParOf" srcId="{1C1140BA-586B-4D14-B29D-0094D68507D5}" destId="{0FAC0412-8017-4535-AC2C-8A81766BC88D}" srcOrd="0" destOrd="0" presId="urn:microsoft.com/office/officeart/2005/8/layout/hierarchy1"/>
    <dgm:cxn modelId="{895E5CAC-72FA-4934-832C-EE8D89DF77F3}" type="presParOf" srcId="{1C1140BA-586B-4D14-B29D-0094D68507D5}" destId="{6E6EC764-966F-4CBB-8AD4-11EFBFEC79FB}" srcOrd="1" destOrd="0" presId="urn:microsoft.com/office/officeart/2005/8/layout/hierarchy1"/>
    <dgm:cxn modelId="{B16F1C3E-3BBC-4227-8F99-46A7D0D037BD}" type="presParOf" srcId="{DE6675B3-14DB-4FEE-9B01-0C9CD90D5550}" destId="{6E2EFEBF-C1AB-468A-B69E-A9A276A22E79}" srcOrd="1" destOrd="0" presId="urn:microsoft.com/office/officeart/2005/8/layout/hierarchy1"/>
    <dgm:cxn modelId="{2B3E8F59-16D5-44F4-8103-7BC487BABA1E}" type="presParOf" srcId="{6E2EFEBF-C1AB-468A-B69E-A9A276A22E79}" destId="{F56E999E-66FD-4637-AD33-5AC8B79F1842}" srcOrd="0" destOrd="0" presId="urn:microsoft.com/office/officeart/2005/8/layout/hierarchy1"/>
    <dgm:cxn modelId="{1C73600A-03AA-44DF-BD93-3A9672D39077}" type="presParOf" srcId="{6E2EFEBF-C1AB-468A-B69E-A9A276A22E79}" destId="{B6638D92-2FBA-4C12-A490-4C9FCAE716A5}" srcOrd="1" destOrd="0" presId="urn:microsoft.com/office/officeart/2005/8/layout/hierarchy1"/>
    <dgm:cxn modelId="{EA2F72F4-CDCA-47DF-BEA4-8CA33A9F28D5}" type="presParOf" srcId="{B6638D92-2FBA-4C12-A490-4C9FCAE716A5}" destId="{6FD56B1B-E08A-4ADC-AC54-FD7C3C4FEF16}" srcOrd="0" destOrd="0" presId="urn:microsoft.com/office/officeart/2005/8/layout/hierarchy1"/>
    <dgm:cxn modelId="{811305E9-0677-47E9-94DC-D8727229F969}" type="presParOf" srcId="{6FD56B1B-E08A-4ADC-AC54-FD7C3C4FEF16}" destId="{D903AFF5-E5F6-4466-924A-0B5E49DA2031}" srcOrd="0" destOrd="0" presId="urn:microsoft.com/office/officeart/2005/8/layout/hierarchy1"/>
    <dgm:cxn modelId="{50981B34-9B52-4770-913F-A98A87CF576B}" type="presParOf" srcId="{6FD56B1B-E08A-4ADC-AC54-FD7C3C4FEF16}" destId="{23EF96DB-4BC4-4BFF-A0F6-595B9165E4CE}" srcOrd="1" destOrd="0" presId="urn:microsoft.com/office/officeart/2005/8/layout/hierarchy1"/>
    <dgm:cxn modelId="{95C17C71-9723-4280-BDA7-FEE795FACB72}" type="presParOf" srcId="{B6638D92-2FBA-4C12-A490-4C9FCAE716A5}" destId="{F6DBD380-BAE3-4AE9-8336-45705DE240C3}" srcOrd="1" destOrd="0" presId="urn:microsoft.com/office/officeart/2005/8/layout/hierarchy1"/>
    <dgm:cxn modelId="{422B9017-E827-4F32-A8DB-CEC0E0296D4C}" type="presParOf" srcId="{F6DBD380-BAE3-4AE9-8336-45705DE240C3}" destId="{F9404CB4-28B5-4983-A516-3F7A94617B67}" srcOrd="0" destOrd="0" presId="urn:microsoft.com/office/officeart/2005/8/layout/hierarchy1"/>
    <dgm:cxn modelId="{2B1F44C3-DA46-487B-84A3-CC22F9A54E29}" type="presParOf" srcId="{F6DBD380-BAE3-4AE9-8336-45705DE240C3}" destId="{1B725075-70F9-4A0C-AC8F-4DB3427A3707}" srcOrd="1" destOrd="0" presId="urn:microsoft.com/office/officeart/2005/8/layout/hierarchy1"/>
    <dgm:cxn modelId="{2A81A0E8-ADBA-413C-AB57-A3AE32696563}" type="presParOf" srcId="{1B725075-70F9-4A0C-AC8F-4DB3427A3707}" destId="{BBECFC40-0CF1-46A5-91DB-AEE8B855E0FA}" srcOrd="0" destOrd="0" presId="urn:microsoft.com/office/officeart/2005/8/layout/hierarchy1"/>
    <dgm:cxn modelId="{7CA73CDC-FF32-421A-838A-D9E28AF827A0}" type="presParOf" srcId="{BBECFC40-0CF1-46A5-91DB-AEE8B855E0FA}" destId="{4F97DA0F-CA2C-4DFC-94D7-D273FB7AF9D3}" srcOrd="0" destOrd="0" presId="urn:microsoft.com/office/officeart/2005/8/layout/hierarchy1"/>
    <dgm:cxn modelId="{76A534A5-1B83-40B5-9872-F0A11B274BB5}" type="presParOf" srcId="{BBECFC40-0CF1-46A5-91DB-AEE8B855E0FA}" destId="{1DA59ED9-F503-4A52-82DA-D69BBEAAF564}" srcOrd="1" destOrd="0" presId="urn:microsoft.com/office/officeart/2005/8/layout/hierarchy1"/>
    <dgm:cxn modelId="{24A7F328-325C-4BE3-A999-CE4C410A2E67}" type="presParOf" srcId="{1B725075-70F9-4A0C-AC8F-4DB3427A3707}" destId="{889553DA-DBD6-4F6E-AD63-8C2DBAF05D8D}" srcOrd="1" destOrd="0" presId="urn:microsoft.com/office/officeart/2005/8/layout/hierarchy1"/>
    <dgm:cxn modelId="{3C39F7BF-FBE2-46CA-A129-80F164808659}" type="presParOf" srcId="{106D85AC-B89C-441A-A093-C690B8A40C10}" destId="{5496AA36-6C29-4402-87AE-3BA3F7F7FB10}" srcOrd="2" destOrd="0" presId="urn:microsoft.com/office/officeart/2005/8/layout/hierarchy1"/>
    <dgm:cxn modelId="{E6B62614-829D-4D4E-95DE-FBFA612F2F20}" type="presParOf" srcId="{106D85AC-B89C-441A-A093-C690B8A40C10}" destId="{58841F15-3EB7-41D3-9DF7-7216900091F0}" srcOrd="3" destOrd="0" presId="urn:microsoft.com/office/officeart/2005/8/layout/hierarchy1"/>
    <dgm:cxn modelId="{F09DB31B-D890-4C67-AEE5-332D3B2E2F08}" type="presParOf" srcId="{58841F15-3EB7-41D3-9DF7-7216900091F0}" destId="{D92DC0EA-997F-46D2-A194-A91315686FA1}" srcOrd="0" destOrd="0" presId="urn:microsoft.com/office/officeart/2005/8/layout/hierarchy1"/>
    <dgm:cxn modelId="{2A254788-90AF-412E-9207-28AE426C66AE}" type="presParOf" srcId="{D92DC0EA-997F-46D2-A194-A91315686FA1}" destId="{989D2EA1-9439-4DA1-8943-DD924ED047AB}" srcOrd="0" destOrd="0" presId="urn:microsoft.com/office/officeart/2005/8/layout/hierarchy1"/>
    <dgm:cxn modelId="{C0BEC1CA-5097-436D-8D81-65360651E9AC}" type="presParOf" srcId="{D92DC0EA-997F-46D2-A194-A91315686FA1}" destId="{A16E1DCD-7FAB-448D-A679-39CB0A27E971}" srcOrd="1" destOrd="0" presId="urn:microsoft.com/office/officeart/2005/8/layout/hierarchy1"/>
    <dgm:cxn modelId="{322ECC59-26BB-4EE9-B7F1-0F7A2889C2FA}" type="presParOf" srcId="{58841F15-3EB7-41D3-9DF7-7216900091F0}" destId="{42307C8F-5818-451A-A249-204823F3327D}" srcOrd="1" destOrd="0" presId="urn:microsoft.com/office/officeart/2005/8/layout/hierarchy1"/>
    <dgm:cxn modelId="{ACD89CD0-AC07-4D55-89AB-473835ABD0AB}" type="presParOf" srcId="{42307C8F-5818-451A-A249-204823F3327D}" destId="{D582469F-B300-4441-8B7A-811F2944BE7C}" srcOrd="0" destOrd="0" presId="urn:microsoft.com/office/officeart/2005/8/layout/hierarchy1"/>
    <dgm:cxn modelId="{2F92F9F5-507F-421D-95AF-CD63619ECDBC}" type="presParOf" srcId="{42307C8F-5818-451A-A249-204823F3327D}" destId="{137CD1A6-429F-4472-8075-2AAC931240C2}" srcOrd="1" destOrd="0" presId="urn:microsoft.com/office/officeart/2005/8/layout/hierarchy1"/>
    <dgm:cxn modelId="{F73D17CC-BDF2-4F31-9A23-B88E9D72A1D3}" type="presParOf" srcId="{137CD1A6-429F-4472-8075-2AAC931240C2}" destId="{1AA004FF-A80C-47ED-BE42-2811F0A92588}" srcOrd="0" destOrd="0" presId="urn:microsoft.com/office/officeart/2005/8/layout/hierarchy1"/>
    <dgm:cxn modelId="{7EC2AA21-E674-47FC-B4DA-42D09C047ABE}" type="presParOf" srcId="{1AA004FF-A80C-47ED-BE42-2811F0A92588}" destId="{0F62097E-E899-413A-B307-BD360315F6A4}" srcOrd="0" destOrd="0" presId="urn:microsoft.com/office/officeart/2005/8/layout/hierarchy1"/>
    <dgm:cxn modelId="{0B4A7BE9-5C44-4F40-87A0-EBB1467AAAE1}" type="presParOf" srcId="{1AA004FF-A80C-47ED-BE42-2811F0A92588}" destId="{1BD4006F-235B-45D5-96E7-76BD89EC9013}" srcOrd="1" destOrd="0" presId="urn:microsoft.com/office/officeart/2005/8/layout/hierarchy1"/>
    <dgm:cxn modelId="{A9405480-6C87-448E-B497-4ED004D9051E}" type="presParOf" srcId="{137CD1A6-429F-4472-8075-2AAC931240C2}" destId="{41E9E1B3-C577-4E7F-86D7-C65D8EC836C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B0446-5AE6-457A-B0A7-004797AEDDD9}">
      <dsp:nvSpPr>
        <dsp:cNvPr id="0" name=""/>
        <dsp:cNvSpPr/>
      </dsp:nvSpPr>
      <dsp:spPr>
        <a:xfrm>
          <a:off x="396631" y="3389424"/>
          <a:ext cx="91440" cy="2549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9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60E9B-AA3B-4454-9CBC-34D34BF82E6C}">
      <dsp:nvSpPr>
        <dsp:cNvPr id="0" name=""/>
        <dsp:cNvSpPr/>
      </dsp:nvSpPr>
      <dsp:spPr>
        <a:xfrm>
          <a:off x="442351" y="2577663"/>
          <a:ext cx="1339539" cy="254999"/>
        </a:xfrm>
        <a:custGeom>
          <a:avLst/>
          <a:gdLst/>
          <a:ahLst/>
          <a:cxnLst/>
          <a:rect l="0" t="0" r="0" b="0"/>
          <a:pathLst>
            <a:path>
              <a:moveTo>
                <a:pt x="1339539" y="0"/>
              </a:moveTo>
              <a:lnTo>
                <a:pt x="1339539" y="173774"/>
              </a:lnTo>
              <a:lnTo>
                <a:pt x="0" y="173774"/>
              </a:lnTo>
              <a:lnTo>
                <a:pt x="0" y="2549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1E734E-FAAA-4665-B742-408D48ED0D2E}">
      <dsp:nvSpPr>
        <dsp:cNvPr id="0" name=""/>
        <dsp:cNvSpPr/>
      </dsp:nvSpPr>
      <dsp:spPr>
        <a:xfrm>
          <a:off x="1513983" y="3389424"/>
          <a:ext cx="535815" cy="254999"/>
        </a:xfrm>
        <a:custGeom>
          <a:avLst/>
          <a:gdLst/>
          <a:ahLst/>
          <a:cxnLst/>
          <a:rect l="0" t="0" r="0" b="0"/>
          <a:pathLst>
            <a:path>
              <a:moveTo>
                <a:pt x="535815" y="0"/>
              </a:moveTo>
              <a:lnTo>
                <a:pt x="535815" y="173774"/>
              </a:lnTo>
              <a:lnTo>
                <a:pt x="0" y="173774"/>
              </a:lnTo>
              <a:lnTo>
                <a:pt x="0" y="2549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4A443-C70D-4105-BD5C-F7BFE8A59D1C}">
      <dsp:nvSpPr>
        <dsp:cNvPr id="0" name=""/>
        <dsp:cNvSpPr/>
      </dsp:nvSpPr>
      <dsp:spPr>
        <a:xfrm>
          <a:off x="2049799" y="3389424"/>
          <a:ext cx="535815" cy="254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774"/>
              </a:lnTo>
              <a:lnTo>
                <a:pt x="535815" y="173774"/>
              </a:lnTo>
              <a:lnTo>
                <a:pt x="535815" y="2549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2469F-B300-4441-8B7A-811F2944BE7C}">
      <dsp:nvSpPr>
        <dsp:cNvPr id="0" name=""/>
        <dsp:cNvSpPr/>
      </dsp:nvSpPr>
      <dsp:spPr>
        <a:xfrm>
          <a:off x="1781891" y="2577663"/>
          <a:ext cx="267907" cy="254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774"/>
              </a:lnTo>
              <a:lnTo>
                <a:pt x="267907" y="173774"/>
              </a:lnTo>
              <a:lnTo>
                <a:pt x="267907" y="2549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AA3B31-4916-4739-A91F-200CD5999CC5}">
      <dsp:nvSpPr>
        <dsp:cNvPr id="0" name=""/>
        <dsp:cNvSpPr/>
      </dsp:nvSpPr>
      <dsp:spPr>
        <a:xfrm>
          <a:off x="1781891" y="2577663"/>
          <a:ext cx="1339539" cy="254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774"/>
              </a:lnTo>
              <a:lnTo>
                <a:pt x="1339539" y="173774"/>
              </a:lnTo>
              <a:lnTo>
                <a:pt x="1339539" y="2549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6AA36-6C29-4402-87AE-3BA3F7F7FB10}">
      <dsp:nvSpPr>
        <dsp:cNvPr id="0" name=""/>
        <dsp:cNvSpPr/>
      </dsp:nvSpPr>
      <dsp:spPr>
        <a:xfrm>
          <a:off x="1781891" y="1765902"/>
          <a:ext cx="3080941" cy="254999"/>
        </a:xfrm>
        <a:custGeom>
          <a:avLst/>
          <a:gdLst/>
          <a:ahLst/>
          <a:cxnLst/>
          <a:rect l="0" t="0" r="0" b="0"/>
          <a:pathLst>
            <a:path>
              <a:moveTo>
                <a:pt x="3080941" y="0"/>
              </a:moveTo>
              <a:lnTo>
                <a:pt x="3080941" y="173774"/>
              </a:lnTo>
              <a:lnTo>
                <a:pt x="0" y="173774"/>
              </a:lnTo>
              <a:lnTo>
                <a:pt x="0" y="25499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C5F0FD-1D15-431E-A26A-4A8BBF1C5A2A}">
      <dsp:nvSpPr>
        <dsp:cNvPr id="0" name=""/>
        <dsp:cNvSpPr/>
      </dsp:nvSpPr>
      <dsp:spPr>
        <a:xfrm>
          <a:off x="4147342" y="3389424"/>
          <a:ext cx="91440" cy="2549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9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53B3F7-4ADE-4D73-B93A-EA9B9713E1BD}">
      <dsp:nvSpPr>
        <dsp:cNvPr id="0" name=""/>
        <dsp:cNvSpPr/>
      </dsp:nvSpPr>
      <dsp:spPr>
        <a:xfrm>
          <a:off x="4193062" y="2577663"/>
          <a:ext cx="535815" cy="254999"/>
        </a:xfrm>
        <a:custGeom>
          <a:avLst/>
          <a:gdLst/>
          <a:ahLst/>
          <a:cxnLst/>
          <a:rect l="0" t="0" r="0" b="0"/>
          <a:pathLst>
            <a:path>
              <a:moveTo>
                <a:pt x="535815" y="0"/>
              </a:moveTo>
              <a:lnTo>
                <a:pt x="535815" y="173774"/>
              </a:lnTo>
              <a:lnTo>
                <a:pt x="0" y="173774"/>
              </a:lnTo>
              <a:lnTo>
                <a:pt x="0" y="2549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1BB25-EDC3-49E7-8EE3-F3937B2DD4A6}">
      <dsp:nvSpPr>
        <dsp:cNvPr id="0" name=""/>
        <dsp:cNvSpPr/>
      </dsp:nvSpPr>
      <dsp:spPr>
        <a:xfrm>
          <a:off x="4728878" y="2577663"/>
          <a:ext cx="535815" cy="254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774"/>
              </a:lnTo>
              <a:lnTo>
                <a:pt x="535815" y="173774"/>
              </a:lnTo>
              <a:lnTo>
                <a:pt x="535815" y="2549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BF62A1-678B-4CCF-AAF7-B49A244B354C}">
      <dsp:nvSpPr>
        <dsp:cNvPr id="0" name=""/>
        <dsp:cNvSpPr/>
      </dsp:nvSpPr>
      <dsp:spPr>
        <a:xfrm>
          <a:off x="4728878" y="1765902"/>
          <a:ext cx="133953" cy="254999"/>
        </a:xfrm>
        <a:custGeom>
          <a:avLst/>
          <a:gdLst/>
          <a:ahLst/>
          <a:cxnLst/>
          <a:rect l="0" t="0" r="0" b="0"/>
          <a:pathLst>
            <a:path>
              <a:moveTo>
                <a:pt x="133953" y="0"/>
              </a:moveTo>
              <a:lnTo>
                <a:pt x="133953" y="173774"/>
              </a:lnTo>
              <a:lnTo>
                <a:pt x="0" y="173774"/>
              </a:lnTo>
              <a:lnTo>
                <a:pt x="0" y="25499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2A8AC-4543-4936-9679-A33E5C50761A}">
      <dsp:nvSpPr>
        <dsp:cNvPr id="0" name=""/>
        <dsp:cNvSpPr/>
      </dsp:nvSpPr>
      <dsp:spPr>
        <a:xfrm>
          <a:off x="5800510" y="3389424"/>
          <a:ext cx="535815" cy="254999"/>
        </a:xfrm>
        <a:custGeom>
          <a:avLst/>
          <a:gdLst/>
          <a:ahLst/>
          <a:cxnLst/>
          <a:rect l="0" t="0" r="0" b="0"/>
          <a:pathLst>
            <a:path>
              <a:moveTo>
                <a:pt x="535815" y="0"/>
              </a:moveTo>
              <a:lnTo>
                <a:pt x="535815" y="173774"/>
              </a:lnTo>
              <a:lnTo>
                <a:pt x="0" y="173774"/>
              </a:lnTo>
              <a:lnTo>
                <a:pt x="0" y="2549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404CB4-28B5-4983-A516-3F7A94617B67}">
      <dsp:nvSpPr>
        <dsp:cNvPr id="0" name=""/>
        <dsp:cNvSpPr/>
      </dsp:nvSpPr>
      <dsp:spPr>
        <a:xfrm>
          <a:off x="6336326" y="3389424"/>
          <a:ext cx="535815" cy="254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774"/>
              </a:lnTo>
              <a:lnTo>
                <a:pt x="535815" y="173774"/>
              </a:lnTo>
              <a:lnTo>
                <a:pt x="535815" y="2549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6E999E-66FD-4637-AD33-5AC8B79F1842}">
      <dsp:nvSpPr>
        <dsp:cNvPr id="0" name=""/>
        <dsp:cNvSpPr/>
      </dsp:nvSpPr>
      <dsp:spPr>
        <a:xfrm>
          <a:off x="6336326" y="2577663"/>
          <a:ext cx="1607447" cy="254999"/>
        </a:xfrm>
        <a:custGeom>
          <a:avLst/>
          <a:gdLst/>
          <a:ahLst/>
          <a:cxnLst/>
          <a:rect l="0" t="0" r="0" b="0"/>
          <a:pathLst>
            <a:path>
              <a:moveTo>
                <a:pt x="1607447" y="0"/>
              </a:moveTo>
              <a:lnTo>
                <a:pt x="1607447" y="173774"/>
              </a:lnTo>
              <a:lnTo>
                <a:pt x="0" y="173774"/>
              </a:lnTo>
              <a:lnTo>
                <a:pt x="0" y="2549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323C0-B8E1-46AD-98C8-3C462D62EC3D}">
      <dsp:nvSpPr>
        <dsp:cNvPr id="0" name=""/>
        <dsp:cNvSpPr/>
      </dsp:nvSpPr>
      <dsp:spPr>
        <a:xfrm>
          <a:off x="7898053" y="3389424"/>
          <a:ext cx="91440" cy="2549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9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0E11C5-0055-4400-9473-98D537C6E739}">
      <dsp:nvSpPr>
        <dsp:cNvPr id="0" name=""/>
        <dsp:cNvSpPr/>
      </dsp:nvSpPr>
      <dsp:spPr>
        <a:xfrm>
          <a:off x="7898053" y="2577663"/>
          <a:ext cx="91440" cy="2549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9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A6A60-0C29-4EEF-8400-0A7B65646E0C}">
      <dsp:nvSpPr>
        <dsp:cNvPr id="0" name=""/>
        <dsp:cNvSpPr/>
      </dsp:nvSpPr>
      <dsp:spPr>
        <a:xfrm>
          <a:off x="9015405" y="3389424"/>
          <a:ext cx="535815" cy="254999"/>
        </a:xfrm>
        <a:custGeom>
          <a:avLst/>
          <a:gdLst/>
          <a:ahLst/>
          <a:cxnLst/>
          <a:rect l="0" t="0" r="0" b="0"/>
          <a:pathLst>
            <a:path>
              <a:moveTo>
                <a:pt x="535815" y="0"/>
              </a:moveTo>
              <a:lnTo>
                <a:pt x="535815" y="173774"/>
              </a:lnTo>
              <a:lnTo>
                <a:pt x="0" y="173774"/>
              </a:lnTo>
              <a:lnTo>
                <a:pt x="0" y="2549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1684E0-5257-4EAB-92E2-A7CDFF9667C4}">
      <dsp:nvSpPr>
        <dsp:cNvPr id="0" name=""/>
        <dsp:cNvSpPr/>
      </dsp:nvSpPr>
      <dsp:spPr>
        <a:xfrm>
          <a:off x="9551221" y="3389424"/>
          <a:ext cx="535815" cy="254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774"/>
              </a:lnTo>
              <a:lnTo>
                <a:pt x="535815" y="173774"/>
              </a:lnTo>
              <a:lnTo>
                <a:pt x="535815" y="2549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6FDFC-20E4-417D-9CF1-5E98325195CA}">
      <dsp:nvSpPr>
        <dsp:cNvPr id="0" name=""/>
        <dsp:cNvSpPr/>
      </dsp:nvSpPr>
      <dsp:spPr>
        <a:xfrm>
          <a:off x="7943773" y="2577663"/>
          <a:ext cx="1607447" cy="254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774"/>
              </a:lnTo>
              <a:lnTo>
                <a:pt x="1607447" y="173774"/>
              </a:lnTo>
              <a:lnTo>
                <a:pt x="1607447" y="2549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B3AE3-C56B-4C46-B2FE-8FC0FF516083}">
      <dsp:nvSpPr>
        <dsp:cNvPr id="0" name=""/>
        <dsp:cNvSpPr/>
      </dsp:nvSpPr>
      <dsp:spPr>
        <a:xfrm>
          <a:off x="4862832" y="1765902"/>
          <a:ext cx="3080941" cy="254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774"/>
              </a:lnTo>
              <a:lnTo>
                <a:pt x="3080941" y="173774"/>
              </a:lnTo>
              <a:lnTo>
                <a:pt x="3080941" y="25499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98AC2-9187-42A7-8316-2334E731B4D9}">
      <dsp:nvSpPr>
        <dsp:cNvPr id="0" name=""/>
        <dsp:cNvSpPr/>
      </dsp:nvSpPr>
      <dsp:spPr>
        <a:xfrm>
          <a:off x="4424437" y="1209140"/>
          <a:ext cx="876789" cy="55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D93CD-BA7B-4499-826C-20AE6140A068}">
      <dsp:nvSpPr>
        <dsp:cNvPr id="0" name=""/>
        <dsp:cNvSpPr/>
      </dsp:nvSpPr>
      <dsp:spPr>
        <a:xfrm>
          <a:off x="4521858" y="1301690"/>
          <a:ext cx="876789" cy="55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All</a:t>
          </a:r>
          <a:endParaRPr lang="en-US" sz="1100" kern="1200" dirty="0"/>
        </a:p>
      </dsp:txBody>
      <dsp:txXfrm>
        <a:off x="4538165" y="1317997"/>
        <a:ext cx="844175" cy="524147"/>
      </dsp:txXfrm>
    </dsp:sp>
    <dsp:sp modelId="{0FAC0412-8017-4535-AC2C-8A81766BC88D}">
      <dsp:nvSpPr>
        <dsp:cNvPr id="0" name=""/>
        <dsp:cNvSpPr/>
      </dsp:nvSpPr>
      <dsp:spPr>
        <a:xfrm>
          <a:off x="7505379" y="2020901"/>
          <a:ext cx="876789" cy="55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EC764-966F-4CBB-8AD4-11EFBFEC79FB}">
      <dsp:nvSpPr>
        <dsp:cNvPr id="0" name=""/>
        <dsp:cNvSpPr/>
      </dsp:nvSpPr>
      <dsp:spPr>
        <a:xfrm>
          <a:off x="7602800" y="2113451"/>
          <a:ext cx="876789" cy="55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Animals</a:t>
          </a:r>
          <a:endParaRPr lang="en-US" sz="1100" kern="1200" dirty="0"/>
        </a:p>
      </dsp:txBody>
      <dsp:txXfrm>
        <a:off x="7619107" y="2129758"/>
        <a:ext cx="844175" cy="524147"/>
      </dsp:txXfrm>
    </dsp:sp>
    <dsp:sp modelId="{540F10CB-3AD1-4872-8218-73A8FAB9770B}">
      <dsp:nvSpPr>
        <dsp:cNvPr id="0" name=""/>
        <dsp:cNvSpPr/>
      </dsp:nvSpPr>
      <dsp:spPr>
        <a:xfrm>
          <a:off x="9112826" y="2832662"/>
          <a:ext cx="876789" cy="55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687CB-FA19-419B-A506-F4C782B93EE8}">
      <dsp:nvSpPr>
        <dsp:cNvPr id="0" name=""/>
        <dsp:cNvSpPr/>
      </dsp:nvSpPr>
      <dsp:spPr>
        <a:xfrm>
          <a:off x="9210247" y="2925212"/>
          <a:ext cx="876789" cy="55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Pets</a:t>
          </a:r>
          <a:endParaRPr lang="en-US" sz="1100" kern="1200" dirty="0"/>
        </a:p>
      </dsp:txBody>
      <dsp:txXfrm>
        <a:off x="9226554" y="2941519"/>
        <a:ext cx="844175" cy="524147"/>
      </dsp:txXfrm>
    </dsp:sp>
    <dsp:sp modelId="{B63C81AE-0D7A-453A-B8C6-05A4735C5D13}">
      <dsp:nvSpPr>
        <dsp:cNvPr id="0" name=""/>
        <dsp:cNvSpPr/>
      </dsp:nvSpPr>
      <dsp:spPr>
        <a:xfrm>
          <a:off x="9648642" y="3644423"/>
          <a:ext cx="876789" cy="55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4D5CA-2CCD-4705-BE9B-2DADBEB928AB}">
      <dsp:nvSpPr>
        <dsp:cNvPr id="0" name=""/>
        <dsp:cNvSpPr/>
      </dsp:nvSpPr>
      <dsp:spPr>
        <a:xfrm>
          <a:off x="9746063" y="3736973"/>
          <a:ext cx="876789" cy="55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Cat</a:t>
          </a:r>
        </a:p>
      </dsp:txBody>
      <dsp:txXfrm>
        <a:off x="9762370" y="3753280"/>
        <a:ext cx="844175" cy="524147"/>
      </dsp:txXfrm>
    </dsp:sp>
    <dsp:sp modelId="{EB40EDAB-DFC2-4049-A491-FD26BF6A68A0}">
      <dsp:nvSpPr>
        <dsp:cNvPr id="0" name=""/>
        <dsp:cNvSpPr/>
      </dsp:nvSpPr>
      <dsp:spPr>
        <a:xfrm>
          <a:off x="8577010" y="3644423"/>
          <a:ext cx="876789" cy="55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5C419-8C5B-41BD-B382-ADDB1BF775E2}">
      <dsp:nvSpPr>
        <dsp:cNvPr id="0" name=""/>
        <dsp:cNvSpPr/>
      </dsp:nvSpPr>
      <dsp:spPr>
        <a:xfrm>
          <a:off x="8674432" y="3736973"/>
          <a:ext cx="876789" cy="55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Dog</a:t>
          </a:r>
          <a:endParaRPr lang="en-US" sz="1100" kern="1200" dirty="0"/>
        </a:p>
      </dsp:txBody>
      <dsp:txXfrm>
        <a:off x="8690739" y="3753280"/>
        <a:ext cx="844175" cy="524147"/>
      </dsp:txXfrm>
    </dsp:sp>
    <dsp:sp modelId="{695A07D6-E589-4D78-AECF-ED4A3C5A6FBE}">
      <dsp:nvSpPr>
        <dsp:cNvPr id="0" name=""/>
        <dsp:cNvSpPr/>
      </dsp:nvSpPr>
      <dsp:spPr>
        <a:xfrm>
          <a:off x="7505379" y="2832662"/>
          <a:ext cx="876789" cy="55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EF9B5-7DF2-4D26-95CE-4462A6160C00}">
      <dsp:nvSpPr>
        <dsp:cNvPr id="0" name=""/>
        <dsp:cNvSpPr/>
      </dsp:nvSpPr>
      <dsp:spPr>
        <a:xfrm>
          <a:off x="7602800" y="2925212"/>
          <a:ext cx="876789" cy="55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Zoo</a:t>
          </a:r>
          <a:endParaRPr lang="en-US" sz="1100" kern="1200" dirty="0"/>
        </a:p>
      </dsp:txBody>
      <dsp:txXfrm>
        <a:off x="7619107" y="2941519"/>
        <a:ext cx="844175" cy="524147"/>
      </dsp:txXfrm>
    </dsp:sp>
    <dsp:sp modelId="{52325DA5-DD7E-462E-A9DC-2C2F16B1BA3C}">
      <dsp:nvSpPr>
        <dsp:cNvPr id="0" name=""/>
        <dsp:cNvSpPr/>
      </dsp:nvSpPr>
      <dsp:spPr>
        <a:xfrm>
          <a:off x="7505379" y="3644423"/>
          <a:ext cx="876789" cy="55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1A3F7-7E44-4D07-A3E8-0F0B66B87235}">
      <dsp:nvSpPr>
        <dsp:cNvPr id="0" name=""/>
        <dsp:cNvSpPr/>
      </dsp:nvSpPr>
      <dsp:spPr>
        <a:xfrm>
          <a:off x="7602800" y="3736973"/>
          <a:ext cx="876789" cy="55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Giraffe</a:t>
          </a:r>
          <a:endParaRPr lang="en-US" sz="1100" kern="1200" dirty="0"/>
        </a:p>
      </dsp:txBody>
      <dsp:txXfrm>
        <a:off x="7619107" y="3753280"/>
        <a:ext cx="844175" cy="524147"/>
      </dsp:txXfrm>
    </dsp:sp>
    <dsp:sp modelId="{D903AFF5-E5F6-4466-924A-0B5E49DA2031}">
      <dsp:nvSpPr>
        <dsp:cNvPr id="0" name=""/>
        <dsp:cNvSpPr/>
      </dsp:nvSpPr>
      <dsp:spPr>
        <a:xfrm>
          <a:off x="5897931" y="2832662"/>
          <a:ext cx="876789" cy="55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F96DB-4BC4-4BFF-A0F6-595B9165E4CE}">
      <dsp:nvSpPr>
        <dsp:cNvPr id="0" name=""/>
        <dsp:cNvSpPr/>
      </dsp:nvSpPr>
      <dsp:spPr>
        <a:xfrm>
          <a:off x="5995352" y="2925212"/>
          <a:ext cx="876789" cy="55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Farm</a:t>
          </a:r>
          <a:endParaRPr lang="en-US" sz="1100" kern="1200" dirty="0"/>
        </a:p>
      </dsp:txBody>
      <dsp:txXfrm>
        <a:off x="6011659" y="2941519"/>
        <a:ext cx="844175" cy="524147"/>
      </dsp:txXfrm>
    </dsp:sp>
    <dsp:sp modelId="{4F97DA0F-CA2C-4DFC-94D7-D273FB7AF9D3}">
      <dsp:nvSpPr>
        <dsp:cNvPr id="0" name=""/>
        <dsp:cNvSpPr/>
      </dsp:nvSpPr>
      <dsp:spPr>
        <a:xfrm>
          <a:off x="6433747" y="3644423"/>
          <a:ext cx="876789" cy="55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59ED9-F503-4A52-82DA-D69BBEAAF564}">
      <dsp:nvSpPr>
        <dsp:cNvPr id="0" name=""/>
        <dsp:cNvSpPr/>
      </dsp:nvSpPr>
      <dsp:spPr>
        <a:xfrm>
          <a:off x="6531168" y="3736973"/>
          <a:ext cx="876789" cy="55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Cow</a:t>
          </a:r>
          <a:endParaRPr lang="en-US" sz="1100" kern="1200" dirty="0"/>
        </a:p>
      </dsp:txBody>
      <dsp:txXfrm>
        <a:off x="6547475" y="3753280"/>
        <a:ext cx="844175" cy="524147"/>
      </dsp:txXfrm>
    </dsp:sp>
    <dsp:sp modelId="{ECE2A336-ECD9-4924-80DD-3628EF9943D5}">
      <dsp:nvSpPr>
        <dsp:cNvPr id="0" name=""/>
        <dsp:cNvSpPr/>
      </dsp:nvSpPr>
      <dsp:spPr>
        <a:xfrm>
          <a:off x="5362115" y="3644423"/>
          <a:ext cx="876789" cy="55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A38E3-68DF-4A84-9E54-694EC5B5A638}">
      <dsp:nvSpPr>
        <dsp:cNvPr id="0" name=""/>
        <dsp:cNvSpPr/>
      </dsp:nvSpPr>
      <dsp:spPr>
        <a:xfrm>
          <a:off x="5459536" y="3736973"/>
          <a:ext cx="876789" cy="55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Chicken</a:t>
          </a:r>
          <a:endParaRPr lang="en-US" sz="1100" kern="1200" dirty="0"/>
        </a:p>
      </dsp:txBody>
      <dsp:txXfrm>
        <a:off x="5475843" y="3753280"/>
        <a:ext cx="844175" cy="524147"/>
      </dsp:txXfrm>
    </dsp:sp>
    <dsp:sp modelId="{6EA619A8-7B85-4C52-BF8D-6C1E6FC32702}">
      <dsp:nvSpPr>
        <dsp:cNvPr id="0" name=""/>
        <dsp:cNvSpPr/>
      </dsp:nvSpPr>
      <dsp:spPr>
        <a:xfrm>
          <a:off x="4290483" y="2020901"/>
          <a:ext cx="876789" cy="55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DCDF0-077E-4F45-98D0-D3D7D3E62473}">
      <dsp:nvSpPr>
        <dsp:cNvPr id="0" name=""/>
        <dsp:cNvSpPr/>
      </dsp:nvSpPr>
      <dsp:spPr>
        <a:xfrm>
          <a:off x="4387904" y="2113451"/>
          <a:ext cx="876789" cy="55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Government</a:t>
          </a:r>
          <a:endParaRPr lang="en-US" sz="1100" kern="1200" dirty="0"/>
        </a:p>
      </dsp:txBody>
      <dsp:txXfrm>
        <a:off x="4404211" y="2129758"/>
        <a:ext cx="844175" cy="524147"/>
      </dsp:txXfrm>
    </dsp:sp>
    <dsp:sp modelId="{5FAE5D1D-EB25-4037-809D-95AA0CC9973E}">
      <dsp:nvSpPr>
        <dsp:cNvPr id="0" name=""/>
        <dsp:cNvSpPr/>
      </dsp:nvSpPr>
      <dsp:spPr>
        <a:xfrm>
          <a:off x="4826299" y="2832662"/>
          <a:ext cx="876789" cy="55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45593-C227-45A5-81B8-5F15154DD736}">
      <dsp:nvSpPr>
        <dsp:cNvPr id="0" name=""/>
        <dsp:cNvSpPr/>
      </dsp:nvSpPr>
      <dsp:spPr>
        <a:xfrm>
          <a:off x="4923720" y="2925212"/>
          <a:ext cx="876789" cy="55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Laws</a:t>
          </a:r>
          <a:endParaRPr lang="en-US" sz="1100" kern="1200" dirty="0"/>
        </a:p>
      </dsp:txBody>
      <dsp:txXfrm>
        <a:off x="4940027" y="2941519"/>
        <a:ext cx="844175" cy="524147"/>
      </dsp:txXfrm>
    </dsp:sp>
    <dsp:sp modelId="{9AD66726-A16D-4893-A1F0-B4A1BECC9424}">
      <dsp:nvSpPr>
        <dsp:cNvPr id="0" name=""/>
        <dsp:cNvSpPr/>
      </dsp:nvSpPr>
      <dsp:spPr>
        <a:xfrm>
          <a:off x="3754667" y="2832662"/>
          <a:ext cx="876789" cy="55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E0797-6E29-4F8F-AE1C-BBD0830C2A76}">
      <dsp:nvSpPr>
        <dsp:cNvPr id="0" name=""/>
        <dsp:cNvSpPr/>
      </dsp:nvSpPr>
      <dsp:spPr>
        <a:xfrm>
          <a:off x="3852088" y="2925212"/>
          <a:ext cx="876789" cy="55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Elections</a:t>
          </a:r>
          <a:endParaRPr lang="en-US" sz="1100" kern="1200" dirty="0"/>
        </a:p>
      </dsp:txBody>
      <dsp:txXfrm>
        <a:off x="3868395" y="2941519"/>
        <a:ext cx="844175" cy="524147"/>
      </dsp:txXfrm>
    </dsp:sp>
    <dsp:sp modelId="{5B870DCB-F586-443B-ABCE-B577FA4C8F61}">
      <dsp:nvSpPr>
        <dsp:cNvPr id="0" name=""/>
        <dsp:cNvSpPr/>
      </dsp:nvSpPr>
      <dsp:spPr>
        <a:xfrm>
          <a:off x="3754667" y="3644423"/>
          <a:ext cx="876789" cy="55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05D1B-0D9F-4C67-92E2-E88607025BC9}">
      <dsp:nvSpPr>
        <dsp:cNvPr id="0" name=""/>
        <dsp:cNvSpPr/>
      </dsp:nvSpPr>
      <dsp:spPr>
        <a:xfrm>
          <a:off x="3852088" y="3736973"/>
          <a:ext cx="876789" cy="55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Voting</a:t>
          </a:r>
          <a:endParaRPr lang="en-US" sz="1100" kern="1200" dirty="0"/>
        </a:p>
      </dsp:txBody>
      <dsp:txXfrm>
        <a:off x="3868395" y="3753280"/>
        <a:ext cx="844175" cy="524147"/>
      </dsp:txXfrm>
    </dsp:sp>
    <dsp:sp modelId="{989D2EA1-9439-4DA1-8943-DD924ED047AB}">
      <dsp:nvSpPr>
        <dsp:cNvPr id="0" name=""/>
        <dsp:cNvSpPr/>
      </dsp:nvSpPr>
      <dsp:spPr>
        <a:xfrm>
          <a:off x="1343496" y="2020901"/>
          <a:ext cx="876789" cy="55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E1DCD-7FAB-448D-A679-39CB0A27E971}">
      <dsp:nvSpPr>
        <dsp:cNvPr id="0" name=""/>
        <dsp:cNvSpPr/>
      </dsp:nvSpPr>
      <dsp:spPr>
        <a:xfrm>
          <a:off x="1440917" y="2113451"/>
          <a:ext cx="876789" cy="55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Food</a:t>
          </a:r>
          <a:endParaRPr lang="en-US" sz="1100" kern="1200" dirty="0"/>
        </a:p>
      </dsp:txBody>
      <dsp:txXfrm>
        <a:off x="1457224" y="2129758"/>
        <a:ext cx="844175" cy="524147"/>
      </dsp:txXfrm>
    </dsp:sp>
    <dsp:sp modelId="{BE0F4356-4497-4A9D-B2D8-75D6AF017A6D}">
      <dsp:nvSpPr>
        <dsp:cNvPr id="0" name=""/>
        <dsp:cNvSpPr/>
      </dsp:nvSpPr>
      <dsp:spPr>
        <a:xfrm>
          <a:off x="2683036" y="2832662"/>
          <a:ext cx="876789" cy="55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00A50-E45A-4E50-BBB4-0B1F2216D06C}">
      <dsp:nvSpPr>
        <dsp:cNvPr id="0" name=""/>
        <dsp:cNvSpPr/>
      </dsp:nvSpPr>
      <dsp:spPr>
        <a:xfrm>
          <a:off x="2780457" y="2925212"/>
          <a:ext cx="876789" cy="55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Cookie</a:t>
          </a:r>
          <a:endParaRPr lang="en-US" sz="1100" kern="1200" dirty="0"/>
        </a:p>
      </dsp:txBody>
      <dsp:txXfrm>
        <a:off x="2796764" y="2941519"/>
        <a:ext cx="844175" cy="524147"/>
      </dsp:txXfrm>
    </dsp:sp>
    <dsp:sp modelId="{0F62097E-E899-413A-B307-BD360315F6A4}">
      <dsp:nvSpPr>
        <dsp:cNvPr id="0" name=""/>
        <dsp:cNvSpPr/>
      </dsp:nvSpPr>
      <dsp:spPr>
        <a:xfrm>
          <a:off x="1611404" y="2832662"/>
          <a:ext cx="876789" cy="55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4006F-235B-45D5-96E7-76BD89EC9013}">
      <dsp:nvSpPr>
        <dsp:cNvPr id="0" name=""/>
        <dsp:cNvSpPr/>
      </dsp:nvSpPr>
      <dsp:spPr>
        <a:xfrm>
          <a:off x="1708825" y="2925212"/>
          <a:ext cx="876789" cy="55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Beef</a:t>
          </a:r>
          <a:endParaRPr lang="en-US" sz="1100" kern="1200" dirty="0"/>
        </a:p>
      </dsp:txBody>
      <dsp:txXfrm>
        <a:off x="1725132" y="2941519"/>
        <a:ext cx="844175" cy="524147"/>
      </dsp:txXfrm>
    </dsp:sp>
    <dsp:sp modelId="{041018A3-45AF-4699-B093-C1C72B2C10F1}">
      <dsp:nvSpPr>
        <dsp:cNvPr id="0" name=""/>
        <dsp:cNvSpPr/>
      </dsp:nvSpPr>
      <dsp:spPr>
        <a:xfrm>
          <a:off x="2147220" y="3644423"/>
          <a:ext cx="876789" cy="55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38A1F-0061-41D4-BFF1-0B59440F0B20}">
      <dsp:nvSpPr>
        <dsp:cNvPr id="0" name=""/>
        <dsp:cNvSpPr/>
      </dsp:nvSpPr>
      <dsp:spPr>
        <a:xfrm>
          <a:off x="2244641" y="3736973"/>
          <a:ext cx="876789" cy="55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Hamburger</a:t>
          </a:r>
          <a:endParaRPr lang="en-US" sz="1100" kern="1200" dirty="0"/>
        </a:p>
      </dsp:txBody>
      <dsp:txXfrm>
        <a:off x="2260948" y="3753280"/>
        <a:ext cx="844175" cy="524147"/>
      </dsp:txXfrm>
    </dsp:sp>
    <dsp:sp modelId="{E5DB39BF-CDDF-4BFA-A250-1A5FFF651134}">
      <dsp:nvSpPr>
        <dsp:cNvPr id="0" name=""/>
        <dsp:cNvSpPr/>
      </dsp:nvSpPr>
      <dsp:spPr>
        <a:xfrm>
          <a:off x="1075588" y="3644423"/>
          <a:ext cx="876789" cy="55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E5441-8010-4E85-A0EA-4D720BFCD8DD}">
      <dsp:nvSpPr>
        <dsp:cNvPr id="0" name=""/>
        <dsp:cNvSpPr/>
      </dsp:nvSpPr>
      <dsp:spPr>
        <a:xfrm>
          <a:off x="1173009" y="3736973"/>
          <a:ext cx="876789" cy="55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Steak</a:t>
          </a:r>
          <a:endParaRPr lang="en-US" sz="1100" kern="1200" dirty="0"/>
        </a:p>
      </dsp:txBody>
      <dsp:txXfrm>
        <a:off x="1189316" y="3753280"/>
        <a:ext cx="844175" cy="524147"/>
      </dsp:txXfrm>
    </dsp:sp>
    <dsp:sp modelId="{42158203-15A2-440E-B9C6-10E6C6763797}">
      <dsp:nvSpPr>
        <dsp:cNvPr id="0" name=""/>
        <dsp:cNvSpPr/>
      </dsp:nvSpPr>
      <dsp:spPr>
        <a:xfrm>
          <a:off x="3956" y="2832662"/>
          <a:ext cx="876789" cy="55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B79A1-F5C2-472E-9DBE-FF68A68660AB}">
      <dsp:nvSpPr>
        <dsp:cNvPr id="0" name=""/>
        <dsp:cNvSpPr/>
      </dsp:nvSpPr>
      <dsp:spPr>
        <a:xfrm>
          <a:off x="101377" y="2925212"/>
          <a:ext cx="876789" cy="55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Cooking</a:t>
          </a:r>
          <a:endParaRPr lang="en-US" sz="1100" kern="1200" dirty="0"/>
        </a:p>
      </dsp:txBody>
      <dsp:txXfrm>
        <a:off x="117684" y="2941519"/>
        <a:ext cx="844175" cy="524147"/>
      </dsp:txXfrm>
    </dsp:sp>
    <dsp:sp modelId="{3D60C3C7-F664-4F2C-B959-D41447EE668B}">
      <dsp:nvSpPr>
        <dsp:cNvPr id="0" name=""/>
        <dsp:cNvSpPr/>
      </dsp:nvSpPr>
      <dsp:spPr>
        <a:xfrm>
          <a:off x="3956" y="3644423"/>
          <a:ext cx="876789" cy="55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65838-EE7D-4B2A-8919-8987589342F5}">
      <dsp:nvSpPr>
        <dsp:cNvPr id="0" name=""/>
        <dsp:cNvSpPr/>
      </dsp:nvSpPr>
      <dsp:spPr>
        <a:xfrm>
          <a:off x="101377" y="3736973"/>
          <a:ext cx="876789" cy="55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Baking</a:t>
          </a:r>
          <a:endParaRPr lang="en-US" sz="1100" kern="1200" dirty="0"/>
        </a:p>
      </dsp:txBody>
      <dsp:txXfrm>
        <a:off x="117684" y="3753280"/>
        <a:ext cx="844175" cy="5241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E734E-FAAA-4665-B742-408D48ED0D2E}">
      <dsp:nvSpPr>
        <dsp:cNvPr id="0" name=""/>
        <dsp:cNvSpPr/>
      </dsp:nvSpPr>
      <dsp:spPr>
        <a:xfrm>
          <a:off x="4654360" y="2288153"/>
          <a:ext cx="91440" cy="267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5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2469F-B300-4441-8B7A-811F2944BE7C}">
      <dsp:nvSpPr>
        <dsp:cNvPr id="0" name=""/>
        <dsp:cNvSpPr/>
      </dsp:nvSpPr>
      <dsp:spPr>
        <a:xfrm>
          <a:off x="4654360" y="1436399"/>
          <a:ext cx="91440" cy="267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5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6AA36-6C29-4402-87AE-3BA3F7F7FB10}">
      <dsp:nvSpPr>
        <dsp:cNvPr id="0" name=""/>
        <dsp:cNvSpPr/>
      </dsp:nvSpPr>
      <dsp:spPr>
        <a:xfrm>
          <a:off x="4700080" y="584644"/>
          <a:ext cx="562214" cy="267562"/>
        </a:xfrm>
        <a:custGeom>
          <a:avLst/>
          <a:gdLst/>
          <a:ahLst/>
          <a:cxnLst/>
          <a:rect l="0" t="0" r="0" b="0"/>
          <a:pathLst>
            <a:path>
              <a:moveTo>
                <a:pt x="562214" y="0"/>
              </a:moveTo>
              <a:lnTo>
                <a:pt x="562214" y="182336"/>
              </a:lnTo>
              <a:lnTo>
                <a:pt x="0" y="182336"/>
              </a:lnTo>
              <a:lnTo>
                <a:pt x="0" y="2675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404CB4-28B5-4983-A516-3F7A94617B67}">
      <dsp:nvSpPr>
        <dsp:cNvPr id="0" name=""/>
        <dsp:cNvSpPr/>
      </dsp:nvSpPr>
      <dsp:spPr>
        <a:xfrm>
          <a:off x="5778788" y="2288153"/>
          <a:ext cx="91440" cy="267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5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6E999E-66FD-4637-AD33-5AC8B79F1842}">
      <dsp:nvSpPr>
        <dsp:cNvPr id="0" name=""/>
        <dsp:cNvSpPr/>
      </dsp:nvSpPr>
      <dsp:spPr>
        <a:xfrm>
          <a:off x="5778788" y="1436399"/>
          <a:ext cx="91440" cy="267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5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B3AE3-C56B-4C46-B2FE-8FC0FF516083}">
      <dsp:nvSpPr>
        <dsp:cNvPr id="0" name=""/>
        <dsp:cNvSpPr/>
      </dsp:nvSpPr>
      <dsp:spPr>
        <a:xfrm>
          <a:off x="5262294" y="584644"/>
          <a:ext cx="562214" cy="267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336"/>
              </a:lnTo>
              <a:lnTo>
                <a:pt x="562214" y="182336"/>
              </a:lnTo>
              <a:lnTo>
                <a:pt x="562214" y="2675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98AC2-9187-42A7-8316-2334E731B4D9}">
      <dsp:nvSpPr>
        <dsp:cNvPr id="0" name=""/>
        <dsp:cNvSpPr/>
      </dsp:nvSpPr>
      <dsp:spPr>
        <a:xfrm>
          <a:off x="4802301" y="452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D93CD-BA7B-4499-826C-20AE6140A068}">
      <dsp:nvSpPr>
        <dsp:cNvPr id="0" name=""/>
        <dsp:cNvSpPr/>
      </dsp:nvSpPr>
      <dsp:spPr>
        <a:xfrm>
          <a:off x="4904521" y="97562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All</a:t>
          </a:r>
          <a:endParaRPr lang="en-US" sz="1800" kern="1200" dirty="0"/>
        </a:p>
      </dsp:txBody>
      <dsp:txXfrm>
        <a:off x="4921631" y="114672"/>
        <a:ext cx="885767" cy="549971"/>
      </dsp:txXfrm>
    </dsp:sp>
    <dsp:sp modelId="{0FAC0412-8017-4535-AC2C-8A81766BC88D}">
      <dsp:nvSpPr>
        <dsp:cNvPr id="0" name=""/>
        <dsp:cNvSpPr/>
      </dsp:nvSpPr>
      <dsp:spPr>
        <a:xfrm>
          <a:off x="5364515" y="852207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EC764-966F-4CBB-8AD4-11EFBFEC79FB}">
      <dsp:nvSpPr>
        <dsp:cNvPr id="0" name=""/>
        <dsp:cNvSpPr/>
      </dsp:nvSpPr>
      <dsp:spPr>
        <a:xfrm>
          <a:off x="5466736" y="949317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Animals</a:t>
          </a:r>
          <a:endParaRPr lang="en-US" sz="1800" kern="1200" dirty="0"/>
        </a:p>
      </dsp:txBody>
      <dsp:txXfrm>
        <a:off x="5483846" y="966427"/>
        <a:ext cx="885767" cy="549971"/>
      </dsp:txXfrm>
    </dsp:sp>
    <dsp:sp modelId="{D903AFF5-E5F6-4466-924A-0B5E49DA2031}">
      <dsp:nvSpPr>
        <dsp:cNvPr id="0" name=""/>
        <dsp:cNvSpPr/>
      </dsp:nvSpPr>
      <dsp:spPr>
        <a:xfrm>
          <a:off x="5364515" y="1703962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F96DB-4BC4-4BFF-A0F6-595B9165E4CE}">
      <dsp:nvSpPr>
        <dsp:cNvPr id="0" name=""/>
        <dsp:cNvSpPr/>
      </dsp:nvSpPr>
      <dsp:spPr>
        <a:xfrm>
          <a:off x="5466736" y="1801071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Farm</a:t>
          </a:r>
          <a:endParaRPr lang="en-US" sz="1800" kern="1200" dirty="0"/>
        </a:p>
      </dsp:txBody>
      <dsp:txXfrm>
        <a:off x="5483846" y="1818181"/>
        <a:ext cx="885767" cy="549971"/>
      </dsp:txXfrm>
    </dsp:sp>
    <dsp:sp modelId="{4F97DA0F-CA2C-4DFC-94D7-D273FB7AF9D3}">
      <dsp:nvSpPr>
        <dsp:cNvPr id="0" name=""/>
        <dsp:cNvSpPr/>
      </dsp:nvSpPr>
      <dsp:spPr>
        <a:xfrm>
          <a:off x="5364515" y="2555716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59ED9-F503-4A52-82DA-D69BBEAAF564}">
      <dsp:nvSpPr>
        <dsp:cNvPr id="0" name=""/>
        <dsp:cNvSpPr/>
      </dsp:nvSpPr>
      <dsp:spPr>
        <a:xfrm>
          <a:off x="5466736" y="2652826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Cow</a:t>
          </a:r>
          <a:endParaRPr lang="en-US" sz="1800" kern="1200" dirty="0"/>
        </a:p>
      </dsp:txBody>
      <dsp:txXfrm>
        <a:off x="5483846" y="2669936"/>
        <a:ext cx="885767" cy="549971"/>
      </dsp:txXfrm>
    </dsp:sp>
    <dsp:sp modelId="{989D2EA1-9439-4DA1-8943-DD924ED047AB}">
      <dsp:nvSpPr>
        <dsp:cNvPr id="0" name=""/>
        <dsp:cNvSpPr/>
      </dsp:nvSpPr>
      <dsp:spPr>
        <a:xfrm>
          <a:off x="4240086" y="852207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E1DCD-7FAB-448D-A679-39CB0A27E971}">
      <dsp:nvSpPr>
        <dsp:cNvPr id="0" name=""/>
        <dsp:cNvSpPr/>
      </dsp:nvSpPr>
      <dsp:spPr>
        <a:xfrm>
          <a:off x="4342307" y="949317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Food</a:t>
          </a:r>
          <a:endParaRPr lang="en-US" sz="1800" kern="1200" dirty="0"/>
        </a:p>
      </dsp:txBody>
      <dsp:txXfrm>
        <a:off x="4359417" y="966427"/>
        <a:ext cx="885767" cy="549971"/>
      </dsp:txXfrm>
    </dsp:sp>
    <dsp:sp modelId="{0F62097E-E899-413A-B307-BD360315F6A4}">
      <dsp:nvSpPr>
        <dsp:cNvPr id="0" name=""/>
        <dsp:cNvSpPr/>
      </dsp:nvSpPr>
      <dsp:spPr>
        <a:xfrm>
          <a:off x="4240086" y="1703962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4006F-235B-45D5-96E7-76BD89EC9013}">
      <dsp:nvSpPr>
        <dsp:cNvPr id="0" name=""/>
        <dsp:cNvSpPr/>
      </dsp:nvSpPr>
      <dsp:spPr>
        <a:xfrm>
          <a:off x="4342307" y="1801071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Beef</a:t>
          </a:r>
          <a:endParaRPr lang="en-US" sz="1800" kern="1200" dirty="0"/>
        </a:p>
      </dsp:txBody>
      <dsp:txXfrm>
        <a:off x="4359417" y="1818181"/>
        <a:ext cx="885767" cy="549971"/>
      </dsp:txXfrm>
    </dsp:sp>
    <dsp:sp modelId="{E5DB39BF-CDDF-4BFA-A250-1A5FFF651134}">
      <dsp:nvSpPr>
        <dsp:cNvPr id="0" name=""/>
        <dsp:cNvSpPr/>
      </dsp:nvSpPr>
      <dsp:spPr>
        <a:xfrm>
          <a:off x="4240086" y="2555716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E5441-8010-4E85-A0EA-4D720BFCD8DD}">
      <dsp:nvSpPr>
        <dsp:cNvPr id="0" name=""/>
        <dsp:cNvSpPr/>
      </dsp:nvSpPr>
      <dsp:spPr>
        <a:xfrm>
          <a:off x="4342307" y="2652826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Steak</a:t>
          </a:r>
          <a:endParaRPr lang="en-US" sz="1800" kern="1200" dirty="0"/>
        </a:p>
      </dsp:txBody>
      <dsp:txXfrm>
        <a:off x="4359417" y="2669936"/>
        <a:ext cx="885767" cy="5499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2469F-B300-4441-8B7A-811F2944BE7C}">
      <dsp:nvSpPr>
        <dsp:cNvPr id="0" name=""/>
        <dsp:cNvSpPr/>
      </dsp:nvSpPr>
      <dsp:spPr>
        <a:xfrm>
          <a:off x="4137866" y="1436399"/>
          <a:ext cx="562214" cy="267562"/>
        </a:xfrm>
        <a:custGeom>
          <a:avLst/>
          <a:gdLst/>
          <a:ahLst/>
          <a:cxnLst/>
          <a:rect l="0" t="0" r="0" b="0"/>
          <a:pathLst>
            <a:path>
              <a:moveTo>
                <a:pt x="562214" y="0"/>
              </a:moveTo>
              <a:lnTo>
                <a:pt x="562214" y="182336"/>
              </a:lnTo>
              <a:lnTo>
                <a:pt x="0" y="182336"/>
              </a:lnTo>
              <a:lnTo>
                <a:pt x="0" y="2675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529E22-9C5D-4C56-A4DA-969CA61D2202}">
      <dsp:nvSpPr>
        <dsp:cNvPr id="0" name=""/>
        <dsp:cNvSpPr/>
      </dsp:nvSpPr>
      <dsp:spPr>
        <a:xfrm>
          <a:off x="5216574" y="2288153"/>
          <a:ext cx="91440" cy="267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5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11906-E566-4FBA-ACC9-2A1AECDE4F2F}">
      <dsp:nvSpPr>
        <dsp:cNvPr id="0" name=""/>
        <dsp:cNvSpPr/>
      </dsp:nvSpPr>
      <dsp:spPr>
        <a:xfrm>
          <a:off x="4700080" y="1436399"/>
          <a:ext cx="562214" cy="267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336"/>
              </a:lnTo>
              <a:lnTo>
                <a:pt x="562214" y="182336"/>
              </a:lnTo>
              <a:lnTo>
                <a:pt x="562214" y="2675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6AA36-6C29-4402-87AE-3BA3F7F7FB10}">
      <dsp:nvSpPr>
        <dsp:cNvPr id="0" name=""/>
        <dsp:cNvSpPr/>
      </dsp:nvSpPr>
      <dsp:spPr>
        <a:xfrm>
          <a:off x="4700080" y="584644"/>
          <a:ext cx="843321" cy="267562"/>
        </a:xfrm>
        <a:custGeom>
          <a:avLst/>
          <a:gdLst/>
          <a:ahLst/>
          <a:cxnLst/>
          <a:rect l="0" t="0" r="0" b="0"/>
          <a:pathLst>
            <a:path>
              <a:moveTo>
                <a:pt x="843321" y="0"/>
              </a:moveTo>
              <a:lnTo>
                <a:pt x="843321" y="182336"/>
              </a:lnTo>
              <a:lnTo>
                <a:pt x="0" y="182336"/>
              </a:lnTo>
              <a:lnTo>
                <a:pt x="0" y="2675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404CB4-28B5-4983-A516-3F7A94617B67}">
      <dsp:nvSpPr>
        <dsp:cNvPr id="0" name=""/>
        <dsp:cNvSpPr/>
      </dsp:nvSpPr>
      <dsp:spPr>
        <a:xfrm>
          <a:off x="6341003" y="2288153"/>
          <a:ext cx="91440" cy="267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5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6E999E-66FD-4637-AD33-5AC8B79F1842}">
      <dsp:nvSpPr>
        <dsp:cNvPr id="0" name=""/>
        <dsp:cNvSpPr/>
      </dsp:nvSpPr>
      <dsp:spPr>
        <a:xfrm>
          <a:off x="6341003" y="1436399"/>
          <a:ext cx="91440" cy="267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5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B3AE3-C56B-4C46-B2FE-8FC0FF516083}">
      <dsp:nvSpPr>
        <dsp:cNvPr id="0" name=""/>
        <dsp:cNvSpPr/>
      </dsp:nvSpPr>
      <dsp:spPr>
        <a:xfrm>
          <a:off x="5543401" y="584644"/>
          <a:ext cx="843321" cy="267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336"/>
              </a:lnTo>
              <a:lnTo>
                <a:pt x="843321" y="182336"/>
              </a:lnTo>
              <a:lnTo>
                <a:pt x="843321" y="2675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98AC2-9187-42A7-8316-2334E731B4D9}">
      <dsp:nvSpPr>
        <dsp:cNvPr id="0" name=""/>
        <dsp:cNvSpPr/>
      </dsp:nvSpPr>
      <dsp:spPr>
        <a:xfrm>
          <a:off x="5083408" y="452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D93CD-BA7B-4499-826C-20AE6140A068}">
      <dsp:nvSpPr>
        <dsp:cNvPr id="0" name=""/>
        <dsp:cNvSpPr/>
      </dsp:nvSpPr>
      <dsp:spPr>
        <a:xfrm>
          <a:off x="5185629" y="97562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All</a:t>
          </a:r>
          <a:endParaRPr lang="en-US" sz="1300" kern="1200" dirty="0"/>
        </a:p>
      </dsp:txBody>
      <dsp:txXfrm>
        <a:off x="5202739" y="114672"/>
        <a:ext cx="885767" cy="549971"/>
      </dsp:txXfrm>
    </dsp:sp>
    <dsp:sp modelId="{0FAC0412-8017-4535-AC2C-8A81766BC88D}">
      <dsp:nvSpPr>
        <dsp:cNvPr id="0" name=""/>
        <dsp:cNvSpPr/>
      </dsp:nvSpPr>
      <dsp:spPr>
        <a:xfrm>
          <a:off x="5926729" y="852207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EC764-966F-4CBB-8AD4-11EFBFEC79FB}">
      <dsp:nvSpPr>
        <dsp:cNvPr id="0" name=""/>
        <dsp:cNvSpPr/>
      </dsp:nvSpPr>
      <dsp:spPr>
        <a:xfrm>
          <a:off x="6028950" y="949317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Animals</a:t>
          </a:r>
          <a:endParaRPr lang="en-US" sz="1300" kern="1200" dirty="0"/>
        </a:p>
      </dsp:txBody>
      <dsp:txXfrm>
        <a:off x="6046060" y="966427"/>
        <a:ext cx="885767" cy="549971"/>
      </dsp:txXfrm>
    </dsp:sp>
    <dsp:sp modelId="{D903AFF5-E5F6-4466-924A-0B5E49DA2031}">
      <dsp:nvSpPr>
        <dsp:cNvPr id="0" name=""/>
        <dsp:cNvSpPr/>
      </dsp:nvSpPr>
      <dsp:spPr>
        <a:xfrm>
          <a:off x="5926729" y="1703962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F96DB-4BC4-4BFF-A0F6-595B9165E4CE}">
      <dsp:nvSpPr>
        <dsp:cNvPr id="0" name=""/>
        <dsp:cNvSpPr/>
      </dsp:nvSpPr>
      <dsp:spPr>
        <a:xfrm>
          <a:off x="6028950" y="1801071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Farm</a:t>
          </a:r>
          <a:endParaRPr lang="en-US" sz="1300" kern="1200" dirty="0"/>
        </a:p>
      </dsp:txBody>
      <dsp:txXfrm>
        <a:off x="6046060" y="1818181"/>
        <a:ext cx="885767" cy="549971"/>
      </dsp:txXfrm>
    </dsp:sp>
    <dsp:sp modelId="{4F97DA0F-CA2C-4DFC-94D7-D273FB7AF9D3}">
      <dsp:nvSpPr>
        <dsp:cNvPr id="0" name=""/>
        <dsp:cNvSpPr/>
      </dsp:nvSpPr>
      <dsp:spPr>
        <a:xfrm>
          <a:off x="5926729" y="2555716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59ED9-F503-4A52-82DA-D69BBEAAF564}">
      <dsp:nvSpPr>
        <dsp:cNvPr id="0" name=""/>
        <dsp:cNvSpPr/>
      </dsp:nvSpPr>
      <dsp:spPr>
        <a:xfrm>
          <a:off x="6028950" y="2652826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Cow</a:t>
          </a:r>
          <a:endParaRPr lang="en-US" sz="1300" kern="1200" dirty="0"/>
        </a:p>
      </dsp:txBody>
      <dsp:txXfrm>
        <a:off x="6046060" y="2669936"/>
        <a:ext cx="885767" cy="549971"/>
      </dsp:txXfrm>
    </dsp:sp>
    <dsp:sp modelId="{989D2EA1-9439-4DA1-8943-DD924ED047AB}">
      <dsp:nvSpPr>
        <dsp:cNvPr id="0" name=""/>
        <dsp:cNvSpPr/>
      </dsp:nvSpPr>
      <dsp:spPr>
        <a:xfrm>
          <a:off x="4240086" y="852207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E1DCD-7FAB-448D-A679-39CB0A27E971}">
      <dsp:nvSpPr>
        <dsp:cNvPr id="0" name=""/>
        <dsp:cNvSpPr/>
      </dsp:nvSpPr>
      <dsp:spPr>
        <a:xfrm>
          <a:off x="4342307" y="949317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Food</a:t>
          </a:r>
          <a:endParaRPr lang="en-US" sz="1300" kern="1200" dirty="0"/>
        </a:p>
      </dsp:txBody>
      <dsp:txXfrm>
        <a:off x="4359417" y="966427"/>
        <a:ext cx="885767" cy="549971"/>
      </dsp:txXfrm>
    </dsp:sp>
    <dsp:sp modelId="{B218574D-9AA9-4FC6-ACD5-705527619D50}">
      <dsp:nvSpPr>
        <dsp:cNvPr id="0" name=""/>
        <dsp:cNvSpPr/>
      </dsp:nvSpPr>
      <dsp:spPr>
        <a:xfrm>
          <a:off x="4802301" y="1703962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2BFF2-8FFC-4ECE-A7B4-049869A6D83E}">
      <dsp:nvSpPr>
        <dsp:cNvPr id="0" name=""/>
        <dsp:cNvSpPr/>
      </dsp:nvSpPr>
      <dsp:spPr>
        <a:xfrm>
          <a:off x="4904521" y="1801071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Beef</a:t>
          </a:r>
          <a:endParaRPr lang="en-US" sz="1300" kern="1200" dirty="0"/>
        </a:p>
      </dsp:txBody>
      <dsp:txXfrm>
        <a:off x="4921631" y="1818181"/>
        <a:ext cx="885767" cy="549971"/>
      </dsp:txXfrm>
    </dsp:sp>
    <dsp:sp modelId="{8315F51C-B4F5-4C1B-A0FB-D3C39D4D2469}">
      <dsp:nvSpPr>
        <dsp:cNvPr id="0" name=""/>
        <dsp:cNvSpPr/>
      </dsp:nvSpPr>
      <dsp:spPr>
        <a:xfrm>
          <a:off x="4802301" y="2555716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D6FD2-751D-4342-8A24-373806A377E2}">
      <dsp:nvSpPr>
        <dsp:cNvPr id="0" name=""/>
        <dsp:cNvSpPr/>
      </dsp:nvSpPr>
      <dsp:spPr>
        <a:xfrm>
          <a:off x="4904521" y="2652826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Hamburger</a:t>
          </a:r>
          <a:endParaRPr lang="en-US" sz="1300" kern="1200" dirty="0"/>
        </a:p>
      </dsp:txBody>
      <dsp:txXfrm>
        <a:off x="4921631" y="2669936"/>
        <a:ext cx="885767" cy="549971"/>
      </dsp:txXfrm>
    </dsp:sp>
    <dsp:sp modelId="{0F62097E-E899-413A-B307-BD360315F6A4}">
      <dsp:nvSpPr>
        <dsp:cNvPr id="0" name=""/>
        <dsp:cNvSpPr/>
      </dsp:nvSpPr>
      <dsp:spPr>
        <a:xfrm>
          <a:off x="3677872" y="1703962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4006F-235B-45D5-96E7-76BD89EC9013}">
      <dsp:nvSpPr>
        <dsp:cNvPr id="0" name=""/>
        <dsp:cNvSpPr/>
      </dsp:nvSpPr>
      <dsp:spPr>
        <a:xfrm>
          <a:off x="3780093" y="1801071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Cooking</a:t>
          </a:r>
          <a:endParaRPr lang="en-US" sz="1300" kern="1200" dirty="0"/>
        </a:p>
      </dsp:txBody>
      <dsp:txXfrm>
        <a:off x="3797203" y="1818181"/>
        <a:ext cx="885767" cy="5499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E734E-FAAA-4665-B742-408D48ED0D2E}">
      <dsp:nvSpPr>
        <dsp:cNvPr id="0" name=""/>
        <dsp:cNvSpPr/>
      </dsp:nvSpPr>
      <dsp:spPr>
        <a:xfrm>
          <a:off x="4654360" y="2288153"/>
          <a:ext cx="91440" cy="267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5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2469F-B300-4441-8B7A-811F2944BE7C}">
      <dsp:nvSpPr>
        <dsp:cNvPr id="0" name=""/>
        <dsp:cNvSpPr/>
      </dsp:nvSpPr>
      <dsp:spPr>
        <a:xfrm>
          <a:off x="4654360" y="1436399"/>
          <a:ext cx="91440" cy="267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5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6AA36-6C29-4402-87AE-3BA3F7F7FB10}">
      <dsp:nvSpPr>
        <dsp:cNvPr id="0" name=""/>
        <dsp:cNvSpPr/>
      </dsp:nvSpPr>
      <dsp:spPr>
        <a:xfrm>
          <a:off x="4700080" y="584644"/>
          <a:ext cx="562214" cy="267562"/>
        </a:xfrm>
        <a:custGeom>
          <a:avLst/>
          <a:gdLst/>
          <a:ahLst/>
          <a:cxnLst/>
          <a:rect l="0" t="0" r="0" b="0"/>
          <a:pathLst>
            <a:path>
              <a:moveTo>
                <a:pt x="562214" y="0"/>
              </a:moveTo>
              <a:lnTo>
                <a:pt x="562214" y="182336"/>
              </a:lnTo>
              <a:lnTo>
                <a:pt x="0" y="182336"/>
              </a:lnTo>
              <a:lnTo>
                <a:pt x="0" y="2675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404CB4-28B5-4983-A516-3F7A94617B67}">
      <dsp:nvSpPr>
        <dsp:cNvPr id="0" name=""/>
        <dsp:cNvSpPr/>
      </dsp:nvSpPr>
      <dsp:spPr>
        <a:xfrm>
          <a:off x="5778788" y="2288153"/>
          <a:ext cx="91440" cy="267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5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6E999E-66FD-4637-AD33-5AC8B79F1842}">
      <dsp:nvSpPr>
        <dsp:cNvPr id="0" name=""/>
        <dsp:cNvSpPr/>
      </dsp:nvSpPr>
      <dsp:spPr>
        <a:xfrm>
          <a:off x="5778788" y="1436399"/>
          <a:ext cx="91440" cy="267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5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B3AE3-C56B-4C46-B2FE-8FC0FF516083}">
      <dsp:nvSpPr>
        <dsp:cNvPr id="0" name=""/>
        <dsp:cNvSpPr/>
      </dsp:nvSpPr>
      <dsp:spPr>
        <a:xfrm>
          <a:off x="5262294" y="584644"/>
          <a:ext cx="562214" cy="267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336"/>
              </a:lnTo>
              <a:lnTo>
                <a:pt x="562214" y="182336"/>
              </a:lnTo>
              <a:lnTo>
                <a:pt x="562214" y="2675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98AC2-9187-42A7-8316-2334E731B4D9}">
      <dsp:nvSpPr>
        <dsp:cNvPr id="0" name=""/>
        <dsp:cNvSpPr/>
      </dsp:nvSpPr>
      <dsp:spPr>
        <a:xfrm>
          <a:off x="4802301" y="452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D93CD-BA7B-4499-826C-20AE6140A068}">
      <dsp:nvSpPr>
        <dsp:cNvPr id="0" name=""/>
        <dsp:cNvSpPr/>
      </dsp:nvSpPr>
      <dsp:spPr>
        <a:xfrm>
          <a:off x="4904521" y="97562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All</a:t>
          </a:r>
          <a:endParaRPr lang="en-US" sz="1800" kern="1200" dirty="0"/>
        </a:p>
      </dsp:txBody>
      <dsp:txXfrm>
        <a:off x="4921631" y="114672"/>
        <a:ext cx="885767" cy="549971"/>
      </dsp:txXfrm>
    </dsp:sp>
    <dsp:sp modelId="{0FAC0412-8017-4535-AC2C-8A81766BC88D}">
      <dsp:nvSpPr>
        <dsp:cNvPr id="0" name=""/>
        <dsp:cNvSpPr/>
      </dsp:nvSpPr>
      <dsp:spPr>
        <a:xfrm>
          <a:off x="5364515" y="852207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EC764-966F-4CBB-8AD4-11EFBFEC79FB}">
      <dsp:nvSpPr>
        <dsp:cNvPr id="0" name=""/>
        <dsp:cNvSpPr/>
      </dsp:nvSpPr>
      <dsp:spPr>
        <a:xfrm>
          <a:off x="5466736" y="949317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Animals</a:t>
          </a:r>
          <a:endParaRPr lang="en-US" sz="1800" kern="1200" dirty="0"/>
        </a:p>
      </dsp:txBody>
      <dsp:txXfrm>
        <a:off x="5483846" y="966427"/>
        <a:ext cx="885767" cy="549971"/>
      </dsp:txXfrm>
    </dsp:sp>
    <dsp:sp modelId="{D903AFF5-E5F6-4466-924A-0B5E49DA2031}">
      <dsp:nvSpPr>
        <dsp:cNvPr id="0" name=""/>
        <dsp:cNvSpPr/>
      </dsp:nvSpPr>
      <dsp:spPr>
        <a:xfrm>
          <a:off x="5364515" y="1703962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F96DB-4BC4-4BFF-A0F6-595B9165E4CE}">
      <dsp:nvSpPr>
        <dsp:cNvPr id="0" name=""/>
        <dsp:cNvSpPr/>
      </dsp:nvSpPr>
      <dsp:spPr>
        <a:xfrm>
          <a:off x="5466736" y="1801071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Farm</a:t>
          </a:r>
          <a:endParaRPr lang="en-US" sz="1800" kern="1200" dirty="0"/>
        </a:p>
      </dsp:txBody>
      <dsp:txXfrm>
        <a:off x="5483846" y="1818181"/>
        <a:ext cx="885767" cy="549971"/>
      </dsp:txXfrm>
    </dsp:sp>
    <dsp:sp modelId="{4F97DA0F-CA2C-4DFC-94D7-D273FB7AF9D3}">
      <dsp:nvSpPr>
        <dsp:cNvPr id="0" name=""/>
        <dsp:cNvSpPr/>
      </dsp:nvSpPr>
      <dsp:spPr>
        <a:xfrm>
          <a:off x="5364515" y="2555716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59ED9-F503-4A52-82DA-D69BBEAAF564}">
      <dsp:nvSpPr>
        <dsp:cNvPr id="0" name=""/>
        <dsp:cNvSpPr/>
      </dsp:nvSpPr>
      <dsp:spPr>
        <a:xfrm>
          <a:off x="5466736" y="2652826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Cow</a:t>
          </a:r>
          <a:endParaRPr lang="en-US" sz="1800" kern="1200" dirty="0"/>
        </a:p>
      </dsp:txBody>
      <dsp:txXfrm>
        <a:off x="5483846" y="2669936"/>
        <a:ext cx="885767" cy="549971"/>
      </dsp:txXfrm>
    </dsp:sp>
    <dsp:sp modelId="{989D2EA1-9439-4DA1-8943-DD924ED047AB}">
      <dsp:nvSpPr>
        <dsp:cNvPr id="0" name=""/>
        <dsp:cNvSpPr/>
      </dsp:nvSpPr>
      <dsp:spPr>
        <a:xfrm>
          <a:off x="4240086" y="852207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E1DCD-7FAB-448D-A679-39CB0A27E971}">
      <dsp:nvSpPr>
        <dsp:cNvPr id="0" name=""/>
        <dsp:cNvSpPr/>
      </dsp:nvSpPr>
      <dsp:spPr>
        <a:xfrm>
          <a:off x="4342307" y="949317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Food</a:t>
          </a:r>
          <a:endParaRPr lang="en-US" sz="1800" kern="1200" dirty="0"/>
        </a:p>
      </dsp:txBody>
      <dsp:txXfrm>
        <a:off x="4359417" y="966427"/>
        <a:ext cx="885767" cy="549971"/>
      </dsp:txXfrm>
    </dsp:sp>
    <dsp:sp modelId="{0F62097E-E899-413A-B307-BD360315F6A4}">
      <dsp:nvSpPr>
        <dsp:cNvPr id="0" name=""/>
        <dsp:cNvSpPr/>
      </dsp:nvSpPr>
      <dsp:spPr>
        <a:xfrm>
          <a:off x="4240086" y="1703962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4006F-235B-45D5-96E7-76BD89EC9013}">
      <dsp:nvSpPr>
        <dsp:cNvPr id="0" name=""/>
        <dsp:cNvSpPr/>
      </dsp:nvSpPr>
      <dsp:spPr>
        <a:xfrm>
          <a:off x="4342307" y="1801071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Beef</a:t>
          </a:r>
          <a:endParaRPr lang="en-US" sz="1800" kern="1200" dirty="0"/>
        </a:p>
      </dsp:txBody>
      <dsp:txXfrm>
        <a:off x="4359417" y="1818181"/>
        <a:ext cx="885767" cy="549971"/>
      </dsp:txXfrm>
    </dsp:sp>
    <dsp:sp modelId="{E5DB39BF-CDDF-4BFA-A250-1A5FFF651134}">
      <dsp:nvSpPr>
        <dsp:cNvPr id="0" name=""/>
        <dsp:cNvSpPr/>
      </dsp:nvSpPr>
      <dsp:spPr>
        <a:xfrm>
          <a:off x="4240086" y="2555716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E5441-8010-4E85-A0EA-4D720BFCD8DD}">
      <dsp:nvSpPr>
        <dsp:cNvPr id="0" name=""/>
        <dsp:cNvSpPr/>
      </dsp:nvSpPr>
      <dsp:spPr>
        <a:xfrm>
          <a:off x="4342307" y="2652826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Steak</a:t>
          </a:r>
          <a:endParaRPr lang="en-US" sz="1800" kern="1200" dirty="0"/>
        </a:p>
      </dsp:txBody>
      <dsp:txXfrm>
        <a:off x="4359417" y="2669936"/>
        <a:ext cx="885767" cy="5499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2469F-B300-4441-8B7A-811F2944BE7C}">
      <dsp:nvSpPr>
        <dsp:cNvPr id="0" name=""/>
        <dsp:cNvSpPr/>
      </dsp:nvSpPr>
      <dsp:spPr>
        <a:xfrm>
          <a:off x="4654360" y="1436399"/>
          <a:ext cx="91440" cy="267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5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6AA36-6C29-4402-87AE-3BA3F7F7FB10}">
      <dsp:nvSpPr>
        <dsp:cNvPr id="0" name=""/>
        <dsp:cNvSpPr/>
      </dsp:nvSpPr>
      <dsp:spPr>
        <a:xfrm>
          <a:off x="4700080" y="584644"/>
          <a:ext cx="562214" cy="267562"/>
        </a:xfrm>
        <a:custGeom>
          <a:avLst/>
          <a:gdLst/>
          <a:ahLst/>
          <a:cxnLst/>
          <a:rect l="0" t="0" r="0" b="0"/>
          <a:pathLst>
            <a:path>
              <a:moveTo>
                <a:pt x="562214" y="0"/>
              </a:moveTo>
              <a:lnTo>
                <a:pt x="562214" y="182336"/>
              </a:lnTo>
              <a:lnTo>
                <a:pt x="0" y="182336"/>
              </a:lnTo>
              <a:lnTo>
                <a:pt x="0" y="2675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404CB4-28B5-4983-A516-3F7A94617B67}">
      <dsp:nvSpPr>
        <dsp:cNvPr id="0" name=""/>
        <dsp:cNvSpPr/>
      </dsp:nvSpPr>
      <dsp:spPr>
        <a:xfrm>
          <a:off x="5778788" y="2288153"/>
          <a:ext cx="91440" cy="267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5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6E999E-66FD-4637-AD33-5AC8B79F1842}">
      <dsp:nvSpPr>
        <dsp:cNvPr id="0" name=""/>
        <dsp:cNvSpPr/>
      </dsp:nvSpPr>
      <dsp:spPr>
        <a:xfrm>
          <a:off x="5778788" y="1436399"/>
          <a:ext cx="91440" cy="267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5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B3AE3-C56B-4C46-B2FE-8FC0FF516083}">
      <dsp:nvSpPr>
        <dsp:cNvPr id="0" name=""/>
        <dsp:cNvSpPr/>
      </dsp:nvSpPr>
      <dsp:spPr>
        <a:xfrm>
          <a:off x="5262294" y="584644"/>
          <a:ext cx="562214" cy="267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336"/>
              </a:lnTo>
              <a:lnTo>
                <a:pt x="562214" y="182336"/>
              </a:lnTo>
              <a:lnTo>
                <a:pt x="562214" y="2675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98AC2-9187-42A7-8316-2334E731B4D9}">
      <dsp:nvSpPr>
        <dsp:cNvPr id="0" name=""/>
        <dsp:cNvSpPr/>
      </dsp:nvSpPr>
      <dsp:spPr>
        <a:xfrm>
          <a:off x="4802301" y="452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D93CD-BA7B-4499-826C-20AE6140A068}">
      <dsp:nvSpPr>
        <dsp:cNvPr id="0" name=""/>
        <dsp:cNvSpPr/>
      </dsp:nvSpPr>
      <dsp:spPr>
        <a:xfrm>
          <a:off x="4904521" y="97562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All</a:t>
          </a:r>
          <a:endParaRPr lang="en-US" sz="1200" kern="1200" dirty="0"/>
        </a:p>
      </dsp:txBody>
      <dsp:txXfrm>
        <a:off x="4921631" y="114672"/>
        <a:ext cx="885767" cy="549971"/>
      </dsp:txXfrm>
    </dsp:sp>
    <dsp:sp modelId="{0FAC0412-8017-4535-AC2C-8A81766BC88D}">
      <dsp:nvSpPr>
        <dsp:cNvPr id="0" name=""/>
        <dsp:cNvSpPr/>
      </dsp:nvSpPr>
      <dsp:spPr>
        <a:xfrm>
          <a:off x="5364515" y="852207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EC764-966F-4CBB-8AD4-11EFBFEC79FB}">
      <dsp:nvSpPr>
        <dsp:cNvPr id="0" name=""/>
        <dsp:cNvSpPr/>
      </dsp:nvSpPr>
      <dsp:spPr>
        <a:xfrm>
          <a:off x="5466736" y="949317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Animals</a:t>
          </a:r>
          <a:endParaRPr lang="en-US" sz="1200" kern="1200" dirty="0"/>
        </a:p>
      </dsp:txBody>
      <dsp:txXfrm>
        <a:off x="5483846" y="966427"/>
        <a:ext cx="885767" cy="549971"/>
      </dsp:txXfrm>
    </dsp:sp>
    <dsp:sp modelId="{D903AFF5-E5F6-4466-924A-0B5E49DA2031}">
      <dsp:nvSpPr>
        <dsp:cNvPr id="0" name=""/>
        <dsp:cNvSpPr/>
      </dsp:nvSpPr>
      <dsp:spPr>
        <a:xfrm>
          <a:off x="5364515" y="1703962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F96DB-4BC4-4BFF-A0F6-595B9165E4CE}">
      <dsp:nvSpPr>
        <dsp:cNvPr id="0" name=""/>
        <dsp:cNvSpPr/>
      </dsp:nvSpPr>
      <dsp:spPr>
        <a:xfrm>
          <a:off x="5466736" y="1801071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Pets</a:t>
          </a:r>
          <a:endParaRPr lang="en-US" sz="1200" kern="1200" dirty="0"/>
        </a:p>
      </dsp:txBody>
      <dsp:txXfrm>
        <a:off x="5483846" y="1818181"/>
        <a:ext cx="885767" cy="549971"/>
      </dsp:txXfrm>
    </dsp:sp>
    <dsp:sp modelId="{4F97DA0F-CA2C-4DFC-94D7-D273FB7AF9D3}">
      <dsp:nvSpPr>
        <dsp:cNvPr id="0" name=""/>
        <dsp:cNvSpPr/>
      </dsp:nvSpPr>
      <dsp:spPr>
        <a:xfrm>
          <a:off x="5364515" y="2555716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59ED9-F503-4A52-82DA-D69BBEAAF564}">
      <dsp:nvSpPr>
        <dsp:cNvPr id="0" name=""/>
        <dsp:cNvSpPr/>
      </dsp:nvSpPr>
      <dsp:spPr>
        <a:xfrm>
          <a:off x="5466736" y="2652826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Dog</a:t>
          </a:r>
          <a:endParaRPr lang="en-US" sz="1200" kern="1200" dirty="0"/>
        </a:p>
      </dsp:txBody>
      <dsp:txXfrm>
        <a:off x="5483846" y="2669936"/>
        <a:ext cx="885767" cy="549971"/>
      </dsp:txXfrm>
    </dsp:sp>
    <dsp:sp modelId="{989D2EA1-9439-4DA1-8943-DD924ED047AB}">
      <dsp:nvSpPr>
        <dsp:cNvPr id="0" name=""/>
        <dsp:cNvSpPr/>
      </dsp:nvSpPr>
      <dsp:spPr>
        <a:xfrm>
          <a:off x="4240086" y="852207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E1DCD-7FAB-448D-A679-39CB0A27E971}">
      <dsp:nvSpPr>
        <dsp:cNvPr id="0" name=""/>
        <dsp:cNvSpPr/>
      </dsp:nvSpPr>
      <dsp:spPr>
        <a:xfrm>
          <a:off x="4342307" y="949317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Government</a:t>
          </a:r>
          <a:endParaRPr lang="en-US" sz="1200" kern="1200" dirty="0"/>
        </a:p>
      </dsp:txBody>
      <dsp:txXfrm>
        <a:off x="4359417" y="966427"/>
        <a:ext cx="885767" cy="549971"/>
      </dsp:txXfrm>
    </dsp:sp>
    <dsp:sp modelId="{0F62097E-E899-413A-B307-BD360315F6A4}">
      <dsp:nvSpPr>
        <dsp:cNvPr id="0" name=""/>
        <dsp:cNvSpPr/>
      </dsp:nvSpPr>
      <dsp:spPr>
        <a:xfrm>
          <a:off x="4240086" y="1703962"/>
          <a:ext cx="919987" cy="584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4006F-235B-45D5-96E7-76BD89EC9013}">
      <dsp:nvSpPr>
        <dsp:cNvPr id="0" name=""/>
        <dsp:cNvSpPr/>
      </dsp:nvSpPr>
      <dsp:spPr>
        <a:xfrm>
          <a:off x="4342307" y="1801071"/>
          <a:ext cx="919987" cy="584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Laws</a:t>
          </a:r>
          <a:endParaRPr lang="en-US" sz="1200" kern="1200" dirty="0"/>
        </a:p>
      </dsp:txBody>
      <dsp:txXfrm>
        <a:off x="4359417" y="1818181"/>
        <a:ext cx="885767" cy="549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Information Retrieval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Alexandria Persing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95401" y="1089891"/>
            <a:ext cx="9601196" cy="478597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What is an Information Retrieval System?</a:t>
            </a:r>
          </a:p>
          <a:p>
            <a:r>
              <a:rPr lang="en-US" sz="3200" dirty="0" smtClean="0"/>
              <a:t>How does mine work?</a:t>
            </a:r>
          </a:p>
          <a:p>
            <a:pPr lvl="1"/>
            <a:r>
              <a:rPr lang="en-US" sz="3200" dirty="0" smtClean="0"/>
              <a:t>Content Tree</a:t>
            </a:r>
          </a:p>
          <a:p>
            <a:pPr lvl="1"/>
            <a:r>
              <a:rPr lang="en-US" sz="3200" dirty="0" smtClean="0"/>
              <a:t>Building a Document Profile</a:t>
            </a:r>
          </a:p>
          <a:p>
            <a:pPr lvl="1"/>
            <a:r>
              <a:rPr lang="en-US" sz="3200" dirty="0" smtClean="0"/>
              <a:t>Comparing Documents</a:t>
            </a:r>
          </a:p>
          <a:p>
            <a:r>
              <a:rPr lang="en-US" sz="3200" dirty="0" smtClean="0"/>
              <a:t>Recall and Precision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an Information </a:t>
            </a:r>
            <a:r>
              <a:rPr lang="en-US" dirty="0" smtClean="0"/>
              <a:t>Retrieval </a:t>
            </a:r>
            <a:r>
              <a:rPr lang="en-US" dirty="0" smtClean="0"/>
              <a:t>System?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300" y="2540988"/>
            <a:ext cx="3491562" cy="3317875"/>
          </a:xfrm>
          <a:prstGeom prst="rect">
            <a:avLst/>
          </a:prstGeom>
        </p:spPr>
      </p:pic>
      <p:pic>
        <p:nvPicPr>
          <p:cNvPr id="1026" name="Picture 2" descr="http://www.sigchi.org/chi96/proceedings/papers/Koenemann/jk1_fg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197" y="2593049"/>
            <a:ext cx="4169290" cy="326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4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mine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idea of there being “Content Trees” from which document profiles are built</a:t>
            </a:r>
          </a:p>
          <a:p>
            <a:r>
              <a:rPr lang="en-US" dirty="0" smtClean="0"/>
              <a:t>You then compare the document profiles to determine 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6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87728333"/>
              </p:ext>
            </p:extLst>
          </p:nvPr>
        </p:nvGraphicFramePr>
        <p:xfrm>
          <a:off x="766120" y="659027"/>
          <a:ext cx="10626810" cy="5502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344829" y="644381"/>
            <a:ext cx="9601196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Content Tree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8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50873854"/>
              </p:ext>
            </p:extLst>
          </p:nvPr>
        </p:nvGraphicFramePr>
        <p:xfrm>
          <a:off x="766120" y="2924431"/>
          <a:ext cx="10626810" cy="3237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344829" y="644381"/>
            <a:ext cx="9601196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Building a Document Profile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48482" y="1601343"/>
            <a:ext cx="9601196" cy="331893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48482" y="1601343"/>
            <a:ext cx="9601196" cy="85353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 like lots of food, but I like cows because they turn into steak.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82836" y="5692575"/>
            <a:ext cx="22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82836" y="4838687"/>
            <a:ext cx="22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13599" y="3955114"/>
            <a:ext cx="22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13599" y="4838687"/>
            <a:ext cx="22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13600" y="5692575"/>
            <a:ext cx="22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94381" y="3955114"/>
            <a:ext cx="19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82836" y="3955114"/>
            <a:ext cx="22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2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5DB39BF-CDDF-4BFA-A250-1A5FFF6511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CE5441-8010-4E85-A0EA-4D720BFCD8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1E734E-FAAA-4665-B742-408D48ED0D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62097E-E899-413A-B307-BD360315F6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BD4006F-235B-45D5-96E7-76BD89EC90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82469F-B300-4441-8B7A-811F2944BE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9D2EA1-9439-4DA1-8943-DD924ED047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16E1DCD-7FAB-448D-A679-39CB0A27E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97DA0F-CA2C-4DFC-94D7-D273FB7AF9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A59ED9-F503-4A52-82DA-D69BBEAAF5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404CB4-28B5-4983-A516-3F7A94617B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03AFF5-E5F6-4466-924A-0B5E49DA20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3EF96DB-4BC4-4BFF-A0F6-595B9165E4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6E999E-66FD-4637-AD33-5AC8B79F18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AC0412-8017-4535-AC2C-8A81766BC8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6EC764-966F-4CBB-8AD4-11EFBFEC79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96AA36-6C29-4402-87AE-3BA3F7F7FB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18B3AE3-C56B-4C46-B2FE-8FC0FF5160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198AC2-9187-42A7-8316-2334E731B4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BED93CD-BA7B-4499-826C-20AE6140A0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 rev="1"/>
        </p:bldSub>
      </p:bldGraphic>
      <p:bldP spid="2" grpId="0"/>
      <p:bldP spid="8" grpId="0"/>
      <p:bldP spid="9" grpId="0"/>
      <p:bldP spid="10" grpId="0"/>
      <p:bldP spid="11" grpId="0"/>
      <p:bldP spid="12" grpId="0"/>
      <p:bldP spid="13" grpId="0"/>
      <p:bldP spid="1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9729870"/>
              </p:ext>
            </p:extLst>
          </p:nvPr>
        </p:nvGraphicFramePr>
        <p:xfrm>
          <a:off x="832022" y="2388723"/>
          <a:ext cx="10626810" cy="3237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1344829" y="644381"/>
            <a:ext cx="9601196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Comparing Profiles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-2415683" y="2361014"/>
            <a:ext cx="10626810" cy="3237471"/>
            <a:chOff x="-3076207" y="2397959"/>
            <a:chExt cx="10626810" cy="3237471"/>
          </a:xfrm>
        </p:grpSpPr>
        <p:graphicFrame>
          <p:nvGraphicFramePr>
            <p:cNvPr id="11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26244426"/>
                </p:ext>
              </p:extLst>
            </p:nvPr>
          </p:nvGraphicFramePr>
          <p:xfrm>
            <a:off x="-3076207" y="2397959"/>
            <a:ext cx="10626810" cy="323747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20" name="Group 19"/>
            <p:cNvGrpSpPr/>
            <p:nvPr/>
          </p:nvGrpSpPr>
          <p:grpSpPr>
            <a:xfrm>
              <a:off x="840509" y="3428642"/>
              <a:ext cx="2752437" cy="2106793"/>
              <a:chOff x="840509" y="3428642"/>
              <a:chExt cx="2752437" cy="2106793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840509" y="5166103"/>
                <a:ext cx="221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40509" y="4312215"/>
                <a:ext cx="221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371272" y="3428642"/>
                <a:ext cx="221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371272" y="4312215"/>
                <a:ext cx="221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371273" y="5166103"/>
                <a:ext cx="221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52054" y="3428642"/>
                <a:ext cx="1985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</p:grpSp>
      </p:grpSp>
      <p:graphicFrame>
        <p:nvGraphicFramePr>
          <p:cNvPr id="1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895764"/>
              </p:ext>
            </p:extLst>
          </p:nvPr>
        </p:nvGraphicFramePr>
        <p:xfrm>
          <a:off x="4174836" y="2411813"/>
          <a:ext cx="10626810" cy="3237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8100291" y="3412057"/>
            <a:ext cx="2752437" cy="2106793"/>
            <a:chOff x="7730836" y="3373223"/>
            <a:chExt cx="2752437" cy="2106793"/>
          </a:xfrm>
        </p:grpSpPr>
        <p:sp>
          <p:nvSpPr>
            <p:cNvPr id="23" name="TextBox 22"/>
            <p:cNvSpPr txBox="1"/>
            <p:nvPr/>
          </p:nvSpPr>
          <p:spPr>
            <a:xfrm>
              <a:off x="7730836" y="4256796"/>
              <a:ext cx="221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261599" y="3373223"/>
              <a:ext cx="221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261599" y="4256796"/>
              <a:ext cx="221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261600" y="5110684"/>
              <a:ext cx="221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730836" y="3373223"/>
              <a:ext cx="221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739321" y="3406539"/>
            <a:ext cx="221674" cy="2106793"/>
            <a:chOff x="10261599" y="3373223"/>
            <a:chExt cx="221674" cy="2106793"/>
          </a:xfrm>
        </p:grpSpPr>
        <p:sp>
          <p:nvSpPr>
            <p:cNvPr id="31" name="TextBox 30"/>
            <p:cNvSpPr txBox="1"/>
            <p:nvPr/>
          </p:nvSpPr>
          <p:spPr>
            <a:xfrm>
              <a:off x="10261599" y="3373223"/>
              <a:ext cx="221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61599" y="4256796"/>
              <a:ext cx="221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261600" y="5110684"/>
              <a:ext cx="221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273192" y="4256796"/>
            <a:ext cx="22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90938" y="5096051"/>
            <a:ext cx="22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458691" y="4257457"/>
            <a:ext cx="22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794889" y="3412057"/>
            <a:ext cx="22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0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and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Measurements for determining how well the system works </a:t>
            </a:r>
          </a:p>
          <a:p>
            <a:r>
              <a:rPr lang="en-US" dirty="0" smtClean="0"/>
              <a:t>Recall:</a:t>
            </a:r>
          </a:p>
          <a:p>
            <a:pPr lvl="1"/>
            <a:r>
              <a:rPr lang="en-US" dirty="0" smtClean="0"/>
              <a:t>Number of relevant documents retrieved / Total number of relevant documents</a:t>
            </a:r>
          </a:p>
          <a:p>
            <a:r>
              <a:rPr lang="en-US" dirty="0" smtClean="0"/>
              <a:t>Precision:</a:t>
            </a:r>
          </a:p>
          <a:p>
            <a:pPr lvl="1"/>
            <a:r>
              <a:rPr lang="en-US" dirty="0" smtClean="0"/>
              <a:t>Number of relevant documents retrieved / Total number of retrieved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1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Current Recall and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Matching Queries to Documents:</a:t>
            </a:r>
          </a:p>
          <a:p>
            <a:pPr lvl="1"/>
            <a:r>
              <a:rPr lang="en-US" dirty="0" smtClean="0"/>
              <a:t>Recall: 26.5%</a:t>
            </a:r>
          </a:p>
          <a:p>
            <a:pPr lvl="1"/>
            <a:r>
              <a:rPr lang="en-US" dirty="0" smtClean="0"/>
              <a:t>Precision: 4.3%</a:t>
            </a:r>
          </a:p>
          <a:p>
            <a:r>
              <a:rPr lang="en-US" dirty="0" smtClean="0"/>
              <a:t>Average Matching Documents to Documents (based on expected query results):</a:t>
            </a:r>
          </a:p>
          <a:p>
            <a:pPr lvl="1"/>
            <a:r>
              <a:rPr lang="en-US" dirty="0" smtClean="0"/>
              <a:t>Recall: 19.4%</a:t>
            </a:r>
          </a:p>
          <a:p>
            <a:pPr lvl="1"/>
            <a:r>
              <a:rPr lang="en-US" dirty="0" smtClean="0"/>
              <a:t>Precision: 27.4%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7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296</TotalTime>
  <Words>241</Words>
  <Application>Microsoft Office PowerPoint</Application>
  <PresentationFormat>Widescreen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Information Retrieval System</vt:lpstr>
      <vt:lpstr>PowerPoint Presentation</vt:lpstr>
      <vt:lpstr>What is an Information Retrieval System?</vt:lpstr>
      <vt:lpstr>How does mine work?</vt:lpstr>
      <vt:lpstr>PowerPoint Presentation</vt:lpstr>
      <vt:lpstr>PowerPoint Presentation</vt:lpstr>
      <vt:lpstr>PowerPoint Presentation</vt:lpstr>
      <vt:lpstr>Recall and Precision</vt:lpstr>
      <vt:lpstr>My Current Recall and Precision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Persing</dc:creator>
  <cp:lastModifiedBy>Ali Persing</cp:lastModifiedBy>
  <cp:revision>14</cp:revision>
  <dcterms:created xsi:type="dcterms:W3CDTF">2015-05-15T16:02:22Z</dcterms:created>
  <dcterms:modified xsi:type="dcterms:W3CDTF">2015-05-15T21:00:17Z</dcterms:modified>
</cp:coreProperties>
</file>