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8" roundtripDataSignature="AMtx7miviz11T2sga9TOHVA4vHpZbIAe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Dataiku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Predictive analysis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1208090" y="1019263"/>
            <a:ext cx="1560846" cy="857078"/>
          </a:xfrm>
          <a:prstGeom prst="homePlate">
            <a:avLst>
              <a:gd fmla="val 15862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Tidy data and exploratory data analysis</a:t>
            </a:r>
            <a:endParaRPr b="0" i="0" sz="11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2"/>
          <p:cNvSpPr/>
          <p:nvPr/>
        </p:nvSpPr>
        <p:spPr>
          <a:xfrm>
            <a:off x="1208090" y="2028036"/>
            <a:ext cx="1560846" cy="857078"/>
          </a:xfrm>
          <a:prstGeom prst="homePlate">
            <a:avLst>
              <a:gd fmla="val 15862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Preprocessing and simple model score</a:t>
            </a:r>
            <a:endParaRPr b="0" i="0" sz="11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2"/>
          <p:cNvSpPr/>
          <p:nvPr/>
        </p:nvSpPr>
        <p:spPr>
          <a:xfrm>
            <a:off x="1209648" y="3024225"/>
            <a:ext cx="1560846" cy="857078"/>
          </a:xfrm>
          <a:prstGeom prst="homePlate">
            <a:avLst>
              <a:gd fmla="val 15862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Logistic regression model</a:t>
            </a:r>
            <a:endParaRPr b="0" i="0" sz="11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"/>
          <p:cNvSpPr/>
          <p:nvPr/>
        </p:nvSpPr>
        <p:spPr>
          <a:xfrm>
            <a:off x="1208090" y="4074946"/>
            <a:ext cx="1560846" cy="857078"/>
          </a:xfrm>
          <a:prstGeom prst="homePlate">
            <a:avLst>
              <a:gd fmla="val 15862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Dense neural network</a:t>
            </a:r>
            <a:endParaRPr b="0" i="0" sz="11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1203725" y="5121463"/>
            <a:ext cx="1560846" cy="857078"/>
          </a:xfrm>
          <a:prstGeom prst="homePlate">
            <a:avLst>
              <a:gd fmla="val 15862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Cloud, api and web page</a:t>
            </a:r>
            <a:endParaRPr b="0" i="0" sz="11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3064632" y="1019263"/>
            <a:ext cx="1381357" cy="85707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Space delete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Null value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delete column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Imputer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4676714" y="1019263"/>
            <a:ext cx="1381357" cy="85707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Histogram (numerical)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Bar plot (non numerical)</a:t>
            </a:r>
            <a:endParaRPr b="0" i="0" sz="10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6246851" y="1019263"/>
            <a:ext cx="1381357" cy="85707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Pair plot etc</a:t>
            </a:r>
            <a:endParaRPr b="0" i="0" sz="10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3064632" y="2029436"/>
            <a:ext cx="2438305" cy="85707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Scaling – numerical value</a:t>
            </a:r>
            <a:endParaRPr b="0" i="0" sz="10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Encoding – non numerical value</a:t>
            </a:r>
            <a:endParaRPr b="0" i="0" sz="10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Preprocessing pipeline</a:t>
            </a:r>
            <a:endParaRPr b="0" i="0" sz="10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5749319" y="2028037"/>
            <a:ext cx="1157237" cy="85707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Simple model</a:t>
            </a:r>
            <a:endParaRPr b="0" i="0" sz="10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4983131" y="3066172"/>
            <a:ext cx="1729313" cy="85707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Logistic regression binary classification model</a:t>
            </a:r>
            <a:endParaRPr b="0" i="0" sz="10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3064632" y="4074948"/>
            <a:ext cx="1729313" cy="85707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Deep learning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Dense neural network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Binary classification</a:t>
            </a:r>
            <a:endParaRPr b="0" i="0" sz="10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6940261" y="3036812"/>
            <a:ext cx="1729313" cy="85707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Finding best model by cross validation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Gradsearch / randomsearcg</a:t>
            </a:r>
            <a:endParaRPr b="0" i="0" sz="10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3064632" y="3036812"/>
            <a:ext cx="1729313" cy="85707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Splitting learn data to validating and training data </a:t>
            </a:r>
            <a:endParaRPr b="0" i="0" sz="10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7126511" y="2028037"/>
            <a:ext cx="1157237" cy="85707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Get prediction and evaluating scores</a:t>
            </a:r>
            <a:endParaRPr b="0" i="0" sz="10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8850371" y="3036811"/>
            <a:ext cx="1157237" cy="85707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Get prediction and evaluating scores</a:t>
            </a:r>
            <a:endParaRPr b="0" i="0" sz="10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10152062" y="3024226"/>
            <a:ext cx="1157237" cy="85707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accuracy vs precision vs recall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tradeoff</a:t>
            </a:r>
            <a:endParaRPr b="0" i="0" sz="10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4992221" y="4074947"/>
            <a:ext cx="1729313" cy="85707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Optimazing the model</a:t>
            </a:r>
            <a:endParaRPr b="0" i="0" sz="10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6939865" y="4074947"/>
            <a:ext cx="1729313" cy="85707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Getting scores and comparing with all before</a:t>
            </a:r>
            <a:endParaRPr b="0" i="0" sz="10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"/>
          <p:cNvSpPr/>
          <p:nvPr/>
        </p:nvSpPr>
        <p:spPr>
          <a:xfrm>
            <a:off x="3064632" y="5121465"/>
            <a:ext cx="1729313" cy="85707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Making docker file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Container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 in vm</a:t>
            </a:r>
            <a:endParaRPr b="0" i="0" sz="10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"/>
          <p:cNvSpPr/>
          <p:nvPr/>
        </p:nvSpPr>
        <p:spPr>
          <a:xfrm>
            <a:off x="4992221" y="5121464"/>
            <a:ext cx="1729313" cy="85707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Running api</a:t>
            </a:r>
            <a:endParaRPr b="0" i="0" sz="10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+ fatapi template 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Github page</a:t>
            </a:r>
            <a:endParaRPr b="0" i="0" sz="10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6939865" y="5121464"/>
            <a:ext cx="1729313" cy="85707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Making presentaion</a:t>
            </a:r>
            <a:endParaRPr b="0" i="0" sz="10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7" name="Google Shape;11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2023-01-14T11:30:02Z</dcterms:created>
  <dc:creator>ali zolfagharian</dc:creator>
</cp:coreProperties>
</file>