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F764C-B007-4291-9FD1-9F8D671BF984}" v="6" dt="2024-02-29T14:20:50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Liebelt" userId="a66c9eafe7ca5b97" providerId="LiveId" clId="{818F764C-B007-4291-9FD1-9F8D671BF984}"/>
    <pc:docChg chg="undo redo custSel addSld delSld modSld">
      <pc:chgData name="Anna Liebelt" userId="a66c9eafe7ca5b97" providerId="LiveId" clId="{818F764C-B007-4291-9FD1-9F8D671BF984}" dt="2024-02-29T16:22:11.607" v="64" actId="47"/>
      <pc:docMkLst>
        <pc:docMk/>
      </pc:docMkLst>
      <pc:sldChg chg="addSp delSp modSp new mod">
        <pc:chgData name="Anna Liebelt" userId="a66c9eafe7ca5b97" providerId="LiveId" clId="{818F764C-B007-4291-9FD1-9F8D671BF984}" dt="2024-02-29T13:54:36.952" v="21" actId="165"/>
        <pc:sldMkLst>
          <pc:docMk/>
          <pc:sldMk cId="3595496441" sldId="257"/>
        </pc:sldMkLst>
        <pc:spChg chg="add mod topLvl">
          <ac:chgData name="Anna Liebelt" userId="a66c9eafe7ca5b97" providerId="LiveId" clId="{818F764C-B007-4291-9FD1-9F8D671BF984}" dt="2024-02-29T13:54:36.952" v="21" actId="165"/>
          <ac:spMkLst>
            <pc:docMk/>
            <pc:sldMk cId="3595496441" sldId="257"/>
            <ac:spMk id="2" creationId="{E6A41C65-146B-5CDD-7245-0153815326E4}"/>
          </ac:spMkLst>
        </pc:spChg>
        <pc:spChg chg="add mod topLvl">
          <ac:chgData name="Anna Liebelt" userId="a66c9eafe7ca5b97" providerId="LiveId" clId="{818F764C-B007-4291-9FD1-9F8D671BF984}" dt="2024-02-29T13:54:36.952" v="21" actId="165"/>
          <ac:spMkLst>
            <pc:docMk/>
            <pc:sldMk cId="3595496441" sldId="257"/>
            <ac:spMk id="3" creationId="{84B90DB6-65E0-1031-3078-0683BC830CEB}"/>
          </ac:spMkLst>
        </pc:spChg>
        <pc:grpChg chg="add del mod">
          <ac:chgData name="Anna Liebelt" userId="a66c9eafe7ca5b97" providerId="LiveId" clId="{818F764C-B007-4291-9FD1-9F8D671BF984}" dt="2024-02-29T13:54:36.952" v="21" actId="165"/>
          <ac:grpSpMkLst>
            <pc:docMk/>
            <pc:sldMk cId="3595496441" sldId="257"/>
            <ac:grpSpMk id="4" creationId="{8D70A15D-9DE1-10B1-3A41-DD01668FE7D3}"/>
          </ac:grpSpMkLst>
        </pc:grpChg>
      </pc:sldChg>
      <pc:sldChg chg="addSp modSp new del mod">
        <pc:chgData name="Anna Liebelt" userId="a66c9eafe7ca5b97" providerId="LiveId" clId="{818F764C-B007-4291-9FD1-9F8D671BF984}" dt="2024-02-29T16:22:11.607" v="64" actId="47"/>
        <pc:sldMkLst>
          <pc:docMk/>
          <pc:sldMk cId="2872372478" sldId="258"/>
        </pc:sldMkLst>
        <pc:spChg chg="add mod">
          <ac:chgData name="Anna Liebelt" userId="a66c9eafe7ca5b97" providerId="LiveId" clId="{818F764C-B007-4291-9FD1-9F8D671BF984}" dt="2024-02-29T14:20:50.577" v="63" actId="164"/>
          <ac:spMkLst>
            <pc:docMk/>
            <pc:sldMk cId="2872372478" sldId="258"/>
            <ac:spMk id="2" creationId="{CB0E5DC6-8088-A101-6C4B-8BD4CD724BE8}"/>
          </ac:spMkLst>
        </pc:spChg>
        <pc:grpChg chg="add mod">
          <ac:chgData name="Anna Liebelt" userId="a66c9eafe7ca5b97" providerId="LiveId" clId="{818F764C-B007-4291-9FD1-9F8D671BF984}" dt="2024-02-29T14:20:50.577" v="63" actId="164"/>
          <ac:grpSpMkLst>
            <pc:docMk/>
            <pc:sldMk cId="2872372478" sldId="258"/>
            <ac:grpSpMk id="5" creationId="{B0610586-DADD-CE8C-53D7-F55A80C8A1EA}"/>
          </ac:grpSpMkLst>
        </pc:grpChg>
        <pc:picChg chg="add mod">
          <ac:chgData name="Anna Liebelt" userId="a66c9eafe7ca5b97" providerId="LiveId" clId="{818F764C-B007-4291-9FD1-9F8D671BF984}" dt="2024-02-29T14:20:50.577" v="63" actId="164"/>
          <ac:picMkLst>
            <pc:docMk/>
            <pc:sldMk cId="2872372478" sldId="258"/>
            <ac:picMk id="4" creationId="{A1EB01F3-446E-4FB4-2162-63DCDAAE76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0B73-E130-EEEA-950B-A844D093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D3E05-C32B-7BEA-9BB9-F737383B5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FB2E-6F9E-89F8-85D1-E9D092D5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2021-1E5D-AF2C-B2EB-6438FBF9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5F41-2B79-689D-0128-7F41A82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4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2C4F-6CA1-8866-18FE-FE09BA78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55DD2-D383-4039-5C34-3DED0153F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E7AF-F02F-0931-C56F-62291A51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D71D-4146-E716-0CD7-124A9A2E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853D-CE19-7679-AAED-FB052C9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55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5E661-E65F-C86B-C836-D4158DA56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C8B71-4ECF-0968-06B5-E345E59C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35DE-8057-287D-DC32-44CB75D0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088E-2913-09C7-91EB-8469B72E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C172-FD11-98BB-232A-3F6C76F5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65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3B6B-8E98-3E83-6B3E-7676C2E0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4FEC-7B75-85F7-215D-7E1E89B0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96B0-45F7-96C9-22E7-06B967B6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D0CE5-C96B-F830-8476-00D4A190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87C3E-9B01-F364-C903-5D4EF5E3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6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8B33-6B71-7316-E7DB-7806C2A6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E92D8-A905-C477-FCE1-0E10EF02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D8100-8B2F-6F93-F9F3-9BE78708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D143-C3DA-8D65-D98C-3A35E2E8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D2BA8-D47A-1D15-868E-F68CD3C9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6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E5AC-9C4B-F1AD-CA43-8BFEF5C3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45A6-0F94-8D12-40CC-74FFB1BCB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D542A-87B0-431B-A90C-DA27008F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5040-20A7-36E8-A71B-B018DEE6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3CAC-8E25-A6BF-9E74-D57F666E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040A7-6CB2-3EC0-F89C-3166310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0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70E5-898E-F5B8-2E05-A55211DF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780E-90C6-09FE-A8BE-1DFF2BE9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FCAF5-6732-F037-D0A3-C483A750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585CA-2E6C-775A-02E4-0FB302FE2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987EB-2BD3-4C0F-E26C-6026A839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410F3-93E3-BFC3-30F2-DBA30DD9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95C8D-5BFE-0631-4106-38E23B8C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A66EF-EF63-CC0A-2B2D-285951BC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90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C526-4B46-B36A-4B0A-C1B4386C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74EB1-0E28-7790-462C-AC94A50B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6BD77-901A-9F20-E0E5-C462E161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8A59B-3E0A-71D6-40C8-2DB0D93C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2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54B67-DC9C-6452-4277-14C5345A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C6E92-52EF-14CA-C7A9-94906EDA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BC09A-956B-1129-779D-C30F8FD1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9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7C8D-8618-8781-21EA-4861FAF5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FB0D-B0B3-9661-231D-1E0CF877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45303-B57E-D96E-4B55-B622EF8E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7C4B7-F7CC-113B-5C0F-C521F7B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6766-96D2-34E8-3FDE-CF397938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045C-664D-B396-6E10-0F78C4B9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5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31A5-9EA3-6101-44F4-AE3F6226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2A90F-4497-479F-6E06-765871AAB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2F250-5315-3907-D004-BADD1786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A32B9-DBDA-1B8D-5836-F07B04D5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136AC-B249-F79F-E37A-94AC1BC0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1CF6-F717-5387-6E8F-8F81C008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0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08F2B-1FF4-0FB6-7EC5-EDA26FA0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086A-E599-56D9-F743-D5A90BC3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C4D7-D240-6198-DFE7-63978E7B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84234-0BC5-4783-A72E-67C178EDE439}" type="datetimeFigureOut">
              <a:rPr lang="en-GB" smtClean="0"/>
              <a:t>29/02/2024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C14C-65AD-CC0D-BD57-830BEAE79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E01E-31B0-D082-B674-8CE338CD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8F93-37AD-4F5D-A9C7-CF1E4AB44E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2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4AEF0-A4FB-F132-7DA1-0FBAE694AD47}"/>
              </a:ext>
            </a:extLst>
          </p:cNvPr>
          <p:cNvSpPr txBox="1"/>
          <p:nvPr/>
        </p:nvSpPr>
        <p:spPr>
          <a:xfrm>
            <a:off x="1443789" y="856648"/>
            <a:ext cx="5493860" cy="186204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5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1344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41C65-146B-5CDD-7245-0153815326E4}"/>
              </a:ext>
            </a:extLst>
          </p:cNvPr>
          <p:cNvSpPr txBox="1"/>
          <p:nvPr/>
        </p:nvSpPr>
        <p:spPr>
          <a:xfrm>
            <a:off x="168722" y="3089708"/>
            <a:ext cx="3576829" cy="14465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90DB6-65E0-1031-3078-0683BC830CEB}"/>
              </a:ext>
            </a:extLst>
          </p:cNvPr>
          <p:cNvSpPr txBox="1"/>
          <p:nvPr/>
        </p:nvSpPr>
        <p:spPr>
          <a:xfrm>
            <a:off x="8446449" y="3089708"/>
            <a:ext cx="3576829" cy="14465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9549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Liebelt</dc:creator>
  <cp:lastModifiedBy>Anna Liebelt</cp:lastModifiedBy>
  <cp:revision>1</cp:revision>
  <dcterms:created xsi:type="dcterms:W3CDTF">2024-02-28T11:03:16Z</dcterms:created>
  <dcterms:modified xsi:type="dcterms:W3CDTF">2024-02-29T16:22:12Z</dcterms:modified>
</cp:coreProperties>
</file>