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6"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7C7C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8F764C-B007-4291-9FD1-9F8D671BF984}" v="14" dt="2024-03-20T13:35:40.3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484"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 Liebelt" userId="a66c9eafe7ca5b97" providerId="LiveId" clId="{818F764C-B007-4291-9FD1-9F8D671BF984}"/>
    <pc:docChg chg="undo redo custSel addSld delSld modSld sldOrd">
      <pc:chgData name="Anna Liebelt" userId="a66c9eafe7ca5b97" providerId="LiveId" clId="{818F764C-B007-4291-9FD1-9F8D671BF984}" dt="2024-03-20T13:35:40.392" v="571"/>
      <pc:docMkLst>
        <pc:docMk/>
      </pc:docMkLst>
      <pc:sldChg chg="addSp delSp modSp new mod">
        <pc:chgData name="Anna Liebelt" userId="a66c9eafe7ca5b97" providerId="LiveId" clId="{818F764C-B007-4291-9FD1-9F8D671BF984}" dt="2024-02-29T13:54:36.952" v="21" actId="165"/>
        <pc:sldMkLst>
          <pc:docMk/>
          <pc:sldMk cId="3595496441" sldId="257"/>
        </pc:sldMkLst>
        <pc:spChg chg="add mod topLvl">
          <ac:chgData name="Anna Liebelt" userId="a66c9eafe7ca5b97" providerId="LiveId" clId="{818F764C-B007-4291-9FD1-9F8D671BF984}" dt="2024-02-29T13:54:36.952" v="21" actId="165"/>
          <ac:spMkLst>
            <pc:docMk/>
            <pc:sldMk cId="3595496441" sldId="257"/>
            <ac:spMk id="2" creationId="{E6A41C65-146B-5CDD-7245-0153815326E4}"/>
          </ac:spMkLst>
        </pc:spChg>
        <pc:spChg chg="add mod topLvl">
          <ac:chgData name="Anna Liebelt" userId="a66c9eafe7ca5b97" providerId="LiveId" clId="{818F764C-B007-4291-9FD1-9F8D671BF984}" dt="2024-02-29T13:54:36.952" v="21" actId="165"/>
          <ac:spMkLst>
            <pc:docMk/>
            <pc:sldMk cId="3595496441" sldId="257"/>
            <ac:spMk id="3" creationId="{84B90DB6-65E0-1031-3078-0683BC830CEB}"/>
          </ac:spMkLst>
        </pc:spChg>
        <pc:grpChg chg="add del mod">
          <ac:chgData name="Anna Liebelt" userId="a66c9eafe7ca5b97" providerId="LiveId" clId="{818F764C-B007-4291-9FD1-9F8D671BF984}" dt="2024-02-29T13:54:36.952" v="21" actId="165"/>
          <ac:grpSpMkLst>
            <pc:docMk/>
            <pc:sldMk cId="3595496441" sldId="257"/>
            <ac:grpSpMk id="4" creationId="{8D70A15D-9DE1-10B1-3A41-DD01668FE7D3}"/>
          </ac:grpSpMkLst>
        </pc:grpChg>
      </pc:sldChg>
      <pc:sldChg chg="addSp modSp new del mod">
        <pc:chgData name="Anna Liebelt" userId="a66c9eafe7ca5b97" providerId="LiveId" clId="{818F764C-B007-4291-9FD1-9F8D671BF984}" dt="2024-02-29T16:22:11.607" v="64" actId="47"/>
        <pc:sldMkLst>
          <pc:docMk/>
          <pc:sldMk cId="2872372478" sldId="258"/>
        </pc:sldMkLst>
        <pc:spChg chg="add mod">
          <ac:chgData name="Anna Liebelt" userId="a66c9eafe7ca5b97" providerId="LiveId" clId="{818F764C-B007-4291-9FD1-9F8D671BF984}" dt="2024-02-29T14:20:50.577" v="63" actId="164"/>
          <ac:spMkLst>
            <pc:docMk/>
            <pc:sldMk cId="2872372478" sldId="258"/>
            <ac:spMk id="2" creationId="{CB0E5DC6-8088-A101-6C4B-8BD4CD724BE8}"/>
          </ac:spMkLst>
        </pc:spChg>
        <pc:grpChg chg="add mod">
          <ac:chgData name="Anna Liebelt" userId="a66c9eafe7ca5b97" providerId="LiveId" clId="{818F764C-B007-4291-9FD1-9F8D671BF984}" dt="2024-02-29T14:20:50.577" v="63" actId="164"/>
          <ac:grpSpMkLst>
            <pc:docMk/>
            <pc:sldMk cId="2872372478" sldId="258"/>
            <ac:grpSpMk id="5" creationId="{B0610586-DADD-CE8C-53D7-F55A80C8A1EA}"/>
          </ac:grpSpMkLst>
        </pc:grpChg>
        <pc:picChg chg="add mod">
          <ac:chgData name="Anna Liebelt" userId="a66c9eafe7ca5b97" providerId="LiveId" clId="{818F764C-B007-4291-9FD1-9F8D671BF984}" dt="2024-02-29T14:20:50.577" v="63" actId="164"/>
          <ac:picMkLst>
            <pc:docMk/>
            <pc:sldMk cId="2872372478" sldId="258"/>
            <ac:picMk id="4" creationId="{A1EB01F3-446E-4FB4-2162-63DCDAAE76B6}"/>
          </ac:picMkLst>
        </pc:picChg>
      </pc:sldChg>
      <pc:sldChg chg="addSp delSp modSp new mod ord">
        <pc:chgData name="Anna Liebelt" userId="a66c9eafe7ca5b97" providerId="LiveId" clId="{818F764C-B007-4291-9FD1-9F8D671BF984}" dt="2024-03-20T13:14:31.944" v="75" actId="21"/>
        <pc:sldMkLst>
          <pc:docMk/>
          <pc:sldMk cId="3302061566" sldId="258"/>
        </pc:sldMkLst>
        <pc:spChg chg="add del mod">
          <ac:chgData name="Anna Liebelt" userId="a66c9eafe7ca5b97" providerId="LiveId" clId="{818F764C-B007-4291-9FD1-9F8D671BF984}" dt="2024-03-20T13:14:31.944" v="75" actId="21"/>
          <ac:spMkLst>
            <pc:docMk/>
            <pc:sldMk cId="3302061566" sldId="258"/>
            <ac:spMk id="2" creationId="{432C7736-F5BB-6BA5-7E40-E771B3A53DC5}"/>
          </ac:spMkLst>
        </pc:spChg>
        <pc:picChg chg="add mod ord">
          <ac:chgData name="Anna Liebelt" userId="a66c9eafe7ca5b97" providerId="LiveId" clId="{818F764C-B007-4291-9FD1-9F8D671BF984}" dt="2024-03-20T13:14:29.627" v="74" actId="167"/>
          <ac:picMkLst>
            <pc:docMk/>
            <pc:sldMk cId="3302061566" sldId="258"/>
            <ac:picMk id="4" creationId="{715FBEFA-6C86-D070-5DD5-91ADEB91BAF3}"/>
          </ac:picMkLst>
        </pc:picChg>
      </pc:sldChg>
      <pc:sldChg chg="addSp delSp modSp new mod">
        <pc:chgData name="Anna Liebelt" userId="a66c9eafe7ca5b97" providerId="LiveId" clId="{818F764C-B007-4291-9FD1-9F8D671BF984}" dt="2024-03-20T13:35:40.392" v="571"/>
        <pc:sldMkLst>
          <pc:docMk/>
          <pc:sldMk cId="4284854527" sldId="259"/>
        </pc:sldMkLst>
        <pc:spChg chg="add mod">
          <ac:chgData name="Anna Liebelt" userId="a66c9eafe7ca5b97" providerId="LiveId" clId="{818F764C-B007-4291-9FD1-9F8D671BF984}" dt="2024-03-20T13:20:33.901" v="569" actId="164"/>
          <ac:spMkLst>
            <pc:docMk/>
            <pc:sldMk cId="4284854527" sldId="259"/>
            <ac:spMk id="2" creationId="{432C7736-F5BB-6BA5-7E40-E771B3A53DC5}"/>
          </ac:spMkLst>
        </pc:spChg>
        <pc:grpChg chg="add mod">
          <ac:chgData name="Anna Liebelt" userId="a66c9eafe7ca5b97" providerId="LiveId" clId="{818F764C-B007-4291-9FD1-9F8D671BF984}" dt="2024-03-20T13:35:40.392" v="571"/>
          <ac:grpSpMkLst>
            <pc:docMk/>
            <pc:sldMk cId="4284854527" sldId="259"/>
            <ac:grpSpMk id="6" creationId="{67F9DB27-777B-3396-6E16-182C1A0C0568}"/>
          </ac:grpSpMkLst>
        </pc:grpChg>
        <pc:picChg chg="add del mod">
          <ac:chgData name="Anna Liebelt" userId="a66c9eafe7ca5b97" providerId="LiveId" clId="{818F764C-B007-4291-9FD1-9F8D671BF984}" dt="2024-03-20T13:15:27.169" v="82" actId="478"/>
          <ac:picMkLst>
            <pc:docMk/>
            <pc:sldMk cId="4284854527" sldId="259"/>
            <ac:picMk id="3" creationId="{9ECD6593-09A2-0A44-9A18-57383887D9EF}"/>
          </ac:picMkLst>
        </pc:picChg>
        <pc:picChg chg="add mod">
          <ac:chgData name="Anna Liebelt" userId="a66c9eafe7ca5b97" providerId="LiveId" clId="{818F764C-B007-4291-9FD1-9F8D671BF984}" dt="2024-03-20T13:20:33.901" v="569" actId="164"/>
          <ac:picMkLst>
            <pc:docMk/>
            <pc:sldMk cId="4284854527" sldId="259"/>
            <ac:picMk id="5" creationId="{B1658466-2118-9775-B31E-4D131820F06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70B73-E130-EEEA-950B-A844D093E2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84D3E05-C32B-7BEA-9BB9-F737383B5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F01FB2E-6F9E-89F8-85D1-E9D092D56FBA}"/>
              </a:ext>
            </a:extLst>
          </p:cNvPr>
          <p:cNvSpPr>
            <a:spLocks noGrp="1"/>
          </p:cNvSpPr>
          <p:nvPr>
            <p:ph type="dt" sz="half" idx="10"/>
          </p:nvPr>
        </p:nvSpPr>
        <p:spPr/>
        <p:txBody>
          <a:bodyPr/>
          <a:lstStyle/>
          <a:p>
            <a:fld id="{C5084234-0BC5-4783-A72E-67C178EDE439}" type="datetimeFigureOut">
              <a:rPr lang="en-GB" smtClean="0"/>
              <a:t>20/03/2024</a:t>
            </a:fld>
            <a:endParaRPr lang="en-GB"/>
          </a:p>
        </p:txBody>
      </p:sp>
      <p:sp>
        <p:nvSpPr>
          <p:cNvPr id="5" name="Footer Placeholder 4">
            <a:extLst>
              <a:ext uri="{FF2B5EF4-FFF2-40B4-BE49-F238E27FC236}">
                <a16:creationId xmlns:a16="http://schemas.microsoft.com/office/drawing/2014/main" id="{DD642021-1E5D-AF2C-B2EB-6438FBF9E8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FE5F41-2B79-689D-0128-7F41A82686C7}"/>
              </a:ext>
            </a:extLst>
          </p:cNvPr>
          <p:cNvSpPr>
            <a:spLocks noGrp="1"/>
          </p:cNvSpPr>
          <p:nvPr>
            <p:ph type="sldNum" sz="quarter" idx="12"/>
          </p:nvPr>
        </p:nvSpPr>
        <p:spPr/>
        <p:txBody>
          <a:bodyPr/>
          <a:lstStyle/>
          <a:p>
            <a:fld id="{50838F93-37AD-4F5D-A9C7-CF1E4AB44E6D}" type="slidenum">
              <a:rPr lang="en-GB" smtClean="0"/>
              <a:t>‹#›</a:t>
            </a:fld>
            <a:endParaRPr lang="en-GB"/>
          </a:p>
        </p:txBody>
      </p:sp>
    </p:spTree>
    <p:extLst>
      <p:ext uri="{BB962C8B-B14F-4D97-AF65-F5344CB8AC3E}">
        <p14:creationId xmlns:p14="http://schemas.microsoft.com/office/powerpoint/2010/main" val="1335941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E2C4F-6CA1-8866-18FE-FE09BA78DC3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F955DD2-D383-4039-5C34-3DED0153F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D6E7AF-F02F-0931-C56F-62291A51352C}"/>
              </a:ext>
            </a:extLst>
          </p:cNvPr>
          <p:cNvSpPr>
            <a:spLocks noGrp="1"/>
          </p:cNvSpPr>
          <p:nvPr>
            <p:ph type="dt" sz="half" idx="10"/>
          </p:nvPr>
        </p:nvSpPr>
        <p:spPr/>
        <p:txBody>
          <a:bodyPr/>
          <a:lstStyle/>
          <a:p>
            <a:fld id="{C5084234-0BC5-4783-A72E-67C178EDE439}" type="datetimeFigureOut">
              <a:rPr lang="en-GB" smtClean="0"/>
              <a:t>20/03/2024</a:t>
            </a:fld>
            <a:endParaRPr lang="en-GB"/>
          </a:p>
        </p:txBody>
      </p:sp>
      <p:sp>
        <p:nvSpPr>
          <p:cNvPr id="5" name="Footer Placeholder 4">
            <a:extLst>
              <a:ext uri="{FF2B5EF4-FFF2-40B4-BE49-F238E27FC236}">
                <a16:creationId xmlns:a16="http://schemas.microsoft.com/office/drawing/2014/main" id="{A6F6D71D-4146-E716-0CD7-124A9A2EC0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BD853D-CE19-7679-AAED-FB052C99C40F}"/>
              </a:ext>
            </a:extLst>
          </p:cNvPr>
          <p:cNvSpPr>
            <a:spLocks noGrp="1"/>
          </p:cNvSpPr>
          <p:nvPr>
            <p:ph type="sldNum" sz="quarter" idx="12"/>
          </p:nvPr>
        </p:nvSpPr>
        <p:spPr/>
        <p:txBody>
          <a:bodyPr/>
          <a:lstStyle/>
          <a:p>
            <a:fld id="{50838F93-37AD-4F5D-A9C7-CF1E4AB44E6D}" type="slidenum">
              <a:rPr lang="en-GB" smtClean="0"/>
              <a:t>‹#›</a:t>
            </a:fld>
            <a:endParaRPr lang="en-GB"/>
          </a:p>
        </p:txBody>
      </p:sp>
    </p:spTree>
    <p:extLst>
      <p:ext uri="{BB962C8B-B14F-4D97-AF65-F5344CB8AC3E}">
        <p14:creationId xmlns:p14="http://schemas.microsoft.com/office/powerpoint/2010/main" val="570551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A5E661-E65F-C86B-C836-D4158DA564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D9C8B71-4ECF-0968-06B5-E345E59C3F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E435DE-8057-287D-DC32-44CB75D0BC5B}"/>
              </a:ext>
            </a:extLst>
          </p:cNvPr>
          <p:cNvSpPr>
            <a:spLocks noGrp="1"/>
          </p:cNvSpPr>
          <p:nvPr>
            <p:ph type="dt" sz="half" idx="10"/>
          </p:nvPr>
        </p:nvSpPr>
        <p:spPr/>
        <p:txBody>
          <a:bodyPr/>
          <a:lstStyle/>
          <a:p>
            <a:fld id="{C5084234-0BC5-4783-A72E-67C178EDE439}" type="datetimeFigureOut">
              <a:rPr lang="en-GB" smtClean="0"/>
              <a:t>20/03/2024</a:t>
            </a:fld>
            <a:endParaRPr lang="en-GB"/>
          </a:p>
        </p:txBody>
      </p:sp>
      <p:sp>
        <p:nvSpPr>
          <p:cNvPr id="5" name="Footer Placeholder 4">
            <a:extLst>
              <a:ext uri="{FF2B5EF4-FFF2-40B4-BE49-F238E27FC236}">
                <a16:creationId xmlns:a16="http://schemas.microsoft.com/office/drawing/2014/main" id="{3BD0088E-2913-09C7-91EB-8469B72EE0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FEC172-FD11-98BB-232A-3F6C76F559E5}"/>
              </a:ext>
            </a:extLst>
          </p:cNvPr>
          <p:cNvSpPr>
            <a:spLocks noGrp="1"/>
          </p:cNvSpPr>
          <p:nvPr>
            <p:ph type="sldNum" sz="quarter" idx="12"/>
          </p:nvPr>
        </p:nvSpPr>
        <p:spPr/>
        <p:txBody>
          <a:bodyPr/>
          <a:lstStyle/>
          <a:p>
            <a:fld id="{50838F93-37AD-4F5D-A9C7-CF1E4AB44E6D}" type="slidenum">
              <a:rPr lang="en-GB" smtClean="0"/>
              <a:t>‹#›</a:t>
            </a:fld>
            <a:endParaRPr lang="en-GB"/>
          </a:p>
        </p:txBody>
      </p:sp>
    </p:spTree>
    <p:extLst>
      <p:ext uri="{BB962C8B-B14F-4D97-AF65-F5344CB8AC3E}">
        <p14:creationId xmlns:p14="http://schemas.microsoft.com/office/powerpoint/2010/main" val="3556654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3B6B-8E98-3E83-6B3E-7676C2E008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6E54FEC-7B75-85F7-215D-7E1E89B06F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9296B0-45F7-96C9-22E7-06B967B6C1B0}"/>
              </a:ext>
            </a:extLst>
          </p:cNvPr>
          <p:cNvSpPr>
            <a:spLocks noGrp="1"/>
          </p:cNvSpPr>
          <p:nvPr>
            <p:ph type="dt" sz="half" idx="10"/>
          </p:nvPr>
        </p:nvSpPr>
        <p:spPr/>
        <p:txBody>
          <a:bodyPr/>
          <a:lstStyle/>
          <a:p>
            <a:fld id="{C5084234-0BC5-4783-A72E-67C178EDE439}" type="datetimeFigureOut">
              <a:rPr lang="en-GB" smtClean="0"/>
              <a:t>20/03/2024</a:t>
            </a:fld>
            <a:endParaRPr lang="en-GB"/>
          </a:p>
        </p:txBody>
      </p:sp>
      <p:sp>
        <p:nvSpPr>
          <p:cNvPr id="5" name="Footer Placeholder 4">
            <a:extLst>
              <a:ext uri="{FF2B5EF4-FFF2-40B4-BE49-F238E27FC236}">
                <a16:creationId xmlns:a16="http://schemas.microsoft.com/office/drawing/2014/main" id="{DA7D0CE5-C96B-F830-8476-00D4A19058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D87C3E-9B01-F364-C903-5D4EF5E3DFD7}"/>
              </a:ext>
            </a:extLst>
          </p:cNvPr>
          <p:cNvSpPr>
            <a:spLocks noGrp="1"/>
          </p:cNvSpPr>
          <p:nvPr>
            <p:ph type="sldNum" sz="quarter" idx="12"/>
          </p:nvPr>
        </p:nvSpPr>
        <p:spPr/>
        <p:txBody>
          <a:bodyPr/>
          <a:lstStyle/>
          <a:p>
            <a:fld id="{50838F93-37AD-4F5D-A9C7-CF1E4AB44E6D}" type="slidenum">
              <a:rPr lang="en-GB" smtClean="0"/>
              <a:t>‹#›</a:t>
            </a:fld>
            <a:endParaRPr lang="en-GB"/>
          </a:p>
        </p:txBody>
      </p:sp>
    </p:spTree>
    <p:extLst>
      <p:ext uri="{BB962C8B-B14F-4D97-AF65-F5344CB8AC3E}">
        <p14:creationId xmlns:p14="http://schemas.microsoft.com/office/powerpoint/2010/main" val="140736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8B33-6B71-7316-E7DB-7806C2A6EB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D5E92D8-A905-C477-FCE1-0E10EF02E0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DD8100-8B2F-6F93-F9F3-9BE787084765}"/>
              </a:ext>
            </a:extLst>
          </p:cNvPr>
          <p:cNvSpPr>
            <a:spLocks noGrp="1"/>
          </p:cNvSpPr>
          <p:nvPr>
            <p:ph type="dt" sz="half" idx="10"/>
          </p:nvPr>
        </p:nvSpPr>
        <p:spPr/>
        <p:txBody>
          <a:bodyPr/>
          <a:lstStyle/>
          <a:p>
            <a:fld id="{C5084234-0BC5-4783-A72E-67C178EDE439}" type="datetimeFigureOut">
              <a:rPr lang="en-GB" smtClean="0"/>
              <a:t>20/03/2024</a:t>
            </a:fld>
            <a:endParaRPr lang="en-GB"/>
          </a:p>
        </p:txBody>
      </p:sp>
      <p:sp>
        <p:nvSpPr>
          <p:cNvPr id="5" name="Footer Placeholder 4">
            <a:extLst>
              <a:ext uri="{FF2B5EF4-FFF2-40B4-BE49-F238E27FC236}">
                <a16:creationId xmlns:a16="http://schemas.microsoft.com/office/drawing/2014/main" id="{3BA4D143-C3DA-8D65-D98C-3A35E2E85D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7D2BA8-D47A-1D15-868E-F68CD3C92C5D}"/>
              </a:ext>
            </a:extLst>
          </p:cNvPr>
          <p:cNvSpPr>
            <a:spLocks noGrp="1"/>
          </p:cNvSpPr>
          <p:nvPr>
            <p:ph type="sldNum" sz="quarter" idx="12"/>
          </p:nvPr>
        </p:nvSpPr>
        <p:spPr/>
        <p:txBody>
          <a:bodyPr/>
          <a:lstStyle/>
          <a:p>
            <a:fld id="{50838F93-37AD-4F5D-A9C7-CF1E4AB44E6D}" type="slidenum">
              <a:rPr lang="en-GB" smtClean="0"/>
              <a:t>‹#›</a:t>
            </a:fld>
            <a:endParaRPr lang="en-GB"/>
          </a:p>
        </p:txBody>
      </p:sp>
    </p:spTree>
    <p:extLst>
      <p:ext uri="{BB962C8B-B14F-4D97-AF65-F5344CB8AC3E}">
        <p14:creationId xmlns:p14="http://schemas.microsoft.com/office/powerpoint/2010/main" val="1614660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BE5AC-9C4B-F1AD-CA43-8BFEF5C3AAF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0D245A6-0F94-8D12-40CC-74FFB1BCBD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6DD542A-87B0-431B-A90C-DA27008F32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6135040-20A7-36E8-A71B-B018DEE6EC10}"/>
              </a:ext>
            </a:extLst>
          </p:cNvPr>
          <p:cNvSpPr>
            <a:spLocks noGrp="1"/>
          </p:cNvSpPr>
          <p:nvPr>
            <p:ph type="dt" sz="half" idx="10"/>
          </p:nvPr>
        </p:nvSpPr>
        <p:spPr/>
        <p:txBody>
          <a:bodyPr/>
          <a:lstStyle/>
          <a:p>
            <a:fld id="{C5084234-0BC5-4783-A72E-67C178EDE439}" type="datetimeFigureOut">
              <a:rPr lang="en-GB" smtClean="0"/>
              <a:t>20/03/2024</a:t>
            </a:fld>
            <a:endParaRPr lang="en-GB"/>
          </a:p>
        </p:txBody>
      </p:sp>
      <p:sp>
        <p:nvSpPr>
          <p:cNvPr id="6" name="Footer Placeholder 5">
            <a:extLst>
              <a:ext uri="{FF2B5EF4-FFF2-40B4-BE49-F238E27FC236}">
                <a16:creationId xmlns:a16="http://schemas.microsoft.com/office/drawing/2014/main" id="{7CB03CAC-8E25-A6BF-9E74-D57F666E37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CF040A7-6CB2-3EC0-F89C-31663108615D}"/>
              </a:ext>
            </a:extLst>
          </p:cNvPr>
          <p:cNvSpPr>
            <a:spLocks noGrp="1"/>
          </p:cNvSpPr>
          <p:nvPr>
            <p:ph type="sldNum" sz="quarter" idx="12"/>
          </p:nvPr>
        </p:nvSpPr>
        <p:spPr/>
        <p:txBody>
          <a:bodyPr/>
          <a:lstStyle/>
          <a:p>
            <a:fld id="{50838F93-37AD-4F5D-A9C7-CF1E4AB44E6D}" type="slidenum">
              <a:rPr lang="en-GB" smtClean="0"/>
              <a:t>‹#›</a:t>
            </a:fld>
            <a:endParaRPr lang="en-GB"/>
          </a:p>
        </p:txBody>
      </p:sp>
    </p:spTree>
    <p:extLst>
      <p:ext uri="{BB962C8B-B14F-4D97-AF65-F5344CB8AC3E}">
        <p14:creationId xmlns:p14="http://schemas.microsoft.com/office/powerpoint/2010/main" val="121510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70E5-898E-F5B8-2E05-A55211DF040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F26780E-90C6-09FE-A8BE-1DFF2BE9C3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DFCAF5-6732-F037-D0A3-C483A750DD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5585CA-2E6C-775A-02E4-0FB302FE26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2987EB-2BD3-4C0F-E26C-6026A8392B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38410F3-93E3-BFC3-30F2-DBA30DD9A9C9}"/>
              </a:ext>
            </a:extLst>
          </p:cNvPr>
          <p:cNvSpPr>
            <a:spLocks noGrp="1"/>
          </p:cNvSpPr>
          <p:nvPr>
            <p:ph type="dt" sz="half" idx="10"/>
          </p:nvPr>
        </p:nvSpPr>
        <p:spPr/>
        <p:txBody>
          <a:bodyPr/>
          <a:lstStyle/>
          <a:p>
            <a:fld id="{C5084234-0BC5-4783-A72E-67C178EDE439}" type="datetimeFigureOut">
              <a:rPr lang="en-GB" smtClean="0"/>
              <a:t>20/03/2024</a:t>
            </a:fld>
            <a:endParaRPr lang="en-GB"/>
          </a:p>
        </p:txBody>
      </p:sp>
      <p:sp>
        <p:nvSpPr>
          <p:cNvPr id="8" name="Footer Placeholder 7">
            <a:extLst>
              <a:ext uri="{FF2B5EF4-FFF2-40B4-BE49-F238E27FC236}">
                <a16:creationId xmlns:a16="http://schemas.microsoft.com/office/drawing/2014/main" id="{E9295C8D-5BFE-0631-4106-38E23B8C70D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2EA66EF-EF63-CC0A-2B2D-285951BC96E6}"/>
              </a:ext>
            </a:extLst>
          </p:cNvPr>
          <p:cNvSpPr>
            <a:spLocks noGrp="1"/>
          </p:cNvSpPr>
          <p:nvPr>
            <p:ph type="sldNum" sz="quarter" idx="12"/>
          </p:nvPr>
        </p:nvSpPr>
        <p:spPr/>
        <p:txBody>
          <a:bodyPr/>
          <a:lstStyle/>
          <a:p>
            <a:fld id="{50838F93-37AD-4F5D-A9C7-CF1E4AB44E6D}" type="slidenum">
              <a:rPr lang="en-GB" smtClean="0"/>
              <a:t>‹#›</a:t>
            </a:fld>
            <a:endParaRPr lang="en-GB"/>
          </a:p>
        </p:txBody>
      </p:sp>
    </p:spTree>
    <p:extLst>
      <p:ext uri="{BB962C8B-B14F-4D97-AF65-F5344CB8AC3E}">
        <p14:creationId xmlns:p14="http://schemas.microsoft.com/office/powerpoint/2010/main" val="263890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8C526-4B46-B36A-4B0A-C1B4386C485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A674EB1-0E28-7790-462C-AC94A50B0919}"/>
              </a:ext>
            </a:extLst>
          </p:cNvPr>
          <p:cNvSpPr>
            <a:spLocks noGrp="1"/>
          </p:cNvSpPr>
          <p:nvPr>
            <p:ph type="dt" sz="half" idx="10"/>
          </p:nvPr>
        </p:nvSpPr>
        <p:spPr/>
        <p:txBody>
          <a:bodyPr/>
          <a:lstStyle/>
          <a:p>
            <a:fld id="{C5084234-0BC5-4783-A72E-67C178EDE439}" type="datetimeFigureOut">
              <a:rPr lang="en-GB" smtClean="0"/>
              <a:t>20/03/2024</a:t>
            </a:fld>
            <a:endParaRPr lang="en-GB"/>
          </a:p>
        </p:txBody>
      </p:sp>
      <p:sp>
        <p:nvSpPr>
          <p:cNvPr id="4" name="Footer Placeholder 3">
            <a:extLst>
              <a:ext uri="{FF2B5EF4-FFF2-40B4-BE49-F238E27FC236}">
                <a16:creationId xmlns:a16="http://schemas.microsoft.com/office/drawing/2014/main" id="{9936BD77-901A-9F20-E0E5-C462E161252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778A59B-3E0A-71D6-40C8-2DB0D93CBD51}"/>
              </a:ext>
            </a:extLst>
          </p:cNvPr>
          <p:cNvSpPr>
            <a:spLocks noGrp="1"/>
          </p:cNvSpPr>
          <p:nvPr>
            <p:ph type="sldNum" sz="quarter" idx="12"/>
          </p:nvPr>
        </p:nvSpPr>
        <p:spPr/>
        <p:txBody>
          <a:bodyPr/>
          <a:lstStyle/>
          <a:p>
            <a:fld id="{50838F93-37AD-4F5D-A9C7-CF1E4AB44E6D}" type="slidenum">
              <a:rPr lang="en-GB" smtClean="0"/>
              <a:t>‹#›</a:t>
            </a:fld>
            <a:endParaRPr lang="en-GB"/>
          </a:p>
        </p:txBody>
      </p:sp>
    </p:spTree>
    <p:extLst>
      <p:ext uri="{BB962C8B-B14F-4D97-AF65-F5344CB8AC3E}">
        <p14:creationId xmlns:p14="http://schemas.microsoft.com/office/powerpoint/2010/main" val="2343129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454B67-DC9C-6452-4277-14C5345A9FC0}"/>
              </a:ext>
            </a:extLst>
          </p:cNvPr>
          <p:cNvSpPr>
            <a:spLocks noGrp="1"/>
          </p:cNvSpPr>
          <p:nvPr>
            <p:ph type="dt" sz="half" idx="10"/>
          </p:nvPr>
        </p:nvSpPr>
        <p:spPr/>
        <p:txBody>
          <a:bodyPr/>
          <a:lstStyle/>
          <a:p>
            <a:fld id="{C5084234-0BC5-4783-A72E-67C178EDE439}" type="datetimeFigureOut">
              <a:rPr lang="en-GB" smtClean="0"/>
              <a:t>20/03/2024</a:t>
            </a:fld>
            <a:endParaRPr lang="en-GB"/>
          </a:p>
        </p:txBody>
      </p:sp>
      <p:sp>
        <p:nvSpPr>
          <p:cNvPr id="3" name="Footer Placeholder 2">
            <a:extLst>
              <a:ext uri="{FF2B5EF4-FFF2-40B4-BE49-F238E27FC236}">
                <a16:creationId xmlns:a16="http://schemas.microsoft.com/office/drawing/2014/main" id="{1AAC6E92-52EF-14CA-C7A9-94906EDA117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B6BC09A-956B-1129-779D-C30F8FD1C0F0}"/>
              </a:ext>
            </a:extLst>
          </p:cNvPr>
          <p:cNvSpPr>
            <a:spLocks noGrp="1"/>
          </p:cNvSpPr>
          <p:nvPr>
            <p:ph type="sldNum" sz="quarter" idx="12"/>
          </p:nvPr>
        </p:nvSpPr>
        <p:spPr/>
        <p:txBody>
          <a:bodyPr/>
          <a:lstStyle/>
          <a:p>
            <a:fld id="{50838F93-37AD-4F5D-A9C7-CF1E4AB44E6D}" type="slidenum">
              <a:rPr lang="en-GB" smtClean="0"/>
              <a:t>‹#›</a:t>
            </a:fld>
            <a:endParaRPr lang="en-GB"/>
          </a:p>
        </p:txBody>
      </p:sp>
    </p:spTree>
    <p:extLst>
      <p:ext uri="{BB962C8B-B14F-4D97-AF65-F5344CB8AC3E}">
        <p14:creationId xmlns:p14="http://schemas.microsoft.com/office/powerpoint/2010/main" val="238769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7C8D-8618-8781-21EA-4861FAF5B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6E7FB0D-B0B3-9661-231D-1E0CF8777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0745303-B57E-D96E-4B55-B622EF8EF7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7C4B7-F7CC-113B-5C0F-C521F7B9532A}"/>
              </a:ext>
            </a:extLst>
          </p:cNvPr>
          <p:cNvSpPr>
            <a:spLocks noGrp="1"/>
          </p:cNvSpPr>
          <p:nvPr>
            <p:ph type="dt" sz="half" idx="10"/>
          </p:nvPr>
        </p:nvSpPr>
        <p:spPr/>
        <p:txBody>
          <a:bodyPr/>
          <a:lstStyle/>
          <a:p>
            <a:fld id="{C5084234-0BC5-4783-A72E-67C178EDE439}" type="datetimeFigureOut">
              <a:rPr lang="en-GB" smtClean="0"/>
              <a:t>20/03/2024</a:t>
            </a:fld>
            <a:endParaRPr lang="en-GB"/>
          </a:p>
        </p:txBody>
      </p:sp>
      <p:sp>
        <p:nvSpPr>
          <p:cNvPr id="6" name="Footer Placeholder 5">
            <a:extLst>
              <a:ext uri="{FF2B5EF4-FFF2-40B4-BE49-F238E27FC236}">
                <a16:creationId xmlns:a16="http://schemas.microsoft.com/office/drawing/2014/main" id="{95B06766-96D2-34E8-3FDE-CF39793865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2EE045C-664D-B396-6E10-0F78C4B9F1CA}"/>
              </a:ext>
            </a:extLst>
          </p:cNvPr>
          <p:cNvSpPr>
            <a:spLocks noGrp="1"/>
          </p:cNvSpPr>
          <p:nvPr>
            <p:ph type="sldNum" sz="quarter" idx="12"/>
          </p:nvPr>
        </p:nvSpPr>
        <p:spPr/>
        <p:txBody>
          <a:bodyPr/>
          <a:lstStyle/>
          <a:p>
            <a:fld id="{50838F93-37AD-4F5D-A9C7-CF1E4AB44E6D}" type="slidenum">
              <a:rPr lang="en-GB" smtClean="0"/>
              <a:t>‹#›</a:t>
            </a:fld>
            <a:endParaRPr lang="en-GB"/>
          </a:p>
        </p:txBody>
      </p:sp>
    </p:spTree>
    <p:extLst>
      <p:ext uri="{BB962C8B-B14F-4D97-AF65-F5344CB8AC3E}">
        <p14:creationId xmlns:p14="http://schemas.microsoft.com/office/powerpoint/2010/main" val="4016059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31A5-9EA3-6101-44F4-AE3F6226F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732A90F-4497-479F-6E06-765871AAB3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1C2F250-5315-3907-D004-BADD17866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DA32B9-DBDA-1B8D-5836-F07B04D54D08}"/>
              </a:ext>
            </a:extLst>
          </p:cNvPr>
          <p:cNvSpPr>
            <a:spLocks noGrp="1"/>
          </p:cNvSpPr>
          <p:nvPr>
            <p:ph type="dt" sz="half" idx="10"/>
          </p:nvPr>
        </p:nvSpPr>
        <p:spPr/>
        <p:txBody>
          <a:bodyPr/>
          <a:lstStyle/>
          <a:p>
            <a:fld id="{C5084234-0BC5-4783-A72E-67C178EDE439}" type="datetimeFigureOut">
              <a:rPr lang="en-GB" smtClean="0"/>
              <a:t>20/03/2024</a:t>
            </a:fld>
            <a:endParaRPr lang="en-GB"/>
          </a:p>
        </p:txBody>
      </p:sp>
      <p:sp>
        <p:nvSpPr>
          <p:cNvPr id="6" name="Footer Placeholder 5">
            <a:extLst>
              <a:ext uri="{FF2B5EF4-FFF2-40B4-BE49-F238E27FC236}">
                <a16:creationId xmlns:a16="http://schemas.microsoft.com/office/drawing/2014/main" id="{076136AC-B249-F79F-E37A-94AC1BC08D0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001CF6-F717-5387-6E8F-8F81C008EFFB}"/>
              </a:ext>
            </a:extLst>
          </p:cNvPr>
          <p:cNvSpPr>
            <a:spLocks noGrp="1"/>
          </p:cNvSpPr>
          <p:nvPr>
            <p:ph type="sldNum" sz="quarter" idx="12"/>
          </p:nvPr>
        </p:nvSpPr>
        <p:spPr/>
        <p:txBody>
          <a:bodyPr/>
          <a:lstStyle/>
          <a:p>
            <a:fld id="{50838F93-37AD-4F5D-A9C7-CF1E4AB44E6D}" type="slidenum">
              <a:rPr lang="en-GB" smtClean="0"/>
              <a:t>‹#›</a:t>
            </a:fld>
            <a:endParaRPr lang="en-GB"/>
          </a:p>
        </p:txBody>
      </p:sp>
    </p:spTree>
    <p:extLst>
      <p:ext uri="{BB962C8B-B14F-4D97-AF65-F5344CB8AC3E}">
        <p14:creationId xmlns:p14="http://schemas.microsoft.com/office/powerpoint/2010/main" val="88420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B08F2B-1FF4-0FB6-7EC5-EDA26FA0D1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868086A-E599-56D9-F743-D5A90BC336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F6C4D7-D240-6198-DFE7-63978E7BD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084234-0BC5-4783-A72E-67C178EDE439}" type="datetimeFigureOut">
              <a:rPr lang="en-GB" smtClean="0"/>
              <a:t>20/03/2024</a:t>
            </a:fld>
            <a:endParaRPr lang="en-GB"/>
          </a:p>
        </p:txBody>
      </p:sp>
      <p:sp>
        <p:nvSpPr>
          <p:cNvPr id="5" name="Footer Placeholder 4">
            <a:extLst>
              <a:ext uri="{FF2B5EF4-FFF2-40B4-BE49-F238E27FC236}">
                <a16:creationId xmlns:a16="http://schemas.microsoft.com/office/drawing/2014/main" id="{A221C14C-65AD-CC0D-BD57-830BEAE796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D16E01E-31B0-D082-B674-8CE338CD18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38F93-37AD-4F5D-A9C7-CF1E4AB44E6D}" type="slidenum">
              <a:rPr lang="en-GB" smtClean="0"/>
              <a:t>‹#›</a:t>
            </a:fld>
            <a:endParaRPr lang="en-GB"/>
          </a:p>
        </p:txBody>
      </p:sp>
    </p:spTree>
    <p:extLst>
      <p:ext uri="{BB962C8B-B14F-4D97-AF65-F5344CB8AC3E}">
        <p14:creationId xmlns:p14="http://schemas.microsoft.com/office/powerpoint/2010/main" val="1563201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715FBEFA-6C86-D070-5DD5-91ADEB91B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02061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7F9DB27-777B-3396-6E16-182C1A0C0568}"/>
              </a:ext>
            </a:extLst>
          </p:cNvPr>
          <p:cNvGrpSpPr>
            <a:grpSpLocks/>
          </p:cNvGrpSpPr>
          <p:nvPr/>
        </p:nvGrpSpPr>
        <p:grpSpPr>
          <a:xfrm>
            <a:off x="0" y="0"/>
            <a:ext cx="12192000" cy="6858000"/>
            <a:chOff x="0" y="0"/>
            <a:chExt cx="12192000" cy="6858000"/>
          </a:xfrm>
        </p:grpSpPr>
        <p:sp>
          <p:nvSpPr>
            <p:cNvPr id="2" name="Rectangle 1">
              <a:extLst>
                <a:ext uri="{FF2B5EF4-FFF2-40B4-BE49-F238E27FC236}">
                  <a16:creationId xmlns:a16="http://schemas.microsoft.com/office/drawing/2014/main" id="{432C7736-F5BB-6BA5-7E40-E771B3A53DC5}"/>
                </a:ext>
              </a:extLst>
            </p:cNvPr>
            <p:cNvSpPr>
              <a:spLocks noChangeAspect="1"/>
            </p:cNvSpPr>
            <p:nvPr/>
          </p:nvSpPr>
          <p:spPr>
            <a:xfrm>
              <a:off x="0" y="0"/>
              <a:ext cx="12192000" cy="6858000"/>
            </a:xfrm>
            <a:prstGeom prst="rect">
              <a:avLst/>
            </a:prstGeom>
            <a:solidFill>
              <a:srgbClr val="8080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urier New" panose="02070309020205020404" pitchFamily="49" charset="0"/>
                  <a:cs typeface="Courier New" panose="02070309020205020404" pitchFamily="49" charset="0"/>
                </a:rPr>
                <a:t>In this experiment, you’ll be given sentences to read. Please simply read these naturally and silently to yourself. Pay attention to the meaning of the sentences, as you’ll occasionally be asked questions about what you’re reading.</a:t>
              </a:r>
            </a:p>
            <a:p>
              <a:pPr algn="ctr"/>
              <a:endParaRPr lang="en-GB" dirty="0">
                <a:solidFill>
                  <a:schemeClr val="tx1"/>
                </a:solidFill>
                <a:latin typeface="Courier New" panose="02070309020205020404" pitchFamily="49" charset="0"/>
                <a:cs typeface="Courier New" panose="02070309020205020404" pitchFamily="49" charset="0"/>
              </a:endParaRPr>
            </a:p>
            <a:p>
              <a:pPr algn="ctr"/>
              <a:r>
                <a:rPr lang="en-GB" dirty="0">
                  <a:solidFill>
                    <a:schemeClr val="tx1"/>
                  </a:solidFill>
                  <a:latin typeface="Courier New" panose="02070309020205020404" pitchFamily="49" charset="0"/>
                  <a:cs typeface="Courier New" panose="02070309020205020404" pitchFamily="49" charset="0"/>
                </a:rPr>
                <a:t>At the beginning of each sentence, you’ll be asked to look at the following dot:</a:t>
              </a:r>
            </a:p>
            <a:p>
              <a:pPr algn="ctr"/>
              <a:endParaRPr lang="en-GB" dirty="0">
                <a:solidFill>
                  <a:schemeClr val="tx1"/>
                </a:solidFill>
                <a:latin typeface="Courier New" panose="02070309020205020404" pitchFamily="49" charset="0"/>
                <a:cs typeface="Courier New" panose="02070309020205020404" pitchFamily="49" charset="0"/>
              </a:endParaRPr>
            </a:p>
            <a:p>
              <a:pPr algn="ctr"/>
              <a:endParaRPr lang="en-GB" dirty="0">
                <a:solidFill>
                  <a:schemeClr val="tx1"/>
                </a:solidFill>
                <a:latin typeface="Courier New" panose="02070309020205020404" pitchFamily="49" charset="0"/>
                <a:cs typeface="Courier New" panose="02070309020205020404" pitchFamily="49" charset="0"/>
              </a:endParaRPr>
            </a:p>
            <a:p>
              <a:pPr algn="ctr"/>
              <a:r>
                <a:rPr lang="en-GB" dirty="0">
                  <a:solidFill>
                    <a:schemeClr val="tx1"/>
                  </a:solidFill>
                  <a:latin typeface="Courier New" panose="02070309020205020404" pitchFamily="49" charset="0"/>
                  <a:cs typeface="Courier New" panose="02070309020205020404" pitchFamily="49" charset="0"/>
                </a:rPr>
                <a:t>You’ll then be shown the sentences to read.</a:t>
              </a:r>
            </a:p>
            <a:p>
              <a:pPr algn="ctr"/>
              <a:endParaRPr lang="en-GB" dirty="0">
                <a:solidFill>
                  <a:schemeClr val="tx1"/>
                </a:solidFill>
                <a:latin typeface="Courier New" panose="02070309020205020404" pitchFamily="49" charset="0"/>
                <a:cs typeface="Courier New" panose="02070309020205020404" pitchFamily="49" charset="0"/>
              </a:endParaRPr>
            </a:p>
            <a:p>
              <a:pPr algn="ctr"/>
              <a:r>
                <a:rPr lang="en-GB" dirty="0">
                  <a:solidFill>
                    <a:schemeClr val="tx1"/>
                  </a:solidFill>
                  <a:latin typeface="Courier New" panose="02070309020205020404" pitchFamily="49" charset="0"/>
                  <a:cs typeface="Courier New" panose="02070309020205020404" pitchFamily="49" charset="0"/>
                </a:rPr>
                <a:t>Please press the spacebar to proceed to the eye calibration process.</a:t>
              </a:r>
            </a:p>
          </p:txBody>
        </p:sp>
        <p:pic>
          <p:nvPicPr>
            <p:cNvPr id="5" name="Picture 4">
              <a:extLst>
                <a:ext uri="{FF2B5EF4-FFF2-40B4-BE49-F238E27FC236}">
                  <a16:creationId xmlns:a16="http://schemas.microsoft.com/office/drawing/2014/main" id="{B1658466-2118-9775-B31E-4D131820F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8993" y="3556000"/>
              <a:ext cx="254013" cy="292115"/>
            </a:xfrm>
            <a:prstGeom prst="rect">
              <a:avLst/>
            </a:prstGeom>
          </p:spPr>
        </p:pic>
      </p:grpSp>
    </p:spTree>
    <p:extLst>
      <p:ext uri="{BB962C8B-B14F-4D97-AF65-F5344CB8AC3E}">
        <p14:creationId xmlns:p14="http://schemas.microsoft.com/office/powerpoint/2010/main" val="4284854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14AEF0-A4FB-F132-7DA1-0FBAE694AD47}"/>
              </a:ext>
            </a:extLst>
          </p:cNvPr>
          <p:cNvSpPr txBox="1"/>
          <p:nvPr/>
        </p:nvSpPr>
        <p:spPr>
          <a:xfrm>
            <a:off x="1443789" y="856648"/>
            <a:ext cx="5493860" cy="1862048"/>
          </a:xfrm>
          <a:prstGeom prst="rect">
            <a:avLst/>
          </a:prstGeom>
          <a:solidFill>
            <a:schemeClr val="bg1"/>
          </a:solidFill>
          <a:ln w="76200">
            <a:solidFill>
              <a:schemeClr val="tx1"/>
            </a:solidFill>
          </a:ln>
        </p:spPr>
        <p:txBody>
          <a:bodyPr wrap="square" rtlCol="0">
            <a:spAutoFit/>
          </a:bodyPr>
          <a:lstStyle/>
          <a:p>
            <a:pPr algn="ctr"/>
            <a:r>
              <a:rPr lang="en-GB" sz="11500" dirty="0">
                <a:latin typeface="Courier New" panose="02070309020205020404" pitchFamily="49" charset="0"/>
                <a:cs typeface="Courier New" panose="02070309020205020404" pitchFamily="49" charset="0"/>
              </a:rPr>
              <a:t>Next</a:t>
            </a:r>
          </a:p>
        </p:txBody>
      </p:sp>
    </p:spTree>
    <p:extLst>
      <p:ext uri="{BB962C8B-B14F-4D97-AF65-F5344CB8AC3E}">
        <p14:creationId xmlns:p14="http://schemas.microsoft.com/office/powerpoint/2010/main" val="2713445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41C65-146B-5CDD-7245-0153815326E4}"/>
              </a:ext>
            </a:extLst>
          </p:cNvPr>
          <p:cNvSpPr txBox="1"/>
          <p:nvPr/>
        </p:nvSpPr>
        <p:spPr>
          <a:xfrm>
            <a:off x="168722" y="3089708"/>
            <a:ext cx="3576829" cy="1446550"/>
          </a:xfrm>
          <a:prstGeom prst="rect">
            <a:avLst/>
          </a:prstGeom>
          <a:solidFill>
            <a:schemeClr val="bg1"/>
          </a:solidFill>
          <a:ln w="76200">
            <a:solidFill>
              <a:schemeClr val="tx1"/>
            </a:solidFill>
          </a:ln>
        </p:spPr>
        <p:txBody>
          <a:bodyPr wrap="square" rtlCol="0">
            <a:spAutoFit/>
          </a:bodyPr>
          <a:lstStyle/>
          <a:p>
            <a:pPr algn="ctr"/>
            <a:r>
              <a:rPr lang="en-GB" sz="8800" dirty="0">
                <a:latin typeface="Courier New" panose="02070309020205020404" pitchFamily="49" charset="0"/>
                <a:cs typeface="Courier New" panose="02070309020205020404" pitchFamily="49" charset="0"/>
              </a:rPr>
              <a:t>True</a:t>
            </a:r>
          </a:p>
        </p:txBody>
      </p:sp>
      <p:sp>
        <p:nvSpPr>
          <p:cNvPr id="3" name="TextBox 2">
            <a:extLst>
              <a:ext uri="{FF2B5EF4-FFF2-40B4-BE49-F238E27FC236}">
                <a16:creationId xmlns:a16="http://schemas.microsoft.com/office/drawing/2014/main" id="{84B90DB6-65E0-1031-3078-0683BC830CEB}"/>
              </a:ext>
            </a:extLst>
          </p:cNvPr>
          <p:cNvSpPr txBox="1"/>
          <p:nvPr/>
        </p:nvSpPr>
        <p:spPr>
          <a:xfrm>
            <a:off x="8446449" y="3089708"/>
            <a:ext cx="3576829" cy="1446550"/>
          </a:xfrm>
          <a:prstGeom prst="rect">
            <a:avLst/>
          </a:prstGeom>
          <a:solidFill>
            <a:schemeClr val="bg1"/>
          </a:solidFill>
          <a:ln w="76200">
            <a:solidFill>
              <a:schemeClr val="tx1"/>
            </a:solidFill>
          </a:ln>
        </p:spPr>
        <p:txBody>
          <a:bodyPr wrap="square" rtlCol="0">
            <a:spAutoFit/>
          </a:bodyPr>
          <a:lstStyle/>
          <a:p>
            <a:pPr algn="ctr"/>
            <a:r>
              <a:rPr lang="en-GB" sz="8800" dirty="0">
                <a:latin typeface="Courier New" panose="02070309020205020404" pitchFamily="49" charset="0"/>
                <a:cs typeface="Courier New" panose="02070309020205020404" pitchFamily="49" charset="0"/>
              </a:rPr>
              <a:t>False</a:t>
            </a:r>
          </a:p>
        </p:txBody>
      </p:sp>
    </p:spTree>
    <p:extLst>
      <p:ext uri="{BB962C8B-B14F-4D97-AF65-F5344CB8AC3E}">
        <p14:creationId xmlns:p14="http://schemas.microsoft.com/office/powerpoint/2010/main" val="3595496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 Liebelt</dc:creator>
  <cp:lastModifiedBy>Anna Liebelt</cp:lastModifiedBy>
  <cp:revision>1</cp:revision>
  <dcterms:created xsi:type="dcterms:W3CDTF">2024-02-28T11:03:16Z</dcterms:created>
  <dcterms:modified xsi:type="dcterms:W3CDTF">2024-03-20T13:35:48Z</dcterms:modified>
</cp:coreProperties>
</file>