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Gill Sans" panose="020B0604020202020204" charset="0"/>
      <p:regular r:id="rId6"/>
      <p:bold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Bdk96LoqaMg3zccjqpGo6NXC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8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4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0" y="263597"/>
            <a:ext cx="12192000" cy="138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en-US" sz="4800" dirty="0">
                <a:solidFill>
                  <a:schemeClr val="dk1"/>
                </a:solidFill>
                <a:latin typeface="Quattrocento Sans"/>
                <a:sym typeface="Quattrocento Sans"/>
              </a:rPr>
              <a:t>ALIEF HAMZAH RIFAI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1819274" y="2502394"/>
            <a:ext cx="8553451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Tugas Sesi 2 – HTML &amp; CSS</a:t>
            </a:r>
            <a:endParaRPr sz="3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024188" y="3467877"/>
            <a:ext cx="5915025" cy="272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Belajar Membangun Website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Untuk Memulai Karir Sebagai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Software Developer</a:t>
            </a:r>
            <a:endParaRPr/>
          </a:p>
        </p:txBody>
      </p:sp>
      <p:pic>
        <p:nvPicPr>
          <p:cNvPr id="103" name="Google Shape;103;p1" descr="Internet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488" y="2502394"/>
            <a:ext cx="1853212" cy="185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 idx="4294967295"/>
          </p:nvPr>
        </p:nvSpPr>
        <p:spPr>
          <a:xfrm>
            <a:off x="-133350" y="133350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SCREENSHOT KODE  VS CODE / SPCK DISINI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3034146" y="6178602"/>
            <a:ext cx="5990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TAMBAHKAN SLIDE JIKA LEBIH DARI SATU SCREENSHOT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7B64F-1B46-3C2C-428A-95B1DFC4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7" y="704850"/>
            <a:ext cx="11778931" cy="53900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 idx="4294967295"/>
          </p:nvPr>
        </p:nvSpPr>
        <p:spPr>
          <a:xfrm>
            <a:off x="-133350" y="133350"/>
            <a:ext cx="123253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SCREENSHOT TAMPILAN WEBSITE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3100821" y="6151307"/>
            <a:ext cx="59903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TAMBAHKAN SLIDE JIKA LEBIH DARI SATU SCREENSHOT</a:t>
            </a:r>
            <a:endParaRPr sz="1800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77EFD-C2A5-43D4-E049-648EA9EF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850"/>
            <a:ext cx="12192000" cy="5279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Quattrocento Sans</vt:lpstr>
      <vt:lpstr>Gill Sans</vt:lpstr>
      <vt:lpstr>Arial</vt:lpstr>
      <vt:lpstr>Gallery</vt:lpstr>
      <vt:lpstr>PowerPoint Presentation</vt:lpstr>
      <vt:lpstr>SCREENSHOT KODE  VS CODE / SPCK DISINI</vt:lpstr>
      <vt:lpstr>SCREENSHOT TAMPILAN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rikikurnia</dc:creator>
  <cp:lastModifiedBy>HP</cp:lastModifiedBy>
  <cp:revision>2</cp:revision>
  <dcterms:created xsi:type="dcterms:W3CDTF">2023-02-27T22:24:36Z</dcterms:created>
  <dcterms:modified xsi:type="dcterms:W3CDTF">2023-08-22T06:31:02Z</dcterms:modified>
</cp:coreProperties>
</file>