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DAED-EF72-40FE-B533-991B6D9BCC11}" type="datetimeFigureOut">
              <a:rPr lang="id-ID" smtClean="0"/>
              <a:t>12/11/2019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472C-A0D5-4EEB-A65C-8804B57845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96883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DAED-EF72-40FE-B533-991B6D9BCC11}" type="datetimeFigureOut">
              <a:rPr lang="id-ID" smtClean="0"/>
              <a:t>12/11/2019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472C-A0D5-4EEB-A65C-8804B57845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0106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DAED-EF72-40FE-B533-991B6D9BCC11}" type="datetimeFigureOut">
              <a:rPr lang="id-ID" smtClean="0"/>
              <a:t>12/11/2019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472C-A0D5-4EEB-A65C-8804B57845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67048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DAED-EF72-40FE-B533-991B6D9BCC11}" type="datetimeFigureOut">
              <a:rPr lang="id-ID" smtClean="0"/>
              <a:t>12/11/2019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472C-A0D5-4EEB-A65C-8804B57845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4316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DAED-EF72-40FE-B533-991B6D9BCC11}" type="datetimeFigureOut">
              <a:rPr lang="id-ID" smtClean="0"/>
              <a:t>12/11/2019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472C-A0D5-4EEB-A65C-8804B57845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01415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DAED-EF72-40FE-B533-991B6D9BCC11}" type="datetimeFigureOut">
              <a:rPr lang="id-ID" smtClean="0"/>
              <a:t>12/11/2019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472C-A0D5-4EEB-A65C-8804B57845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7350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DAED-EF72-40FE-B533-991B6D9BCC11}" type="datetimeFigureOut">
              <a:rPr lang="id-ID" smtClean="0"/>
              <a:t>12/11/2019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472C-A0D5-4EEB-A65C-8804B57845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36051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DAED-EF72-40FE-B533-991B6D9BCC11}" type="datetimeFigureOut">
              <a:rPr lang="id-ID" smtClean="0"/>
              <a:t>12/11/2019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472C-A0D5-4EEB-A65C-8804B57845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34079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DAED-EF72-40FE-B533-991B6D9BCC11}" type="datetimeFigureOut">
              <a:rPr lang="id-ID" smtClean="0"/>
              <a:t>12/11/2019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472C-A0D5-4EEB-A65C-8804B57845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514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DAED-EF72-40FE-B533-991B6D9BCC11}" type="datetimeFigureOut">
              <a:rPr lang="id-ID" smtClean="0"/>
              <a:t>12/11/2019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472C-A0D5-4EEB-A65C-8804B57845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4841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DAED-EF72-40FE-B533-991B6D9BCC11}" type="datetimeFigureOut">
              <a:rPr lang="id-ID" smtClean="0"/>
              <a:t>12/11/2019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472C-A0D5-4EEB-A65C-8804B57845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97041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ADAED-EF72-40FE-B533-991B6D9BCC11}" type="datetimeFigureOut">
              <a:rPr lang="id-ID" smtClean="0"/>
              <a:t>12/11/2019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3472C-A0D5-4EEB-A65C-8804B57845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74233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6" y="692696"/>
            <a:ext cx="9115934" cy="5125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537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" y="764704"/>
            <a:ext cx="9221525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180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4704"/>
            <a:ext cx="9145016" cy="5141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9474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4704"/>
            <a:ext cx="9229242" cy="5188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521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" y="0"/>
            <a:ext cx="9428970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90"/>
          <a:stretch/>
        </p:blipFill>
        <p:spPr bwMode="auto">
          <a:xfrm>
            <a:off x="0" y="2204864"/>
            <a:ext cx="9431088" cy="458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521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0728"/>
            <a:ext cx="9144000" cy="5140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521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Alief Mulyadin</dc:creator>
  <cp:lastModifiedBy>M Alief Mulyadin</cp:lastModifiedBy>
  <cp:revision>1</cp:revision>
  <dcterms:created xsi:type="dcterms:W3CDTF">2019-11-11T21:07:56Z</dcterms:created>
  <dcterms:modified xsi:type="dcterms:W3CDTF">2019-11-11T21:17:33Z</dcterms:modified>
</cp:coreProperties>
</file>