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59" r:id="rId4"/>
    <p:sldId id="261" r:id="rId5"/>
    <p:sldId id="263" r:id="rId6"/>
    <p:sldId id="268" r:id="rId7"/>
    <p:sldId id="262" r:id="rId8"/>
    <p:sldId id="269" r:id="rId9"/>
    <p:sldId id="264" r:id="rId10"/>
    <p:sldId id="265" r:id="rId11"/>
    <p:sldId id="266" r:id="rId12"/>
    <p:sldId id="270" r:id="rId13"/>
    <p:sldId id="267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1965" autoAdjust="0"/>
  </p:normalViewPr>
  <p:slideViewPr>
    <p:cSldViewPr snapToGrid="0">
      <p:cViewPr>
        <p:scale>
          <a:sx n="75" d="100"/>
          <a:sy n="75" d="100"/>
        </p:scale>
        <p:origin x="419" y="-2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FD31C-A635-4C60-8D31-922A42804283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194D4-CBFB-4079-8782-8AEE61990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Audience survey to determine what content to cover in this 30 min.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0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git provides a consistent and “easy” way to handle merge conflicts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 of a straightforward merge: change one file in two locations, git will make all changes (including additions and deletions) in the file. Also applies to changing multiple different files in the same repo.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6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git provides a consistent and “easy” way to handle merge conflicts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two branches change the same line, git will save both versions within that file so that you can go in, manually make the changes you want, and add/commit those changes as a part of the merge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75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Merging: combine two branches as we’ve been talking about, by making a new commit to combine changes in both branches.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might end up with a history that’s too complicated and hard to read. In that case, might consider rebasing, which moves all commits into a linear chain. (Would deal with any conflicts in a similar way to a “normal” merge). Pros: cleaner history (if you want it). Cons: have to be a little more careful with when to use it because altering commit history.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everything with git, which to use and when is user- and use-case-dependent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37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7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git: version control software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GitHub: hosting service for git repositories – central storage useful for backup and collaboration (others: </a:t>
            </a:r>
            <a:r>
              <a:rPr lang="en-US" dirty="0" err="1"/>
              <a:t>BitBucket</a:t>
            </a:r>
            <a:r>
              <a:rPr lang="en-US" dirty="0"/>
              <a:t>, local server. Need git to use GitHub, but don’t need GitHub to use git)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git is the software we need to learn. GitHub is a convenient way to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22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Usually, we think of a project as a folder with some files and subfolders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you change this into a git repository, the project is now files, subfolders, and an additional layer: the history of the project (stored in the .git folder)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Not covering how to create a git repo (there are a few ways to do this, depending on the use case), but here are some other useful commands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That history is stored in the form of snapshots (commits)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These snapshots are labeled with long strings of letters and numbers (SHA1 hashes), but right now, we are going to use 1, 2, 3…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One, then another, etc. Each will have its unique hash and also a useful message to help track history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Log output example: yellow commit hash that actually identified commits + white human-readable commit message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To actually do this: work, git add, git commit, repeat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Difference between adding and committing: adding is gathering the changes that will be committed to the snapshot (git commit actually takes the snapshot)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94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that is on your local computer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say you want to back up to </a:t>
            </a:r>
            <a:r>
              <a:rPr lang="en-US" dirty="0" err="1"/>
              <a:t>github</a:t>
            </a:r>
            <a:r>
              <a:rPr lang="en-US" dirty="0"/>
              <a:t>, or put these on </a:t>
            </a:r>
            <a:r>
              <a:rPr lang="en-US" dirty="0" err="1"/>
              <a:t>github</a:t>
            </a:r>
            <a:r>
              <a:rPr lang="en-US" dirty="0"/>
              <a:t> so they can by accessed by other people or yourself on another computer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a few extra steps you need to take when setting this communication up for the first time, but generally the commands are “git push” and “git pull”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Which one should we do first?? Always git pull, so you can deal with any issues on your own computer and make sure everything works before putting changes online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13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 of what this looks like: same log of commits from local computer, then also what that same commit history looks like on bitbucket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3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the difference between a branch and a fork?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Branch: split of history within your repo  - branches are labels that point to the latest commit in a particular train of history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There are many ways to use branches well; how to “best” use them is dependent on how they can best enhance your own productivity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Fork: fully separate copy of the repo (useful for open source projects, for example, so you can develop completely independently of the main project repo)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7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is the difference between a branch and a fork?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Branch: split of history within your repo  - branches are labels that point to the latest commit in a particular train of history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Fork: fully separate copy of the repo (useful for open source projects, for example, so you can develop completely independently of the main project repo)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are two copies of the same repo (</a:t>
            </a:r>
            <a:r>
              <a:rPr lang="en-US" dirty="0" err="1"/>
              <a:t>aliehlen</a:t>
            </a:r>
            <a:r>
              <a:rPr lang="en-US" dirty="0"/>
              <a:t> forked repo called </a:t>
            </a:r>
            <a:r>
              <a:rPr lang="en-US" dirty="0" err="1"/>
              <a:t>hooas</a:t>
            </a:r>
            <a:r>
              <a:rPr lang="en-US" dirty="0"/>
              <a:t> from </a:t>
            </a:r>
            <a:r>
              <a:rPr lang="en-US" dirty="0" err="1"/>
              <a:t>NUaztec</a:t>
            </a:r>
            <a:r>
              <a:rPr lang="en-US" dirty="0"/>
              <a:t>. Can see that they are basically the same, mostly same commits/files/</a:t>
            </a:r>
            <a:r>
              <a:rPr lang="en-US" dirty="0" err="1"/>
              <a:t>etc</a:t>
            </a:r>
            <a:r>
              <a:rPr lang="en-US" dirty="0"/>
              <a:t>, different owners).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72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98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Glorified merge – from one branch to another within a repo OR from one branch to another between forks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Mechanism to allows review from 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May be necessary if you don’t have push access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194D4-CBFB-4079-8782-8AEE61990D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4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06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8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8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7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5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1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FB40DE-CC25-4BAA-9B30-9786C2874B67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9675A19-6720-4214-842E-15EF3A797C8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146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tlassian.com/git/tutorials" TargetMode="External"/><Relationship Id="rId4" Type="http://schemas.openxmlformats.org/officeDocument/2006/relationships/hyperlink" Target="https://git-scm.com/book/en/v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D64D-CA58-47A9-9975-4FBAB164F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git/GitHub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80885-3D76-4AE6-96C8-2AE17B07A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IDEAS meeting, October 28, 2019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087F15-19DA-4389-86AC-465F3D049EAA}"/>
              </a:ext>
            </a:extLst>
          </p:cNvPr>
          <p:cNvSpPr/>
          <p:nvPr/>
        </p:nvSpPr>
        <p:spPr>
          <a:xfrm>
            <a:off x="4721198" y="6450960"/>
            <a:ext cx="7448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source: https://www.atlassian.com/git/tutorials/using-branches/git-merge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DA0BC-4A63-4C96-A98F-515C2137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055" y="511657"/>
            <a:ext cx="3083987" cy="2177727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5398F0-6FA7-4A5F-B522-ECB010E5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747" y="506068"/>
            <a:ext cx="4079520" cy="218057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C8912B-6E37-4491-BA11-63FA2BA59392}"/>
              </a:ext>
            </a:extLst>
          </p:cNvPr>
          <p:cNvCxnSpPr/>
          <p:nvPr/>
        </p:nvCxnSpPr>
        <p:spPr>
          <a:xfrm>
            <a:off x="4713402" y="1687398"/>
            <a:ext cx="1762812" cy="0"/>
          </a:xfrm>
          <a:prstGeom prst="straightConnector1">
            <a:avLst/>
          </a:prstGeom>
          <a:ln w="76200">
            <a:solidFill>
              <a:schemeClr val="accent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53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F6EB-2692-4B2E-9589-F06DD200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0C240-CD9F-458C-BF71-4D0148266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391" y="77000"/>
            <a:ext cx="6492824" cy="6700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932FFE-4395-468A-8EFC-0C5F49805851}"/>
              </a:ext>
            </a:extLst>
          </p:cNvPr>
          <p:cNvSpPr txBox="1"/>
          <p:nvPr/>
        </p:nvSpPr>
        <p:spPr>
          <a:xfrm>
            <a:off x="866378" y="3342610"/>
            <a:ext cx="4241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is a pull request (PR)?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54A695-9234-4E00-8CA4-34B664F84103}"/>
              </a:ext>
            </a:extLst>
          </p:cNvPr>
          <p:cNvSpPr/>
          <p:nvPr/>
        </p:nvSpPr>
        <p:spPr>
          <a:xfrm>
            <a:off x="6554802" y="1790298"/>
            <a:ext cx="1280161" cy="67376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592AE6-52CF-4199-844B-9A4D1EA70F33}"/>
              </a:ext>
            </a:extLst>
          </p:cNvPr>
          <p:cNvSpPr/>
          <p:nvPr/>
        </p:nvSpPr>
        <p:spPr>
          <a:xfrm>
            <a:off x="9452008" y="1750193"/>
            <a:ext cx="1049154" cy="673768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3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F6EB-2692-4B2E-9589-F06DD200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Easy merges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9EC9400-F56B-47F7-AC2D-A1866E5357FD}"/>
              </a:ext>
            </a:extLst>
          </p:cNvPr>
          <p:cNvGrpSpPr/>
          <p:nvPr/>
        </p:nvGrpSpPr>
        <p:grpSpPr>
          <a:xfrm>
            <a:off x="5573194" y="4194146"/>
            <a:ext cx="838900" cy="663679"/>
            <a:chOff x="5573194" y="4194146"/>
            <a:chExt cx="838900" cy="66367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989AA5-CA91-4B37-B506-F9DF40774418}"/>
                </a:ext>
              </a:extLst>
            </p:cNvPr>
            <p:cNvCxnSpPr>
              <a:cxnSpLocks/>
              <a:stCxn id="35" idx="6"/>
              <a:endCxn id="20" idx="2"/>
            </p:cNvCxnSpPr>
            <p:nvPr/>
          </p:nvCxnSpPr>
          <p:spPr>
            <a:xfrm flipV="1">
              <a:off x="5573194" y="4194146"/>
              <a:ext cx="559767" cy="122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D5A3A6E8-0145-468E-8DA6-21E95E6312F2}"/>
                </a:ext>
              </a:extLst>
            </p:cNvPr>
            <p:cNvCxnSpPr>
              <a:cxnSpLocks/>
              <a:stCxn id="36" idx="6"/>
              <a:endCxn id="20" idx="4"/>
            </p:cNvCxnSpPr>
            <p:nvPr/>
          </p:nvCxnSpPr>
          <p:spPr>
            <a:xfrm flipV="1">
              <a:off x="5585097" y="4463653"/>
              <a:ext cx="826997" cy="394172"/>
            </a:xfrm>
            <a:prstGeom prst="curvedConnector2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6BDFAB-B49E-494D-B382-5ED8A96B46E1}"/>
              </a:ext>
            </a:extLst>
          </p:cNvPr>
          <p:cNvGrpSpPr/>
          <p:nvPr/>
        </p:nvGrpSpPr>
        <p:grpSpPr>
          <a:xfrm>
            <a:off x="4856110" y="3229449"/>
            <a:ext cx="866273" cy="707455"/>
            <a:chOff x="4504417" y="3359634"/>
            <a:chExt cx="866273" cy="70745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343877-C5C1-46A9-B1F2-EABF0329F644}"/>
                </a:ext>
              </a:extLst>
            </p:cNvPr>
            <p:cNvSpPr/>
            <p:nvPr/>
          </p:nvSpPr>
          <p:spPr>
            <a:xfrm>
              <a:off x="4504417" y="3359634"/>
              <a:ext cx="866273" cy="3946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CC26C06-9FB1-4D57-AEA2-017590B1D58B}"/>
                </a:ext>
              </a:extLst>
            </p:cNvPr>
            <p:cNvCxnSpPr>
              <a:stCxn id="25" idx="2"/>
              <a:endCxn id="35" idx="0"/>
            </p:cNvCxnSpPr>
            <p:nvPr/>
          </p:nvCxnSpPr>
          <p:spPr>
            <a:xfrm>
              <a:off x="4937554" y="3754270"/>
              <a:ext cx="4815" cy="312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77FD04-F1C6-4706-A404-B324B9B7EC22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 flipV="1">
            <a:off x="4410141" y="4206412"/>
            <a:ext cx="604788" cy="160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BC21A4-9929-4F4A-9025-3FFF6BD36C78}"/>
              </a:ext>
            </a:extLst>
          </p:cNvPr>
          <p:cNvSpPr/>
          <p:nvPr/>
        </p:nvSpPr>
        <p:spPr>
          <a:xfrm>
            <a:off x="5014929" y="3936904"/>
            <a:ext cx="558265" cy="539015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0C4674B-EE25-473E-B131-7CE82543DD07}"/>
              </a:ext>
            </a:extLst>
          </p:cNvPr>
          <p:cNvGrpSpPr/>
          <p:nvPr/>
        </p:nvGrpSpPr>
        <p:grpSpPr>
          <a:xfrm>
            <a:off x="4131008" y="4477523"/>
            <a:ext cx="1854569" cy="1422730"/>
            <a:chOff x="4131008" y="4477523"/>
            <a:chExt cx="1854569" cy="1422730"/>
          </a:xfrm>
        </p:grpSpPr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B05701A2-C0EF-43F0-931F-0605D8F9F62F}"/>
                </a:ext>
              </a:extLst>
            </p:cNvPr>
            <p:cNvCxnSpPr>
              <a:cxnSpLocks/>
              <a:stCxn id="32" idx="4"/>
              <a:endCxn id="36" idx="2"/>
            </p:cNvCxnSpPr>
            <p:nvPr/>
          </p:nvCxnSpPr>
          <p:spPr>
            <a:xfrm rot="16200000" flipH="1">
              <a:off x="4388769" y="4219762"/>
              <a:ext cx="380302" cy="895823"/>
            </a:xfrm>
            <a:prstGeom prst="curvedConnector2">
              <a:avLst/>
            </a:prstGeom>
            <a:ln w="381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A5E94CA-F8AC-442A-BA5D-1A65988999D8}"/>
                </a:ext>
              </a:extLst>
            </p:cNvPr>
            <p:cNvSpPr/>
            <p:nvPr/>
          </p:nvSpPr>
          <p:spPr>
            <a:xfrm>
              <a:off x="5026832" y="4588317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BA6CE76-C808-4F92-AD3B-F6739EC8E5CD}"/>
                </a:ext>
              </a:extLst>
            </p:cNvPr>
            <p:cNvSpPr/>
            <p:nvPr/>
          </p:nvSpPr>
          <p:spPr>
            <a:xfrm>
              <a:off x="4625053" y="5505617"/>
              <a:ext cx="1360524" cy="39463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new_feature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8EB2855-23AE-42F9-A8C8-1BA37FB4E879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5305315" y="5123507"/>
              <a:ext cx="0" cy="38211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B380221-487E-43D5-82A8-CFF9D2BE1E77}"/>
              </a:ext>
            </a:extLst>
          </p:cNvPr>
          <p:cNvSpPr txBox="1"/>
          <p:nvPr/>
        </p:nvSpPr>
        <p:spPr>
          <a:xfrm>
            <a:off x="531683" y="1950934"/>
            <a:ext cx="3065628" cy="1569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grocery_list.txt: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is a list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oranges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pears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grapes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8416AC2-F8D5-46F3-A522-E5DDA56CD675}"/>
              </a:ext>
            </a:extLst>
          </p:cNvPr>
          <p:cNvSpPr/>
          <p:nvPr/>
        </p:nvSpPr>
        <p:spPr>
          <a:xfrm>
            <a:off x="3707842" y="2130251"/>
            <a:ext cx="434694" cy="954594"/>
          </a:xfrm>
          <a:custGeom>
            <a:avLst/>
            <a:gdLst>
              <a:gd name="connsiteX0" fmla="*/ 0 w 434694"/>
              <a:gd name="connsiteY0" fmla="*/ 0 h 954594"/>
              <a:gd name="connsiteX1" fmla="*/ 381838 w 434694"/>
              <a:gd name="connsiteY1" fmla="*/ 432079 h 954594"/>
              <a:gd name="connsiteX2" fmla="*/ 422031 w 434694"/>
              <a:gd name="connsiteY2" fmla="*/ 954594 h 9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694" h="954594">
                <a:moveTo>
                  <a:pt x="0" y="0"/>
                </a:moveTo>
                <a:cubicBezTo>
                  <a:pt x="155750" y="136490"/>
                  <a:pt x="311500" y="272980"/>
                  <a:pt x="381838" y="432079"/>
                </a:cubicBezTo>
                <a:cubicBezTo>
                  <a:pt x="452176" y="591178"/>
                  <a:pt x="437103" y="772886"/>
                  <a:pt x="422031" y="954594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60DA225-AF40-4E77-9911-258D49A51F22}"/>
              </a:ext>
            </a:extLst>
          </p:cNvPr>
          <p:cNvGrpSpPr/>
          <p:nvPr/>
        </p:nvGrpSpPr>
        <p:grpSpPr>
          <a:xfrm>
            <a:off x="1622023" y="3938508"/>
            <a:ext cx="2788118" cy="550244"/>
            <a:chOff x="1622023" y="3938508"/>
            <a:chExt cx="2788118" cy="55024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89CC8E-B13A-4E31-A70E-D6A0C781C9E7}"/>
                </a:ext>
              </a:extLst>
            </p:cNvPr>
            <p:cNvCxnSpPr>
              <a:stCxn id="34" idx="6"/>
              <a:endCxn id="33" idx="2"/>
            </p:cNvCxnSpPr>
            <p:nvPr/>
          </p:nvCxnSpPr>
          <p:spPr>
            <a:xfrm>
              <a:off x="2180288" y="4211224"/>
              <a:ext cx="547035" cy="8021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9B3B9CA-0523-4BEC-993F-2290774EBFED}"/>
                </a:ext>
              </a:extLst>
            </p:cNvPr>
            <p:cNvSpPr/>
            <p:nvPr/>
          </p:nvSpPr>
          <p:spPr>
            <a:xfrm>
              <a:off x="3851876" y="3938508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B4C1CED-F0F8-426A-AF15-8CA25DAA5E31}"/>
                </a:ext>
              </a:extLst>
            </p:cNvPr>
            <p:cNvSpPr/>
            <p:nvPr/>
          </p:nvSpPr>
          <p:spPr>
            <a:xfrm>
              <a:off x="2727323" y="3949737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388FCC8-9293-4525-B3B3-1685DFB8AEA9}"/>
                </a:ext>
              </a:extLst>
            </p:cNvPr>
            <p:cNvSpPr/>
            <p:nvPr/>
          </p:nvSpPr>
          <p:spPr>
            <a:xfrm>
              <a:off x="1622023" y="3941716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9F43E32-1F8F-46D9-88FE-8BB845D2C6B7}"/>
                </a:ext>
              </a:extLst>
            </p:cNvPr>
            <p:cNvCxnSpPr>
              <a:cxnSpLocks/>
              <a:stCxn id="33" idx="6"/>
              <a:endCxn id="32" idx="2"/>
            </p:cNvCxnSpPr>
            <p:nvPr/>
          </p:nvCxnSpPr>
          <p:spPr>
            <a:xfrm flipV="1">
              <a:off x="3285588" y="4208016"/>
              <a:ext cx="566288" cy="11229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C36679A-B58B-4296-A5D7-F9426A3AB6CC}"/>
              </a:ext>
            </a:extLst>
          </p:cNvPr>
          <p:cNvGrpSpPr/>
          <p:nvPr/>
        </p:nvGrpSpPr>
        <p:grpSpPr>
          <a:xfrm>
            <a:off x="3682128" y="3221076"/>
            <a:ext cx="866273" cy="707455"/>
            <a:chOff x="4504417" y="3359634"/>
            <a:chExt cx="866273" cy="70745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BB6C5C2-B1DB-4B0F-AB8F-F5902F3A11A2}"/>
                </a:ext>
              </a:extLst>
            </p:cNvPr>
            <p:cNvSpPr/>
            <p:nvPr/>
          </p:nvSpPr>
          <p:spPr>
            <a:xfrm>
              <a:off x="4504417" y="3359634"/>
              <a:ext cx="866273" cy="3946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2FA9694-3CEC-4471-9ED3-3C38511D666B}"/>
                </a:ext>
              </a:extLst>
            </p:cNvPr>
            <p:cNvCxnSpPr>
              <a:stCxn id="53" idx="2"/>
            </p:cNvCxnSpPr>
            <p:nvPr/>
          </p:nvCxnSpPr>
          <p:spPr>
            <a:xfrm>
              <a:off x="4937554" y="3754270"/>
              <a:ext cx="4815" cy="312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95BEB11-A035-4805-AC74-1B7469A72908}"/>
              </a:ext>
            </a:extLst>
          </p:cNvPr>
          <p:cNvSpPr txBox="1"/>
          <p:nvPr/>
        </p:nvSpPr>
        <p:spPr>
          <a:xfrm>
            <a:off x="8500128" y="2651851"/>
            <a:ext cx="3536731" cy="1569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grocery_list.txt: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is a list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apples - 5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oranges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pears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grapes - 13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CB4E66-E392-445D-9CAD-0F1339561699}"/>
              </a:ext>
            </a:extLst>
          </p:cNvPr>
          <p:cNvGrpSpPr/>
          <p:nvPr/>
        </p:nvGrpSpPr>
        <p:grpSpPr>
          <a:xfrm>
            <a:off x="5064681" y="1522204"/>
            <a:ext cx="3369236" cy="1643027"/>
            <a:chOff x="5064681" y="1522204"/>
            <a:chExt cx="3369236" cy="164302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7406CA-99F1-4C7D-B6DD-97BDDB0065A7}"/>
                </a:ext>
              </a:extLst>
            </p:cNvPr>
            <p:cNvSpPr txBox="1"/>
            <p:nvPr/>
          </p:nvSpPr>
          <p:spPr>
            <a:xfrm>
              <a:off x="5368289" y="1522204"/>
              <a:ext cx="3065628" cy="1569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grocery_list.txt: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here is a list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apples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oranges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pears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grapes - 13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6F431E8-3C8D-4CE6-9226-01478D129AD7}"/>
                </a:ext>
              </a:extLst>
            </p:cNvPr>
            <p:cNvSpPr/>
            <p:nvPr/>
          </p:nvSpPr>
          <p:spPr>
            <a:xfrm>
              <a:off x="5064681" y="2441749"/>
              <a:ext cx="210704" cy="723482"/>
            </a:xfrm>
            <a:custGeom>
              <a:avLst/>
              <a:gdLst>
                <a:gd name="connsiteX0" fmla="*/ 210704 w 210704"/>
                <a:gd name="connsiteY0" fmla="*/ 0 h 723482"/>
                <a:gd name="connsiteX1" fmla="*/ 9737 w 210704"/>
                <a:gd name="connsiteY1" fmla="*/ 351693 h 723482"/>
                <a:gd name="connsiteX2" fmla="*/ 49930 w 210704"/>
                <a:gd name="connsiteY2" fmla="*/ 723482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704" h="723482">
                  <a:moveTo>
                    <a:pt x="210704" y="0"/>
                  </a:moveTo>
                  <a:cubicBezTo>
                    <a:pt x="123618" y="115556"/>
                    <a:pt x="36533" y="231113"/>
                    <a:pt x="9737" y="351693"/>
                  </a:cubicBezTo>
                  <a:cubicBezTo>
                    <a:pt x="-17059" y="472273"/>
                    <a:pt x="16435" y="597877"/>
                    <a:pt x="49930" y="723482"/>
                  </a:cubicBez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2477E43-CB1D-49DC-B54E-2990177224F4}"/>
              </a:ext>
            </a:extLst>
          </p:cNvPr>
          <p:cNvGrpSpPr/>
          <p:nvPr/>
        </p:nvGrpSpPr>
        <p:grpSpPr>
          <a:xfrm>
            <a:off x="945340" y="4665665"/>
            <a:ext cx="4149174" cy="1569660"/>
            <a:chOff x="945340" y="4665665"/>
            <a:chExt cx="4149174" cy="156966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799996B-7BF4-4A2E-B6EC-899AAB424D1A}"/>
                </a:ext>
              </a:extLst>
            </p:cNvPr>
            <p:cNvSpPr txBox="1"/>
            <p:nvPr/>
          </p:nvSpPr>
          <p:spPr>
            <a:xfrm>
              <a:off x="945340" y="4665665"/>
              <a:ext cx="3065628" cy="1569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grocery_list.txt: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here is a list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apples - 5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oranges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pear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grapes</a:t>
              </a: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DAB70C-ABA7-4CC2-8BB2-3B7D0849D86A}"/>
                </a:ext>
              </a:extLst>
            </p:cNvPr>
            <p:cNvSpPr/>
            <p:nvPr/>
          </p:nvSpPr>
          <p:spPr>
            <a:xfrm>
              <a:off x="4149969" y="5144756"/>
              <a:ext cx="944545" cy="190919"/>
            </a:xfrm>
            <a:custGeom>
              <a:avLst/>
              <a:gdLst>
                <a:gd name="connsiteX0" fmla="*/ 0 w 944545"/>
                <a:gd name="connsiteY0" fmla="*/ 190919 h 190919"/>
                <a:gd name="connsiteX1" fmla="*/ 663191 w 944545"/>
                <a:gd name="connsiteY1" fmla="*/ 120580 h 190919"/>
                <a:gd name="connsiteX2" fmla="*/ 944545 w 944545"/>
                <a:gd name="connsiteY2" fmla="*/ 0 h 190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545" h="190919">
                  <a:moveTo>
                    <a:pt x="0" y="190919"/>
                  </a:moveTo>
                  <a:cubicBezTo>
                    <a:pt x="252883" y="171659"/>
                    <a:pt x="505767" y="152400"/>
                    <a:pt x="663191" y="120580"/>
                  </a:cubicBezTo>
                  <a:cubicBezTo>
                    <a:pt x="820615" y="88760"/>
                    <a:pt x="882580" y="44380"/>
                    <a:pt x="94454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F18CD7E-8D3B-4B29-9F54-3F98BC20FA41}"/>
              </a:ext>
            </a:extLst>
          </p:cNvPr>
          <p:cNvGrpSpPr/>
          <p:nvPr/>
        </p:nvGrpSpPr>
        <p:grpSpPr>
          <a:xfrm>
            <a:off x="5981904" y="3224533"/>
            <a:ext cx="2373820" cy="1239120"/>
            <a:chOff x="5981904" y="3224533"/>
            <a:chExt cx="2373820" cy="12391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D05BD7-F84B-470C-BAEC-1B787EDF0FAD}"/>
                </a:ext>
              </a:extLst>
            </p:cNvPr>
            <p:cNvSpPr/>
            <p:nvPr/>
          </p:nvSpPr>
          <p:spPr>
            <a:xfrm>
              <a:off x="5981904" y="3224533"/>
              <a:ext cx="866273" cy="3946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2A58C42-796B-409D-AE32-244779341F5F}"/>
                </a:ext>
              </a:extLst>
            </p:cNvPr>
            <p:cNvCxnSpPr>
              <a:stCxn id="21" idx="2"/>
            </p:cNvCxnSpPr>
            <p:nvPr/>
          </p:nvCxnSpPr>
          <p:spPr>
            <a:xfrm>
              <a:off x="6415041" y="3619169"/>
              <a:ext cx="4815" cy="312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991219E-0A40-4A67-88AF-2E7ADB441473}"/>
                </a:ext>
              </a:extLst>
            </p:cNvPr>
            <p:cNvGrpSpPr/>
            <p:nvPr/>
          </p:nvGrpSpPr>
          <p:grpSpPr>
            <a:xfrm>
              <a:off x="6132961" y="3468414"/>
              <a:ext cx="2222763" cy="995239"/>
              <a:chOff x="6132961" y="3468414"/>
              <a:chExt cx="2222763" cy="99523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9A58CE1-81BD-475B-88F3-625623307F77}"/>
                  </a:ext>
                </a:extLst>
              </p:cNvPr>
              <p:cNvSpPr/>
              <p:nvPr/>
            </p:nvSpPr>
            <p:spPr>
              <a:xfrm>
                <a:off x="6132961" y="3924638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8E018BF-E7EC-4E2E-A6FE-2FAEA9F3D6C2}"/>
                  </a:ext>
                </a:extLst>
              </p:cNvPr>
              <p:cNvSpPr/>
              <p:nvPr/>
            </p:nvSpPr>
            <p:spPr>
              <a:xfrm>
                <a:off x="6700345" y="3468414"/>
                <a:ext cx="1655379" cy="488731"/>
              </a:xfrm>
              <a:custGeom>
                <a:avLst/>
                <a:gdLst>
                  <a:gd name="connsiteX0" fmla="*/ 1655379 w 1655379"/>
                  <a:gd name="connsiteY0" fmla="*/ 0 h 488731"/>
                  <a:gd name="connsiteX1" fmla="*/ 599089 w 1655379"/>
                  <a:gd name="connsiteY1" fmla="*/ 331076 h 488731"/>
                  <a:gd name="connsiteX2" fmla="*/ 0 w 1655379"/>
                  <a:gd name="connsiteY2" fmla="*/ 488731 h 48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5379" h="488731">
                    <a:moveTo>
                      <a:pt x="1655379" y="0"/>
                    </a:moveTo>
                    <a:lnTo>
                      <a:pt x="599089" y="331076"/>
                    </a:lnTo>
                    <a:cubicBezTo>
                      <a:pt x="323193" y="412531"/>
                      <a:pt x="161596" y="450631"/>
                      <a:pt x="0" y="48873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A13D46B-52CD-4F60-B3CD-C8D9A0DF6970}"/>
              </a:ext>
            </a:extLst>
          </p:cNvPr>
          <p:cNvSpPr txBox="1"/>
          <p:nvPr/>
        </p:nvSpPr>
        <p:spPr>
          <a:xfrm>
            <a:off x="6096000" y="4636813"/>
            <a:ext cx="5854263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git checkout master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git merge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new_feature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grocery_list.txt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Merge made by the ‘recursive’ strategy.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grocery_list.txt | 2 +-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file changed, 1 insertion(+), 1 deletion(-)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A1B028B-361E-4AAA-A71A-6B294C171D49}"/>
              </a:ext>
            </a:extLst>
          </p:cNvPr>
          <p:cNvGrpSpPr/>
          <p:nvPr/>
        </p:nvGrpSpPr>
        <p:grpSpPr>
          <a:xfrm>
            <a:off x="10891548" y="4801903"/>
            <a:ext cx="844936" cy="522169"/>
            <a:chOff x="9553402" y="720558"/>
            <a:chExt cx="844936" cy="52216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AF1DE52-2BB9-4A5F-BA7E-A22A3D3819B5}"/>
                </a:ext>
              </a:extLst>
            </p:cNvPr>
            <p:cNvGrpSpPr/>
            <p:nvPr/>
          </p:nvGrpSpPr>
          <p:grpSpPr>
            <a:xfrm>
              <a:off x="9553402" y="720558"/>
              <a:ext cx="525268" cy="503583"/>
              <a:chOff x="9553402" y="720558"/>
              <a:chExt cx="525268" cy="503583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224262C-20C2-4813-A4F4-05D1ECB97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3402" y="1095202"/>
                <a:ext cx="140685" cy="11231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D283166-8566-4C64-B880-10D43D9524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4601" y="720558"/>
                <a:ext cx="424069" cy="503583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67DE744-AF28-4C39-9633-EC7DC3F379A9}"/>
                </a:ext>
              </a:extLst>
            </p:cNvPr>
            <p:cNvGrpSpPr/>
            <p:nvPr/>
          </p:nvGrpSpPr>
          <p:grpSpPr>
            <a:xfrm>
              <a:off x="9873070" y="739144"/>
              <a:ext cx="525268" cy="503583"/>
              <a:chOff x="9553402" y="720558"/>
              <a:chExt cx="525268" cy="503583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58C5548-BFBA-4B31-BDA9-ED1B649283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3402" y="1095202"/>
                <a:ext cx="140685" cy="112312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1ADECA8-1A32-47A7-978B-01EEE2D3D6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654601" y="720558"/>
                <a:ext cx="424069" cy="503583"/>
              </a:xfrm>
              <a:prstGeom prst="line">
                <a:avLst/>
              </a:prstGeom>
              <a:ln w="762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7606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  <p:bldP spid="51" grpId="0" animBg="1"/>
      <p:bldP spid="59" grpId="0" animBg="1"/>
      <p:bldP spid="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F6EB-2692-4B2E-9589-F06DD200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Merge </a:t>
            </a:r>
            <a:r>
              <a:rPr lang="en-US" b="1" dirty="0"/>
              <a:t>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EB75-4C7E-4661-AAF8-9127E894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313" y="1092109"/>
            <a:ext cx="3424479" cy="656306"/>
          </a:xfrm>
        </p:spPr>
        <p:txBody>
          <a:bodyPr>
            <a:normAutofit/>
          </a:bodyPr>
          <a:lstStyle/>
          <a:p>
            <a:r>
              <a:rPr lang="en-US" sz="3200" dirty="0"/>
              <a:t>Step 1: Don’t panic!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9EC9400-F56B-47F7-AC2D-A1866E5357FD}"/>
              </a:ext>
            </a:extLst>
          </p:cNvPr>
          <p:cNvGrpSpPr/>
          <p:nvPr/>
        </p:nvGrpSpPr>
        <p:grpSpPr>
          <a:xfrm>
            <a:off x="5573194" y="4194146"/>
            <a:ext cx="838900" cy="663679"/>
            <a:chOff x="5573194" y="4194146"/>
            <a:chExt cx="838900" cy="66367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989AA5-CA91-4B37-B506-F9DF40774418}"/>
                </a:ext>
              </a:extLst>
            </p:cNvPr>
            <p:cNvCxnSpPr>
              <a:cxnSpLocks/>
              <a:stCxn id="35" idx="6"/>
              <a:endCxn id="20" idx="2"/>
            </p:cNvCxnSpPr>
            <p:nvPr/>
          </p:nvCxnSpPr>
          <p:spPr>
            <a:xfrm flipV="1">
              <a:off x="5573194" y="4194146"/>
              <a:ext cx="559767" cy="122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D5A3A6E8-0145-468E-8DA6-21E95E6312F2}"/>
                </a:ext>
              </a:extLst>
            </p:cNvPr>
            <p:cNvCxnSpPr>
              <a:cxnSpLocks/>
              <a:stCxn id="36" idx="6"/>
              <a:endCxn id="20" idx="4"/>
            </p:cNvCxnSpPr>
            <p:nvPr/>
          </p:nvCxnSpPr>
          <p:spPr>
            <a:xfrm flipV="1">
              <a:off x="5585097" y="4463653"/>
              <a:ext cx="826997" cy="394172"/>
            </a:xfrm>
            <a:prstGeom prst="curvedConnector2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6BDFAB-B49E-494D-B382-5ED8A96B46E1}"/>
              </a:ext>
            </a:extLst>
          </p:cNvPr>
          <p:cNvGrpSpPr/>
          <p:nvPr/>
        </p:nvGrpSpPr>
        <p:grpSpPr>
          <a:xfrm>
            <a:off x="4856110" y="3229449"/>
            <a:ext cx="866273" cy="707455"/>
            <a:chOff x="4504417" y="3359634"/>
            <a:chExt cx="866273" cy="70745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343877-C5C1-46A9-B1F2-EABF0329F644}"/>
                </a:ext>
              </a:extLst>
            </p:cNvPr>
            <p:cNvSpPr/>
            <p:nvPr/>
          </p:nvSpPr>
          <p:spPr>
            <a:xfrm>
              <a:off x="4504417" y="3359634"/>
              <a:ext cx="866273" cy="3946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CC26C06-9FB1-4D57-AEA2-017590B1D58B}"/>
                </a:ext>
              </a:extLst>
            </p:cNvPr>
            <p:cNvCxnSpPr>
              <a:stCxn id="25" idx="2"/>
              <a:endCxn id="35" idx="0"/>
            </p:cNvCxnSpPr>
            <p:nvPr/>
          </p:nvCxnSpPr>
          <p:spPr>
            <a:xfrm>
              <a:off x="4937554" y="3754270"/>
              <a:ext cx="4815" cy="312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77FD04-F1C6-4706-A404-B324B9B7EC22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 flipV="1">
            <a:off x="4410141" y="4206412"/>
            <a:ext cx="604788" cy="160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DBC21A4-9929-4F4A-9025-3FFF6BD36C78}"/>
              </a:ext>
            </a:extLst>
          </p:cNvPr>
          <p:cNvSpPr/>
          <p:nvPr/>
        </p:nvSpPr>
        <p:spPr>
          <a:xfrm>
            <a:off x="5014929" y="3936904"/>
            <a:ext cx="558265" cy="539015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0C4674B-EE25-473E-B131-7CE82543DD07}"/>
              </a:ext>
            </a:extLst>
          </p:cNvPr>
          <p:cNvGrpSpPr/>
          <p:nvPr/>
        </p:nvGrpSpPr>
        <p:grpSpPr>
          <a:xfrm>
            <a:off x="4131008" y="4477523"/>
            <a:ext cx="1854569" cy="1422730"/>
            <a:chOff x="4131008" y="4477523"/>
            <a:chExt cx="1854569" cy="1422730"/>
          </a:xfrm>
        </p:grpSpPr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B05701A2-C0EF-43F0-931F-0605D8F9F62F}"/>
                </a:ext>
              </a:extLst>
            </p:cNvPr>
            <p:cNvCxnSpPr>
              <a:cxnSpLocks/>
              <a:stCxn id="32" idx="4"/>
              <a:endCxn id="36" idx="2"/>
            </p:cNvCxnSpPr>
            <p:nvPr/>
          </p:nvCxnSpPr>
          <p:spPr>
            <a:xfrm rot="16200000" flipH="1">
              <a:off x="4388769" y="4219762"/>
              <a:ext cx="380302" cy="895823"/>
            </a:xfrm>
            <a:prstGeom prst="curvedConnector2">
              <a:avLst/>
            </a:prstGeom>
            <a:ln w="38100">
              <a:solidFill>
                <a:schemeClr val="accent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A5E94CA-F8AC-442A-BA5D-1A65988999D8}"/>
                </a:ext>
              </a:extLst>
            </p:cNvPr>
            <p:cNvSpPr/>
            <p:nvPr/>
          </p:nvSpPr>
          <p:spPr>
            <a:xfrm>
              <a:off x="5026832" y="4588317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BA6CE76-C808-4F92-AD3B-F6739EC8E5CD}"/>
                </a:ext>
              </a:extLst>
            </p:cNvPr>
            <p:cNvSpPr/>
            <p:nvPr/>
          </p:nvSpPr>
          <p:spPr>
            <a:xfrm>
              <a:off x="4625053" y="5505617"/>
              <a:ext cx="1360524" cy="394636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new_feature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8EB2855-23AE-42F9-A8C8-1BA37FB4E879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5305315" y="5123507"/>
              <a:ext cx="0" cy="382110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B380221-487E-43D5-82A8-CFF9D2BE1E77}"/>
              </a:ext>
            </a:extLst>
          </p:cNvPr>
          <p:cNvSpPr txBox="1"/>
          <p:nvPr/>
        </p:nvSpPr>
        <p:spPr>
          <a:xfrm>
            <a:off x="531683" y="1950934"/>
            <a:ext cx="3065628" cy="1569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grocery_list.txt: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is a list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oranges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pears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grapes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8416AC2-F8D5-46F3-A522-E5DDA56CD675}"/>
              </a:ext>
            </a:extLst>
          </p:cNvPr>
          <p:cNvSpPr/>
          <p:nvPr/>
        </p:nvSpPr>
        <p:spPr>
          <a:xfrm>
            <a:off x="3707842" y="2130251"/>
            <a:ext cx="434694" cy="954594"/>
          </a:xfrm>
          <a:custGeom>
            <a:avLst/>
            <a:gdLst>
              <a:gd name="connsiteX0" fmla="*/ 0 w 434694"/>
              <a:gd name="connsiteY0" fmla="*/ 0 h 954594"/>
              <a:gd name="connsiteX1" fmla="*/ 381838 w 434694"/>
              <a:gd name="connsiteY1" fmla="*/ 432079 h 954594"/>
              <a:gd name="connsiteX2" fmla="*/ 422031 w 434694"/>
              <a:gd name="connsiteY2" fmla="*/ 954594 h 9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694" h="954594">
                <a:moveTo>
                  <a:pt x="0" y="0"/>
                </a:moveTo>
                <a:cubicBezTo>
                  <a:pt x="155750" y="136490"/>
                  <a:pt x="311500" y="272980"/>
                  <a:pt x="381838" y="432079"/>
                </a:cubicBezTo>
                <a:cubicBezTo>
                  <a:pt x="452176" y="591178"/>
                  <a:pt x="437103" y="772886"/>
                  <a:pt x="422031" y="954594"/>
                </a:cubicBezTo>
              </a:path>
            </a:pathLst>
          </a:cu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60DA225-AF40-4E77-9911-258D49A51F22}"/>
              </a:ext>
            </a:extLst>
          </p:cNvPr>
          <p:cNvGrpSpPr/>
          <p:nvPr/>
        </p:nvGrpSpPr>
        <p:grpSpPr>
          <a:xfrm>
            <a:off x="1622023" y="3938508"/>
            <a:ext cx="2788118" cy="550244"/>
            <a:chOff x="1622023" y="3938508"/>
            <a:chExt cx="2788118" cy="55024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89CC8E-B13A-4E31-A70E-D6A0C781C9E7}"/>
                </a:ext>
              </a:extLst>
            </p:cNvPr>
            <p:cNvCxnSpPr>
              <a:stCxn id="34" idx="6"/>
              <a:endCxn id="33" idx="2"/>
            </p:cNvCxnSpPr>
            <p:nvPr/>
          </p:nvCxnSpPr>
          <p:spPr>
            <a:xfrm>
              <a:off x="2180288" y="4211224"/>
              <a:ext cx="547035" cy="8021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9B3B9CA-0523-4BEC-993F-2290774EBFED}"/>
                </a:ext>
              </a:extLst>
            </p:cNvPr>
            <p:cNvSpPr/>
            <p:nvPr/>
          </p:nvSpPr>
          <p:spPr>
            <a:xfrm>
              <a:off x="3851876" y="3938508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B4C1CED-F0F8-426A-AF15-8CA25DAA5E31}"/>
                </a:ext>
              </a:extLst>
            </p:cNvPr>
            <p:cNvSpPr/>
            <p:nvPr/>
          </p:nvSpPr>
          <p:spPr>
            <a:xfrm>
              <a:off x="2727323" y="3949737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388FCC8-9293-4525-B3B3-1685DFB8AEA9}"/>
                </a:ext>
              </a:extLst>
            </p:cNvPr>
            <p:cNvSpPr/>
            <p:nvPr/>
          </p:nvSpPr>
          <p:spPr>
            <a:xfrm>
              <a:off x="1622023" y="3941716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9F43E32-1F8F-46D9-88FE-8BB845D2C6B7}"/>
                </a:ext>
              </a:extLst>
            </p:cNvPr>
            <p:cNvCxnSpPr>
              <a:cxnSpLocks/>
              <a:stCxn id="33" idx="6"/>
              <a:endCxn id="32" idx="2"/>
            </p:cNvCxnSpPr>
            <p:nvPr/>
          </p:nvCxnSpPr>
          <p:spPr>
            <a:xfrm flipV="1">
              <a:off x="3285588" y="4208016"/>
              <a:ext cx="566288" cy="11229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C36679A-B58B-4296-A5D7-F9426A3AB6CC}"/>
              </a:ext>
            </a:extLst>
          </p:cNvPr>
          <p:cNvGrpSpPr/>
          <p:nvPr/>
        </p:nvGrpSpPr>
        <p:grpSpPr>
          <a:xfrm>
            <a:off x="3682128" y="3221076"/>
            <a:ext cx="866273" cy="707455"/>
            <a:chOff x="4504417" y="3359634"/>
            <a:chExt cx="866273" cy="70745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BB6C5C2-B1DB-4B0F-AB8F-F5902F3A11A2}"/>
                </a:ext>
              </a:extLst>
            </p:cNvPr>
            <p:cNvSpPr/>
            <p:nvPr/>
          </p:nvSpPr>
          <p:spPr>
            <a:xfrm>
              <a:off x="4504417" y="3359634"/>
              <a:ext cx="866273" cy="3946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2FA9694-3CEC-4471-9ED3-3C38511D666B}"/>
                </a:ext>
              </a:extLst>
            </p:cNvPr>
            <p:cNvCxnSpPr>
              <a:stCxn id="53" idx="2"/>
            </p:cNvCxnSpPr>
            <p:nvPr/>
          </p:nvCxnSpPr>
          <p:spPr>
            <a:xfrm>
              <a:off x="4937554" y="3754270"/>
              <a:ext cx="4815" cy="312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295BEB11-A035-4805-AC74-1B7469A72908}"/>
              </a:ext>
            </a:extLst>
          </p:cNvPr>
          <p:cNvSpPr txBox="1"/>
          <p:nvPr/>
        </p:nvSpPr>
        <p:spPr>
          <a:xfrm>
            <a:off x="8513380" y="1313381"/>
            <a:ext cx="3536731" cy="25545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grocery_list.txt: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is a list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oranges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&lt;&lt;&lt;&lt;&lt;&lt;&lt; HEAD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pears – really need 10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pears – need 5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&gt;&gt;&gt;&gt;&gt;&gt;&gt;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new_feature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grapes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CB4E66-E392-445D-9CAD-0F1339561699}"/>
              </a:ext>
            </a:extLst>
          </p:cNvPr>
          <p:cNvGrpSpPr/>
          <p:nvPr/>
        </p:nvGrpSpPr>
        <p:grpSpPr>
          <a:xfrm>
            <a:off x="5064681" y="1522204"/>
            <a:ext cx="3369236" cy="1643027"/>
            <a:chOff x="5064681" y="1522204"/>
            <a:chExt cx="3369236" cy="164302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F7406CA-99F1-4C7D-B6DD-97BDDB0065A7}"/>
                </a:ext>
              </a:extLst>
            </p:cNvPr>
            <p:cNvSpPr txBox="1"/>
            <p:nvPr/>
          </p:nvSpPr>
          <p:spPr>
            <a:xfrm>
              <a:off x="5368289" y="1522204"/>
              <a:ext cx="3065628" cy="1569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grocery_list.txt: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here is a list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apples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oranges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pears – really need 10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grapes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6F431E8-3C8D-4CE6-9226-01478D129AD7}"/>
                </a:ext>
              </a:extLst>
            </p:cNvPr>
            <p:cNvSpPr/>
            <p:nvPr/>
          </p:nvSpPr>
          <p:spPr>
            <a:xfrm>
              <a:off x="5064681" y="2441749"/>
              <a:ext cx="210704" cy="723482"/>
            </a:xfrm>
            <a:custGeom>
              <a:avLst/>
              <a:gdLst>
                <a:gd name="connsiteX0" fmla="*/ 210704 w 210704"/>
                <a:gd name="connsiteY0" fmla="*/ 0 h 723482"/>
                <a:gd name="connsiteX1" fmla="*/ 9737 w 210704"/>
                <a:gd name="connsiteY1" fmla="*/ 351693 h 723482"/>
                <a:gd name="connsiteX2" fmla="*/ 49930 w 210704"/>
                <a:gd name="connsiteY2" fmla="*/ 723482 h 7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0704" h="723482">
                  <a:moveTo>
                    <a:pt x="210704" y="0"/>
                  </a:moveTo>
                  <a:cubicBezTo>
                    <a:pt x="123618" y="115556"/>
                    <a:pt x="36533" y="231113"/>
                    <a:pt x="9737" y="351693"/>
                  </a:cubicBezTo>
                  <a:cubicBezTo>
                    <a:pt x="-17059" y="472273"/>
                    <a:pt x="16435" y="597877"/>
                    <a:pt x="49930" y="723482"/>
                  </a:cubicBezTo>
                </a:path>
              </a:pathLst>
            </a:cu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2477E43-CB1D-49DC-B54E-2990177224F4}"/>
              </a:ext>
            </a:extLst>
          </p:cNvPr>
          <p:cNvGrpSpPr/>
          <p:nvPr/>
        </p:nvGrpSpPr>
        <p:grpSpPr>
          <a:xfrm>
            <a:off x="945340" y="4665665"/>
            <a:ext cx="4149174" cy="1569660"/>
            <a:chOff x="945340" y="4665665"/>
            <a:chExt cx="4149174" cy="156966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799996B-7BF4-4A2E-B6EC-899AAB424D1A}"/>
                </a:ext>
              </a:extLst>
            </p:cNvPr>
            <p:cNvSpPr txBox="1"/>
            <p:nvPr/>
          </p:nvSpPr>
          <p:spPr>
            <a:xfrm>
              <a:off x="945340" y="4665665"/>
              <a:ext cx="3065628" cy="15696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grocery_list.txt: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here is a list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apples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oranges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pears – need 5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grapes</a:t>
              </a: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DAB70C-ABA7-4CC2-8BB2-3B7D0849D86A}"/>
                </a:ext>
              </a:extLst>
            </p:cNvPr>
            <p:cNvSpPr/>
            <p:nvPr/>
          </p:nvSpPr>
          <p:spPr>
            <a:xfrm>
              <a:off x="4149969" y="5144756"/>
              <a:ext cx="944545" cy="190919"/>
            </a:xfrm>
            <a:custGeom>
              <a:avLst/>
              <a:gdLst>
                <a:gd name="connsiteX0" fmla="*/ 0 w 944545"/>
                <a:gd name="connsiteY0" fmla="*/ 190919 h 190919"/>
                <a:gd name="connsiteX1" fmla="*/ 663191 w 944545"/>
                <a:gd name="connsiteY1" fmla="*/ 120580 h 190919"/>
                <a:gd name="connsiteX2" fmla="*/ 944545 w 944545"/>
                <a:gd name="connsiteY2" fmla="*/ 0 h 190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545" h="190919">
                  <a:moveTo>
                    <a:pt x="0" y="190919"/>
                  </a:moveTo>
                  <a:cubicBezTo>
                    <a:pt x="252883" y="171659"/>
                    <a:pt x="505767" y="152400"/>
                    <a:pt x="663191" y="120580"/>
                  </a:cubicBezTo>
                  <a:cubicBezTo>
                    <a:pt x="820615" y="88760"/>
                    <a:pt x="882580" y="44380"/>
                    <a:pt x="944545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1D63649D-18C4-45B1-BD2D-588492EEFF09}"/>
              </a:ext>
            </a:extLst>
          </p:cNvPr>
          <p:cNvSpPr txBox="1"/>
          <p:nvPr/>
        </p:nvSpPr>
        <p:spPr>
          <a:xfrm>
            <a:off x="8508125" y="2143699"/>
            <a:ext cx="3536731" cy="15696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grocery_list.txt: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is a list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oranges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pears – buy 15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F18CD7E-8D3B-4B29-9F54-3F98BC20FA41}"/>
              </a:ext>
            </a:extLst>
          </p:cNvPr>
          <p:cNvGrpSpPr/>
          <p:nvPr/>
        </p:nvGrpSpPr>
        <p:grpSpPr>
          <a:xfrm>
            <a:off x="5981904" y="3224533"/>
            <a:ext cx="2373820" cy="1239120"/>
            <a:chOff x="5981904" y="3224533"/>
            <a:chExt cx="2373820" cy="12391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D05BD7-F84B-470C-BAEC-1B787EDF0FAD}"/>
                </a:ext>
              </a:extLst>
            </p:cNvPr>
            <p:cNvSpPr/>
            <p:nvPr/>
          </p:nvSpPr>
          <p:spPr>
            <a:xfrm>
              <a:off x="5981904" y="3224533"/>
              <a:ext cx="866273" cy="3946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2A58C42-796B-409D-AE32-244779341F5F}"/>
                </a:ext>
              </a:extLst>
            </p:cNvPr>
            <p:cNvCxnSpPr>
              <a:stCxn id="21" idx="2"/>
            </p:cNvCxnSpPr>
            <p:nvPr/>
          </p:nvCxnSpPr>
          <p:spPr>
            <a:xfrm>
              <a:off x="6415041" y="3619169"/>
              <a:ext cx="4815" cy="312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991219E-0A40-4A67-88AF-2E7ADB441473}"/>
                </a:ext>
              </a:extLst>
            </p:cNvPr>
            <p:cNvGrpSpPr/>
            <p:nvPr/>
          </p:nvGrpSpPr>
          <p:grpSpPr>
            <a:xfrm>
              <a:off x="6132961" y="3468414"/>
              <a:ext cx="2222763" cy="995239"/>
              <a:chOff x="6132961" y="3468414"/>
              <a:chExt cx="2222763" cy="99523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9A58CE1-81BD-475B-88F3-625623307F77}"/>
                  </a:ext>
                </a:extLst>
              </p:cNvPr>
              <p:cNvSpPr/>
              <p:nvPr/>
            </p:nvSpPr>
            <p:spPr>
              <a:xfrm>
                <a:off x="6132961" y="3924638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8E018BF-E7EC-4E2E-A6FE-2FAEA9F3D6C2}"/>
                  </a:ext>
                </a:extLst>
              </p:cNvPr>
              <p:cNvSpPr/>
              <p:nvPr/>
            </p:nvSpPr>
            <p:spPr>
              <a:xfrm>
                <a:off x="6700345" y="3468414"/>
                <a:ext cx="1655379" cy="488731"/>
              </a:xfrm>
              <a:custGeom>
                <a:avLst/>
                <a:gdLst>
                  <a:gd name="connsiteX0" fmla="*/ 1655379 w 1655379"/>
                  <a:gd name="connsiteY0" fmla="*/ 0 h 488731"/>
                  <a:gd name="connsiteX1" fmla="*/ 599089 w 1655379"/>
                  <a:gd name="connsiteY1" fmla="*/ 331076 h 488731"/>
                  <a:gd name="connsiteX2" fmla="*/ 0 w 1655379"/>
                  <a:gd name="connsiteY2" fmla="*/ 488731 h 488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5379" h="488731">
                    <a:moveTo>
                      <a:pt x="1655379" y="0"/>
                    </a:moveTo>
                    <a:lnTo>
                      <a:pt x="599089" y="331076"/>
                    </a:lnTo>
                    <a:cubicBezTo>
                      <a:pt x="323193" y="412531"/>
                      <a:pt x="161596" y="450631"/>
                      <a:pt x="0" y="48873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AB9E580-6BE3-49AE-BE6D-5F5107A8AE59}"/>
              </a:ext>
            </a:extLst>
          </p:cNvPr>
          <p:cNvGrpSpPr/>
          <p:nvPr/>
        </p:nvGrpSpPr>
        <p:grpSpPr>
          <a:xfrm>
            <a:off x="6558455" y="3898564"/>
            <a:ext cx="5391807" cy="1944531"/>
            <a:chOff x="6558455" y="4004442"/>
            <a:chExt cx="5391807" cy="194453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A13D46B-52CD-4F60-B3CD-C8D9A0DF6970}"/>
                </a:ext>
              </a:extLst>
            </p:cNvPr>
            <p:cNvSpPr txBox="1"/>
            <p:nvPr/>
          </p:nvSpPr>
          <p:spPr>
            <a:xfrm>
              <a:off x="6558455" y="4133091"/>
              <a:ext cx="5391807" cy="18158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checkout master</a:t>
              </a:r>
            </a:p>
            <a:p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merge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new_feature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Auto-merging grocery_list.txt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CONFLICT (content): Merge conflict in grocery_list.txt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Automatic merge failed: fix conflicts and then commit the result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3EE1F7C-44A8-4215-83A4-4CFF922743CE}"/>
                </a:ext>
              </a:extLst>
            </p:cNvPr>
            <p:cNvSpPr txBox="1"/>
            <p:nvPr/>
          </p:nvSpPr>
          <p:spPr>
            <a:xfrm>
              <a:off x="11177753" y="4004442"/>
              <a:ext cx="68480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solidFill>
                    <a:srgbClr val="FF0000"/>
                  </a:solidFill>
                </a:rPr>
                <a:t>!!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3B61AF13-EE52-4ACD-96E7-C3F851913F71}"/>
              </a:ext>
            </a:extLst>
          </p:cNvPr>
          <p:cNvSpPr txBox="1"/>
          <p:nvPr/>
        </p:nvSpPr>
        <p:spPr>
          <a:xfrm>
            <a:off x="6189045" y="6027663"/>
            <a:ext cx="5778864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git add grocery_list.txt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git commit –m “resolve pear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conflict”</a:t>
            </a:r>
          </a:p>
        </p:txBody>
      </p:sp>
    </p:spTree>
    <p:extLst>
      <p:ext uri="{BB962C8B-B14F-4D97-AF65-F5344CB8AC3E}">
        <p14:creationId xmlns:p14="http://schemas.microsoft.com/office/powerpoint/2010/main" val="313640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2" grpId="0" animBg="1"/>
      <p:bldP spid="51" grpId="0" animBg="1"/>
      <p:bldP spid="59" grpId="0" animBg="1"/>
      <p:bldP spid="59" grpId="1" animBg="1"/>
      <p:bldP spid="69" grpId="0" animBg="1"/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F6EB-2692-4B2E-9589-F06DD200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vs rebase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DFC1886-4769-42E7-935C-05D0209695AF}"/>
              </a:ext>
            </a:extLst>
          </p:cNvPr>
          <p:cNvGrpSpPr/>
          <p:nvPr/>
        </p:nvGrpSpPr>
        <p:grpSpPr>
          <a:xfrm>
            <a:off x="418864" y="1833786"/>
            <a:ext cx="4363554" cy="2670804"/>
            <a:chOff x="1622023" y="3229449"/>
            <a:chExt cx="4363554" cy="267080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A4738C-7BB5-4BC1-9885-AA1A7A8D9ED5}"/>
                </a:ext>
              </a:extLst>
            </p:cNvPr>
            <p:cNvGrpSpPr/>
            <p:nvPr/>
          </p:nvGrpSpPr>
          <p:grpSpPr>
            <a:xfrm>
              <a:off x="4856110" y="3229449"/>
              <a:ext cx="866273" cy="707455"/>
              <a:chOff x="4504417" y="3359634"/>
              <a:chExt cx="866273" cy="70745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85B287-F5E6-484A-8AE1-C629776642E8}"/>
                  </a:ext>
                </a:extLst>
              </p:cNvPr>
              <p:cNvSpPr/>
              <p:nvPr/>
            </p:nvSpPr>
            <p:spPr>
              <a:xfrm>
                <a:off x="4504417" y="3359634"/>
                <a:ext cx="866273" cy="394636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master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E4F8322-8EB8-43CE-95C3-FF0A96A63A6D}"/>
                  </a:ext>
                </a:extLst>
              </p:cNvPr>
              <p:cNvCxnSpPr>
                <a:stCxn id="8" idx="2"/>
                <a:endCxn id="11" idx="0"/>
              </p:cNvCxnSpPr>
              <p:nvPr/>
            </p:nvCxnSpPr>
            <p:spPr>
              <a:xfrm>
                <a:off x="4937554" y="3754270"/>
                <a:ext cx="4815" cy="312819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C4FC669-3197-4BBB-B9E9-8628A50987B7}"/>
                </a:ext>
              </a:extLst>
            </p:cNvPr>
            <p:cNvCxnSpPr>
              <a:cxnSpLocks/>
              <a:stCxn id="19" idx="6"/>
              <a:endCxn id="11" idx="2"/>
            </p:cNvCxnSpPr>
            <p:nvPr/>
          </p:nvCxnSpPr>
          <p:spPr>
            <a:xfrm flipV="1">
              <a:off x="4410141" y="4206412"/>
              <a:ext cx="604788" cy="160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C02EF59-19B0-485E-8144-2FAE36AE9AEC}"/>
                </a:ext>
              </a:extLst>
            </p:cNvPr>
            <p:cNvSpPr/>
            <p:nvPr/>
          </p:nvSpPr>
          <p:spPr>
            <a:xfrm>
              <a:off x="5014929" y="3936904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EDC4721-077F-4026-AF29-DE61111BDA73}"/>
                </a:ext>
              </a:extLst>
            </p:cNvPr>
            <p:cNvGrpSpPr/>
            <p:nvPr/>
          </p:nvGrpSpPr>
          <p:grpSpPr>
            <a:xfrm>
              <a:off x="4131008" y="4477523"/>
              <a:ext cx="1854569" cy="1422730"/>
              <a:chOff x="4131008" y="4477523"/>
              <a:chExt cx="1854569" cy="1422730"/>
            </a:xfrm>
          </p:grpSpPr>
          <p:cxnSp>
            <p:nvCxnSpPr>
              <p:cNvPr id="13" name="Connector: Curved 12">
                <a:extLst>
                  <a:ext uri="{FF2B5EF4-FFF2-40B4-BE49-F238E27FC236}">
                    <a16:creationId xmlns:a16="http://schemas.microsoft.com/office/drawing/2014/main" id="{756F6AC2-6CAD-4BEE-96EE-163E3B2E04D9}"/>
                  </a:ext>
                </a:extLst>
              </p:cNvPr>
              <p:cNvCxnSpPr>
                <a:cxnSpLocks/>
                <a:stCxn id="19" idx="4"/>
                <a:endCxn id="14" idx="2"/>
              </p:cNvCxnSpPr>
              <p:nvPr/>
            </p:nvCxnSpPr>
            <p:spPr>
              <a:xfrm rot="16200000" flipH="1">
                <a:off x="4388769" y="4219762"/>
                <a:ext cx="380302" cy="895823"/>
              </a:xfrm>
              <a:prstGeom prst="curvedConnector2">
                <a:avLst/>
              </a:prstGeom>
              <a:ln w="38100">
                <a:solidFill>
                  <a:schemeClr val="accent6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D4D108-153F-4695-A35E-2A2E3571EC89}"/>
                  </a:ext>
                </a:extLst>
              </p:cNvPr>
              <p:cNvSpPr/>
              <p:nvPr/>
            </p:nvSpPr>
            <p:spPr>
              <a:xfrm>
                <a:off x="5026832" y="4588317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FAE56B6-B10E-4870-8EBC-A3F822DA866B}"/>
                  </a:ext>
                </a:extLst>
              </p:cNvPr>
              <p:cNvSpPr/>
              <p:nvPr/>
            </p:nvSpPr>
            <p:spPr>
              <a:xfrm>
                <a:off x="4625053" y="5505617"/>
                <a:ext cx="1360524" cy="394636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new-feature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5B64132-FF60-4C1B-B510-49FDB1AC1FA6}"/>
                  </a:ext>
                </a:extLst>
              </p:cNvPr>
              <p:cNvCxnSpPr>
                <a:cxnSpLocks/>
                <a:stCxn id="15" idx="0"/>
              </p:cNvCxnSpPr>
              <p:nvPr/>
            </p:nvCxnSpPr>
            <p:spPr>
              <a:xfrm flipV="1">
                <a:off x="5305315" y="5123507"/>
                <a:ext cx="0" cy="38211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1A6928-EB5F-4B21-BF89-F7E40A7ABAA0}"/>
                </a:ext>
              </a:extLst>
            </p:cNvPr>
            <p:cNvGrpSpPr/>
            <p:nvPr/>
          </p:nvGrpSpPr>
          <p:grpSpPr>
            <a:xfrm>
              <a:off x="1622023" y="3938508"/>
              <a:ext cx="2788118" cy="550244"/>
              <a:chOff x="1622023" y="3938508"/>
              <a:chExt cx="2788118" cy="550244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3CA462B-FC04-42A5-A4A6-DCC82D343D97}"/>
                  </a:ext>
                </a:extLst>
              </p:cNvPr>
              <p:cNvCxnSpPr>
                <a:stCxn id="21" idx="6"/>
                <a:endCxn id="20" idx="2"/>
              </p:cNvCxnSpPr>
              <p:nvPr/>
            </p:nvCxnSpPr>
            <p:spPr>
              <a:xfrm>
                <a:off x="2180288" y="4211224"/>
                <a:ext cx="547035" cy="8021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C8535E4-FABD-4D7F-AF6B-F2631EFDB08C}"/>
                  </a:ext>
                </a:extLst>
              </p:cNvPr>
              <p:cNvSpPr/>
              <p:nvPr/>
            </p:nvSpPr>
            <p:spPr>
              <a:xfrm>
                <a:off x="3851876" y="3938508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9D40827-BC7E-4398-8E9C-3D67DA890489}"/>
                  </a:ext>
                </a:extLst>
              </p:cNvPr>
              <p:cNvSpPr/>
              <p:nvPr/>
            </p:nvSpPr>
            <p:spPr>
              <a:xfrm>
                <a:off x="2727323" y="3949737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BB5F284-F161-40BE-B0CA-15DF4D2DFBC7}"/>
                  </a:ext>
                </a:extLst>
              </p:cNvPr>
              <p:cNvSpPr/>
              <p:nvPr/>
            </p:nvSpPr>
            <p:spPr>
              <a:xfrm>
                <a:off x="1622023" y="3941716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C4247B1-2E90-4CEF-8A41-E67C60307189}"/>
                  </a:ext>
                </a:extLst>
              </p:cNvPr>
              <p:cNvCxnSpPr>
                <a:cxnSpLocks/>
                <a:stCxn id="20" idx="6"/>
                <a:endCxn id="19" idx="2"/>
              </p:cNvCxnSpPr>
              <p:nvPr/>
            </p:nvCxnSpPr>
            <p:spPr>
              <a:xfrm flipV="1">
                <a:off x="3285588" y="4208016"/>
                <a:ext cx="566288" cy="11229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F30E426-07BE-4F35-A5AA-1CC9C24A37A3}"/>
              </a:ext>
            </a:extLst>
          </p:cNvPr>
          <p:cNvGrpSpPr/>
          <p:nvPr/>
        </p:nvGrpSpPr>
        <p:grpSpPr>
          <a:xfrm>
            <a:off x="9661549" y="4014426"/>
            <a:ext cx="866273" cy="707455"/>
            <a:chOff x="9661549" y="4014426"/>
            <a:chExt cx="866273" cy="7074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56537B3-38E2-4070-9C58-68936521884F}"/>
                </a:ext>
              </a:extLst>
            </p:cNvPr>
            <p:cNvSpPr/>
            <p:nvPr/>
          </p:nvSpPr>
          <p:spPr>
            <a:xfrm>
              <a:off x="9661549" y="4014426"/>
              <a:ext cx="866273" cy="3946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179C196-69AA-4DC8-BD5C-61DFBE3B59BB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10094686" y="4409062"/>
              <a:ext cx="4815" cy="312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8AF6E38-0080-417F-8EB2-5538DF7F3414}"/>
              </a:ext>
            </a:extLst>
          </p:cNvPr>
          <p:cNvGrpSpPr/>
          <p:nvPr/>
        </p:nvGrpSpPr>
        <p:grpSpPr>
          <a:xfrm>
            <a:off x="5301668" y="4683586"/>
            <a:ext cx="6596615" cy="1313541"/>
            <a:chOff x="5301668" y="4683586"/>
            <a:chExt cx="6596615" cy="1313541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8F1F231-2D5E-43E0-AE83-D16319B3F1E5}"/>
                </a:ext>
              </a:extLst>
            </p:cNvPr>
            <p:cNvCxnSpPr>
              <a:cxnSpLocks/>
              <a:stCxn id="67" idx="6"/>
            </p:cNvCxnSpPr>
            <p:nvPr/>
          </p:nvCxnSpPr>
          <p:spPr>
            <a:xfrm flipV="1">
              <a:off x="9252839" y="4984039"/>
              <a:ext cx="559767" cy="122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2994D2-F985-42F3-B632-4E646AD95FB9}"/>
                </a:ext>
              </a:extLst>
            </p:cNvPr>
            <p:cNvCxnSpPr>
              <a:cxnSpLocks/>
              <a:stCxn id="74" idx="6"/>
              <a:endCxn id="67" idx="2"/>
            </p:cNvCxnSpPr>
            <p:nvPr/>
          </p:nvCxnSpPr>
          <p:spPr>
            <a:xfrm flipV="1">
              <a:off x="8089786" y="4996305"/>
              <a:ext cx="604788" cy="160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C0D0B2F-DDD1-4198-88D3-3C4B6D32AF7B}"/>
                </a:ext>
              </a:extLst>
            </p:cNvPr>
            <p:cNvSpPr/>
            <p:nvPr/>
          </p:nvSpPr>
          <p:spPr>
            <a:xfrm>
              <a:off x="8694574" y="4726797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F2A69645-1498-4C53-902A-28F584249645}"/>
                </a:ext>
              </a:extLst>
            </p:cNvPr>
            <p:cNvCxnSpPr>
              <a:cxnSpLocks/>
              <a:stCxn id="74" idx="4"/>
              <a:endCxn id="79" idx="2"/>
            </p:cNvCxnSpPr>
            <p:nvPr/>
          </p:nvCxnSpPr>
          <p:spPr>
            <a:xfrm rot="16200000" flipH="1">
              <a:off x="8068414" y="5009655"/>
              <a:ext cx="380302" cy="895823"/>
            </a:xfrm>
            <a:prstGeom prst="curvedConnector2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75AB0DA-CEE9-47DA-9F4A-C53F85F1E5FC}"/>
                </a:ext>
              </a:extLst>
            </p:cNvPr>
            <p:cNvSpPr/>
            <p:nvPr/>
          </p:nvSpPr>
          <p:spPr>
            <a:xfrm>
              <a:off x="8706477" y="5378210"/>
              <a:ext cx="558265" cy="53901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FF44B42-600D-45ED-BF19-8F889884700F}"/>
                </a:ext>
              </a:extLst>
            </p:cNvPr>
            <p:cNvGrpSpPr/>
            <p:nvPr/>
          </p:nvGrpSpPr>
          <p:grpSpPr>
            <a:xfrm>
              <a:off x="10537759" y="5220381"/>
              <a:ext cx="1360524" cy="776746"/>
              <a:chOff x="6293018" y="5624642"/>
              <a:chExt cx="1360524" cy="77674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92B1515-08AA-406D-9DEB-C82A22382506}"/>
                  </a:ext>
                </a:extLst>
              </p:cNvPr>
              <p:cNvSpPr/>
              <p:nvPr/>
            </p:nvSpPr>
            <p:spPr>
              <a:xfrm>
                <a:off x="6293018" y="6006752"/>
                <a:ext cx="1360524" cy="394636"/>
              </a:xfrm>
              <a:prstGeom prst="rect">
                <a:avLst/>
              </a:pr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new-feature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925E8155-24BA-4BF3-AA98-B3D7ACDC5422}"/>
                  </a:ext>
                </a:extLst>
              </p:cNvPr>
              <p:cNvCxnSpPr>
                <a:cxnSpLocks/>
                <a:stCxn id="80" idx="0"/>
              </p:cNvCxnSpPr>
              <p:nvPr/>
            </p:nvCxnSpPr>
            <p:spPr>
              <a:xfrm flipV="1">
                <a:off x="6973280" y="5624642"/>
                <a:ext cx="0" cy="38211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B7CA5C-9EF1-4840-8272-66C4A9E12B32}"/>
                </a:ext>
              </a:extLst>
            </p:cNvPr>
            <p:cNvGrpSpPr/>
            <p:nvPr/>
          </p:nvGrpSpPr>
          <p:grpSpPr>
            <a:xfrm>
              <a:off x="5301668" y="4728401"/>
              <a:ext cx="2788118" cy="550244"/>
              <a:chOff x="1622023" y="3938508"/>
              <a:chExt cx="2788118" cy="550244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FC82575-D570-43D7-B808-853677FDCD7F}"/>
                  </a:ext>
                </a:extLst>
              </p:cNvPr>
              <p:cNvCxnSpPr>
                <a:stCxn id="76" idx="6"/>
                <a:endCxn id="75" idx="2"/>
              </p:cNvCxnSpPr>
              <p:nvPr/>
            </p:nvCxnSpPr>
            <p:spPr>
              <a:xfrm>
                <a:off x="2180288" y="4211224"/>
                <a:ext cx="547035" cy="8021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DF394C9-AB0D-4D6F-A5B7-F9B38D351067}"/>
                  </a:ext>
                </a:extLst>
              </p:cNvPr>
              <p:cNvSpPr/>
              <p:nvPr/>
            </p:nvSpPr>
            <p:spPr>
              <a:xfrm>
                <a:off x="3851876" y="3938508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2F384D0-9963-4E6F-B1CF-827B3BD0C003}"/>
                  </a:ext>
                </a:extLst>
              </p:cNvPr>
              <p:cNvSpPr/>
              <p:nvPr/>
            </p:nvSpPr>
            <p:spPr>
              <a:xfrm>
                <a:off x="2727323" y="3949737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6F6C079-ED79-429E-802E-ED91B0A61BED}"/>
                  </a:ext>
                </a:extLst>
              </p:cNvPr>
              <p:cNvSpPr/>
              <p:nvPr/>
            </p:nvSpPr>
            <p:spPr>
              <a:xfrm>
                <a:off x="1622023" y="3941716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ED6B9D2-CBB7-4DED-8C96-4AB232093E29}"/>
                  </a:ext>
                </a:extLst>
              </p:cNvPr>
              <p:cNvCxnSpPr>
                <a:cxnSpLocks/>
                <a:stCxn id="75" idx="6"/>
                <a:endCxn id="74" idx="2"/>
              </p:cNvCxnSpPr>
              <p:nvPr/>
            </p:nvCxnSpPr>
            <p:spPr>
              <a:xfrm flipV="1">
                <a:off x="3285588" y="4208016"/>
                <a:ext cx="566288" cy="11229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695582D-06D4-452B-990A-6A62394E6AB0}"/>
                </a:ext>
              </a:extLst>
            </p:cNvPr>
            <p:cNvSpPr/>
            <p:nvPr/>
          </p:nvSpPr>
          <p:spPr>
            <a:xfrm>
              <a:off x="9812606" y="4714531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53137C9-160C-490E-B51F-C2CC367640AB}"/>
                </a:ext>
              </a:extLst>
            </p:cNvPr>
            <p:cNvSpPr/>
            <p:nvPr/>
          </p:nvSpPr>
          <p:spPr>
            <a:xfrm>
              <a:off x="10937934" y="4683586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2746485-264F-4DB2-B97F-D93116CDC1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7390" y="4963184"/>
              <a:ext cx="559767" cy="122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E7A602A7-C19D-4BED-A706-FEA475DD9CB1}"/>
              </a:ext>
            </a:extLst>
          </p:cNvPr>
          <p:cNvSpPr txBox="1"/>
          <p:nvPr/>
        </p:nvSpPr>
        <p:spPr>
          <a:xfrm>
            <a:off x="1722922" y="5219137"/>
            <a:ext cx="3503595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git checkout new-feature</a:t>
            </a:r>
          </a:p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git rebase master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6C935A-BDB9-4543-95D0-C3B40483F291}"/>
              </a:ext>
            </a:extLst>
          </p:cNvPr>
          <p:cNvSpPr txBox="1"/>
          <p:nvPr/>
        </p:nvSpPr>
        <p:spPr>
          <a:xfrm>
            <a:off x="1730943" y="5891302"/>
            <a:ext cx="3503595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git merge master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D3EB02A-E698-424A-A67D-56F85CDE3FDB}"/>
              </a:ext>
            </a:extLst>
          </p:cNvPr>
          <p:cNvGrpSpPr/>
          <p:nvPr/>
        </p:nvGrpSpPr>
        <p:grpSpPr>
          <a:xfrm>
            <a:off x="4697128" y="520408"/>
            <a:ext cx="6442311" cy="2914173"/>
            <a:chOff x="4697128" y="520408"/>
            <a:chExt cx="6442311" cy="291417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CB750B1-1F7C-48A3-922D-8F10561D75E5}"/>
                </a:ext>
              </a:extLst>
            </p:cNvPr>
            <p:cNvGrpSpPr/>
            <p:nvPr/>
          </p:nvGrpSpPr>
          <p:grpSpPr>
            <a:xfrm>
              <a:off x="5913285" y="758861"/>
              <a:ext cx="5226154" cy="2675720"/>
              <a:chOff x="1622023" y="3224533"/>
              <a:chExt cx="5226154" cy="267572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72B1648-8EBA-495D-B907-D8CCA04C7869}"/>
                  </a:ext>
                </a:extLst>
              </p:cNvPr>
              <p:cNvGrpSpPr/>
              <p:nvPr/>
            </p:nvGrpSpPr>
            <p:grpSpPr>
              <a:xfrm>
                <a:off x="5573194" y="4194146"/>
                <a:ext cx="838900" cy="663679"/>
                <a:chOff x="5573194" y="4194146"/>
                <a:chExt cx="838900" cy="663679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EB63062B-E9F7-4126-9971-86870FAE8BFE}"/>
                    </a:ext>
                  </a:extLst>
                </p:cNvPr>
                <p:cNvCxnSpPr>
                  <a:cxnSpLocks/>
                  <a:stCxn id="44" idx="6"/>
                </p:cNvCxnSpPr>
                <p:nvPr/>
              </p:nvCxnSpPr>
              <p:spPr>
                <a:xfrm flipV="1">
                  <a:off x="5573194" y="4194146"/>
                  <a:ext cx="559767" cy="1226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nector: Curved 61">
                  <a:extLst>
                    <a:ext uri="{FF2B5EF4-FFF2-40B4-BE49-F238E27FC236}">
                      <a16:creationId xmlns:a16="http://schemas.microsoft.com/office/drawing/2014/main" id="{6D627CA5-2CBE-4618-BAE9-74C881011717}"/>
                    </a:ext>
                  </a:extLst>
                </p:cNvPr>
                <p:cNvCxnSpPr>
                  <a:cxnSpLocks/>
                  <a:stCxn id="56" idx="6"/>
                </p:cNvCxnSpPr>
                <p:nvPr/>
              </p:nvCxnSpPr>
              <p:spPr>
                <a:xfrm flipV="1">
                  <a:off x="5585097" y="4463653"/>
                  <a:ext cx="826997" cy="394172"/>
                </a:xfrm>
                <a:prstGeom prst="curvedConnector2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7B48A2F-FF1B-4E1E-A441-A3631DC015F5}"/>
                  </a:ext>
                </a:extLst>
              </p:cNvPr>
              <p:cNvCxnSpPr>
                <a:cxnSpLocks/>
                <a:stCxn id="51" idx="6"/>
                <a:endCxn id="44" idx="2"/>
              </p:cNvCxnSpPr>
              <p:nvPr/>
            </p:nvCxnSpPr>
            <p:spPr>
              <a:xfrm flipV="1">
                <a:off x="4410141" y="4206412"/>
                <a:ext cx="604788" cy="1604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459BB70-9D4F-44E3-B145-43BF4B60171E}"/>
                  </a:ext>
                </a:extLst>
              </p:cNvPr>
              <p:cNvSpPr/>
              <p:nvPr/>
            </p:nvSpPr>
            <p:spPr>
              <a:xfrm>
                <a:off x="5014929" y="3936904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26552D67-A431-4201-9DEE-2510EBF66D7E}"/>
                  </a:ext>
                </a:extLst>
              </p:cNvPr>
              <p:cNvGrpSpPr/>
              <p:nvPr/>
            </p:nvGrpSpPr>
            <p:grpSpPr>
              <a:xfrm>
                <a:off x="4131008" y="4477523"/>
                <a:ext cx="1854569" cy="1422730"/>
                <a:chOff x="4131008" y="4477523"/>
                <a:chExt cx="1854569" cy="1422730"/>
              </a:xfrm>
            </p:grpSpPr>
            <p:cxnSp>
              <p:nvCxnSpPr>
                <p:cNvPr id="55" name="Connector: Curved 54">
                  <a:extLst>
                    <a:ext uri="{FF2B5EF4-FFF2-40B4-BE49-F238E27FC236}">
                      <a16:creationId xmlns:a16="http://schemas.microsoft.com/office/drawing/2014/main" id="{D3F6B2FF-DF10-4A36-94C2-7CBE1018FC2C}"/>
                    </a:ext>
                  </a:extLst>
                </p:cNvPr>
                <p:cNvCxnSpPr>
                  <a:cxnSpLocks/>
                  <a:stCxn id="51" idx="4"/>
                  <a:endCxn id="56" idx="2"/>
                </p:cNvCxnSpPr>
                <p:nvPr/>
              </p:nvCxnSpPr>
              <p:spPr>
                <a:xfrm rot="16200000" flipH="1">
                  <a:off x="4388769" y="4219762"/>
                  <a:ext cx="380302" cy="895823"/>
                </a:xfrm>
                <a:prstGeom prst="curvedConnector2">
                  <a:avLst/>
                </a:prstGeom>
                <a:ln w="38100">
                  <a:solidFill>
                    <a:schemeClr val="accent6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E27252C-E56F-4101-AAEA-C60EED96C77A}"/>
                    </a:ext>
                  </a:extLst>
                </p:cNvPr>
                <p:cNvSpPr/>
                <p:nvPr/>
              </p:nvSpPr>
              <p:spPr>
                <a:xfrm>
                  <a:off x="5026832" y="4588317"/>
                  <a:ext cx="558265" cy="53901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5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09D685E-C488-4791-9B56-F2FD2C98547C}"/>
                    </a:ext>
                  </a:extLst>
                </p:cNvPr>
                <p:cNvSpPr/>
                <p:nvPr/>
              </p:nvSpPr>
              <p:spPr>
                <a:xfrm>
                  <a:off x="4625053" y="5505617"/>
                  <a:ext cx="1360524" cy="394636"/>
                </a:xfrm>
                <a:prstGeom prst="rect">
                  <a:avLst/>
                </a:prstGeom>
                <a:ln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new-feature</a:t>
                  </a:r>
                </a:p>
              </p:txBody>
            </p: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786B8296-88A7-4411-BABD-C0B1E0E566A9}"/>
                    </a:ext>
                  </a:extLst>
                </p:cNvPr>
                <p:cNvCxnSpPr>
                  <a:cxnSpLocks/>
                  <a:stCxn id="57" idx="0"/>
                </p:cNvCxnSpPr>
                <p:nvPr/>
              </p:nvCxnSpPr>
              <p:spPr>
                <a:xfrm flipV="1">
                  <a:off x="5305315" y="5123507"/>
                  <a:ext cx="0" cy="382110"/>
                </a:xfrm>
                <a:prstGeom prst="straightConnector1">
                  <a:avLst/>
                </a:prstGeom>
                <a:ln w="28575">
                  <a:solidFill>
                    <a:schemeClr val="accent3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418DB2F-5B21-4E2C-8FAF-0C588BFA05B5}"/>
                  </a:ext>
                </a:extLst>
              </p:cNvPr>
              <p:cNvGrpSpPr/>
              <p:nvPr/>
            </p:nvGrpSpPr>
            <p:grpSpPr>
              <a:xfrm>
                <a:off x="1622023" y="3938508"/>
                <a:ext cx="2788118" cy="550244"/>
                <a:chOff x="1622023" y="3938508"/>
                <a:chExt cx="2788118" cy="550244"/>
              </a:xfrm>
            </p:grpSpPr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9F4387D7-6D3F-484C-B55B-6509C8BBBE50}"/>
                    </a:ext>
                  </a:extLst>
                </p:cNvPr>
                <p:cNvCxnSpPr>
                  <a:stCxn id="53" idx="6"/>
                  <a:endCxn id="52" idx="2"/>
                </p:cNvCxnSpPr>
                <p:nvPr/>
              </p:nvCxnSpPr>
              <p:spPr>
                <a:xfrm>
                  <a:off x="2180288" y="4211224"/>
                  <a:ext cx="547035" cy="8021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65918F5-5BCE-40E3-AF56-9B7CB04D0FA6}"/>
                    </a:ext>
                  </a:extLst>
                </p:cNvPr>
                <p:cNvSpPr/>
                <p:nvPr/>
              </p:nvSpPr>
              <p:spPr>
                <a:xfrm>
                  <a:off x="3851876" y="3938508"/>
                  <a:ext cx="558265" cy="53901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6D2E888-99DA-48E5-BE79-4888BD1F4017}"/>
                    </a:ext>
                  </a:extLst>
                </p:cNvPr>
                <p:cNvSpPr/>
                <p:nvPr/>
              </p:nvSpPr>
              <p:spPr>
                <a:xfrm>
                  <a:off x="2727323" y="3949737"/>
                  <a:ext cx="558265" cy="53901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33E8B973-BE61-4F51-81D4-7F4F76713605}"/>
                    </a:ext>
                  </a:extLst>
                </p:cNvPr>
                <p:cNvSpPr/>
                <p:nvPr/>
              </p:nvSpPr>
              <p:spPr>
                <a:xfrm>
                  <a:off x="1622023" y="3941716"/>
                  <a:ext cx="558265" cy="539015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66318F4-4D7D-4E43-B4A5-48C7ABC0DCD6}"/>
                    </a:ext>
                  </a:extLst>
                </p:cNvPr>
                <p:cNvCxnSpPr>
                  <a:cxnSpLocks/>
                  <a:stCxn id="52" idx="6"/>
                  <a:endCxn id="51" idx="2"/>
                </p:cNvCxnSpPr>
                <p:nvPr/>
              </p:nvCxnSpPr>
              <p:spPr>
                <a:xfrm flipV="1">
                  <a:off x="3285588" y="4208016"/>
                  <a:ext cx="566288" cy="11229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11D0494-8D0A-4F06-825F-6CD9F134E9C9}"/>
                  </a:ext>
                </a:extLst>
              </p:cNvPr>
              <p:cNvSpPr/>
              <p:nvPr/>
            </p:nvSpPr>
            <p:spPr>
              <a:xfrm>
                <a:off x="5981904" y="3224533"/>
                <a:ext cx="866273" cy="394636"/>
              </a:xfrm>
              <a:prstGeom prst="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master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879BEE5-45FE-4BF8-98C7-2C6AD3F63AF3}"/>
                  </a:ext>
                </a:extLst>
              </p:cNvPr>
              <p:cNvCxnSpPr>
                <a:cxnSpLocks/>
                <a:stCxn id="47" idx="2"/>
              </p:cNvCxnSpPr>
              <p:nvPr/>
            </p:nvCxnSpPr>
            <p:spPr>
              <a:xfrm>
                <a:off x="6415041" y="3619169"/>
                <a:ext cx="4815" cy="312819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E82B96B-3315-4158-9BE3-5CB4C0C12499}"/>
                  </a:ext>
                </a:extLst>
              </p:cNvPr>
              <p:cNvSpPr/>
              <p:nvPr/>
            </p:nvSpPr>
            <p:spPr>
              <a:xfrm>
                <a:off x="6132961" y="3924638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59A4470-6FAF-43CB-9DF4-2B17F1C49CB0}"/>
                </a:ext>
              </a:extLst>
            </p:cNvPr>
            <p:cNvSpPr txBox="1"/>
            <p:nvPr/>
          </p:nvSpPr>
          <p:spPr>
            <a:xfrm>
              <a:off x="5937183" y="520408"/>
              <a:ext cx="3503595" cy="5847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checkout master</a:t>
              </a:r>
            </a:p>
            <a:p>
              <a:r>
                <a:rPr lang="en-US" sz="1600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merge new-feature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F71AD6E-0B96-480A-94DE-7A44C624CA06}"/>
                </a:ext>
              </a:extLst>
            </p:cNvPr>
            <p:cNvCxnSpPr/>
            <p:nvPr/>
          </p:nvCxnSpPr>
          <p:spPr>
            <a:xfrm flipV="1">
              <a:off x="4697128" y="1982804"/>
              <a:ext cx="972152" cy="35613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7AAD6B6-981D-4059-9EBE-5FEDEE648211}"/>
              </a:ext>
            </a:extLst>
          </p:cNvPr>
          <p:cNvCxnSpPr>
            <a:cxnSpLocks/>
          </p:cNvCxnSpPr>
          <p:nvPr/>
        </p:nvCxnSpPr>
        <p:spPr>
          <a:xfrm>
            <a:off x="4724400" y="3771500"/>
            <a:ext cx="810126" cy="7042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B7A10D-4695-441C-AF50-D72EFDDD1E3F}"/>
              </a:ext>
            </a:extLst>
          </p:cNvPr>
          <p:cNvGrpSpPr/>
          <p:nvPr/>
        </p:nvGrpSpPr>
        <p:grpSpPr>
          <a:xfrm>
            <a:off x="10776475" y="4003197"/>
            <a:ext cx="866273" cy="707455"/>
            <a:chOff x="9661549" y="4014426"/>
            <a:chExt cx="866273" cy="70745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B659EE7-C3CC-4E95-B2EC-A951BAD159EB}"/>
                </a:ext>
              </a:extLst>
            </p:cNvPr>
            <p:cNvSpPr/>
            <p:nvPr/>
          </p:nvSpPr>
          <p:spPr>
            <a:xfrm>
              <a:off x="9661549" y="4014426"/>
              <a:ext cx="866273" cy="3946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3870796-4B37-477A-9269-F8B2C7BEA099}"/>
                </a:ext>
              </a:extLst>
            </p:cNvPr>
            <p:cNvCxnSpPr>
              <a:cxnSpLocks/>
              <a:stCxn id="103" idx="2"/>
            </p:cNvCxnSpPr>
            <p:nvPr/>
          </p:nvCxnSpPr>
          <p:spPr>
            <a:xfrm>
              <a:off x="10094686" y="4409062"/>
              <a:ext cx="4815" cy="312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6664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990CD5-3C77-4E45-8645-0EBB8E804802}"/>
              </a:ext>
            </a:extLst>
          </p:cNvPr>
          <p:cNvSpPr/>
          <p:nvPr/>
        </p:nvSpPr>
        <p:spPr>
          <a:xfrm>
            <a:off x="973777" y="1543792"/>
            <a:ext cx="10367158" cy="368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bag&#10;&#10;Description automatically generated">
            <a:extLst>
              <a:ext uri="{FF2B5EF4-FFF2-40B4-BE49-F238E27FC236}">
                <a16:creationId xmlns:a16="http://schemas.microsoft.com/office/drawing/2014/main" id="{93EFF757-7BEF-4102-BDA1-2692566AE2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5" b="17939"/>
          <a:stretch/>
        </p:blipFill>
        <p:spPr>
          <a:xfrm>
            <a:off x="677522" y="578707"/>
            <a:ext cx="5088194" cy="5279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B4E23D-DC54-4065-8182-0B972C698613}"/>
              </a:ext>
            </a:extLst>
          </p:cNvPr>
          <p:cNvSpPr txBox="1"/>
          <p:nvPr/>
        </p:nvSpPr>
        <p:spPr>
          <a:xfrm>
            <a:off x="6497054" y="616015"/>
            <a:ext cx="38892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Other resources: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4"/>
              </a:rPr>
              <a:t>git book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hlinkClick r:id="rId5"/>
              </a:rPr>
              <a:t>Atlassian tutorials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StackOverflow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1B6D03-8A57-4603-BE0C-B8674E87F9AE}"/>
              </a:ext>
            </a:extLst>
          </p:cNvPr>
          <p:cNvSpPr txBox="1"/>
          <p:nvPr/>
        </p:nvSpPr>
        <p:spPr>
          <a:xfrm>
            <a:off x="6574055" y="3590223"/>
            <a:ext cx="4682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76969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A218-BCF0-40E5-909A-31BA4CFA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i="1" dirty="0"/>
              <a:t>brief</a:t>
            </a:r>
            <a:r>
              <a:rPr lang="en-US" dirty="0"/>
              <a:t>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08567-5D15-4942-B39C-CEEEE97A3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67" y="2159094"/>
            <a:ext cx="7024390" cy="3454211"/>
          </a:xfrm>
          <a:prstGeom prst="rect">
            <a:avLst/>
          </a:prstGeom>
          <a:ln w="28575">
            <a:solidFill>
              <a:schemeClr val="accent3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1BA1E81-3DBE-4ECA-A96E-0BD9C1003787}"/>
              </a:ext>
            </a:extLst>
          </p:cNvPr>
          <p:cNvGrpSpPr/>
          <p:nvPr/>
        </p:nvGrpSpPr>
        <p:grpSpPr>
          <a:xfrm>
            <a:off x="8221364" y="4596714"/>
            <a:ext cx="3525904" cy="994379"/>
            <a:chOff x="8221364" y="4596714"/>
            <a:chExt cx="3525904" cy="9943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2967FE-AF09-49D5-8C24-A34942041C09}"/>
                </a:ext>
              </a:extLst>
            </p:cNvPr>
            <p:cNvSpPr txBox="1"/>
            <p:nvPr/>
          </p:nvSpPr>
          <p:spPr>
            <a:xfrm>
              <a:off x="9834437" y="5221761"/>
              <a:ext cx="1563248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init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BEAA73-6088-47AF-B1BE-5A96B0C835D5}"/>
                </a:ext>
              </a:extLst>
            </p:cNvPr>
            <p:cNvSpPr txBox="1"/>
            <p:nvPr/>
          </p:nvSpPr>
          <p:spPr>
            <a:xfrm>
              <a:off x="8221364" y="4596714"/>
              <a:ext cx="3352800" cy="370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Code examples will look like this: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2D45DF-0EA4-40C7-92E8-72150B6472D8}"/>
                </a:ext>
              </a:extLst>
            </p:cNvPr>
            <p:cNvSpPr/>
            <p:nvPr/>
          </p:nvSpPr>
          <p:spPr>
            <a:xfrm>
              <a:off x="11500024" y="4835611"/>
              <a:ext cx="247244" cy="543698"/>
            </a:xfrm>
            <a:custGeom>
              <a:avLst/>
              <a:gdLst>
                <a:gd name="connsiteX0" fmla="*/ 24714 w 247244"/>
                <a:gd name="connsiteY0" fmla="*/ 0 h 543698"/>
                <a:gd name="connsiteX1" fmla="*/ 247135 w 247244"/>
                <a:gd name="connsiteY1" fmla="*/ 288325 h 543698"/>
                <a:gd name="connsiteX2" fmla="*/ 0 w 247244"/>
                <a:gd name="connsiteY2" fmla="*/ 543698 h 54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244" h="543698">
                  <a:moveTo>
                    <a:pt x="24714" y="0"/>
                  </a:moveTo>
                  <a:cubicBezTo>
                    <a:pt x="137984" y="98854"/>
                    <a:pt x="251254" y="197709"/>
                    <a:pt x="247135" y="288325"/>
                  </a:cubicBezTo>
                  <a:cubicBezTo>
                    <a:pt x="243016" y="378941"/>
                    <a:pt x="121508" y="461319"/>
                    <a:pt x="0" y="543698"/>
                  </a:cubicBezTo>
                </a:path>
              </a:pathLst>
            </a:custGeom>
            <a:noFill/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23F494-01E9-4EC0-A884-D8F7D973CFB5}"/>
              </a:ext>
            </a:extLst>
          </p:cNvPr>
          <p:cNvGrpSpPr/>
          <p:nvPr/>
        </p:nvGrpSpPr>
        <p:grpSpPr>
          <a:xfrm>
            <a:off x="6304547" y="2236921"/>
            <a:ext cx="5585647" cy="1112671"/>
            <a:chOff x="6304547" y="2236921"/>
            <a:chExt cx="5585647" cy="11126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C97866-B1FE-43FF-B8FC-6CBA14FA2E7C}"/>
                </a:ext>
              </a:extLst>
            </p:cNvPr>
            <p:cNvSpPr txBox="1"/>
            <p:nvPr/>
          </p:nvSpPr>
          <p:spPr>
            <a:xfrm>
              <a:off x="8219975" y="2236921"/>
              <a:ext cx="3670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First: breeze through basic concepts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DE311A0-2F28-4B61-B832-605CC4BFA4DF}"/>
                </a:ext>
              </a:extLst>
            </p:cNvPr>
            <p:cNvSpPr/>
            <p:nvPr/>
          </p:nvSpPr>
          <p:spPr>
            <a:xfrm>
              <a:off x="6304547" y="2411082"/>
              <a:ext cx="1963554" cy="938510"/>
            </a:xfrm>
            <a:custGeom>
              <a:avLst/>
              <a:gdLst>
                <a:gd name="connsiteX0" fmla="*/ 1963554 w 1963554"/>
                <a:gd name="connsiteY0" fmla="*/ 24110 h 938510"/>
                <a:gd name="connsiteX1" fmla="*/ 1337912 w 1963554"/>
                <a:gd name="connsiteY1" fmla="*/ 81861 h 938510"/>
                <a:gd name="connsiteX2" fmla="*/ 770021 w 1963554"/>
                <a:gd name="connsiteY2" fmla="*/ 697878 h 938510"/>
                <a:gd name="connsiteX3" fmla="*/ 0 w 1963554"/>
                <a:gd name="connsiteY3" fmla="*/ 938510 h 93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554" h="938510">
                  <a:moveTo>
                    <a:pt x="1963554" y="24110"/>
                  </a:moveTo>
                  <a:cubicBezTo>
                    <a:pt x="1750194" y="-3162"/>
                    <a:pt x="1536834" y="-30434"/>
                    <a:pt x="1337912" y="81861"/>
                  </a:cubicBezTo>
                  <a:cubicBezTo>
                    <a:pt x="1138990" y="194156"/>
                    <a:pt x="993006" y="555103"/>
                    <a:pt x="770021" y="697878"/>
                  </a:cubicBezTo>
                  <a:cubicBezTo>
                    <a:pt x="547036" y="840653"/>
                    <a:pt x="273518" y="889581"/>
                    <a:pt x="0" y="938510"/>
                  </a:cubicBezTo>
                </a:path>
              </a:pathLst>
            </a:custGeom>
            <a:noFill/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089D7E-D452-4A89-B208-3F372F586CF0}"/>
              </a:ext>
            </a:extLst>
          </p:cNvPr>
          <p:cNvGrpSpPr/>
          <p:nvPr/>
        </p:nvGrpSpPr>
        <p:grpSpPr>
          <a:xfrm>
            <a:off x="7199697" y="3226719"/>
            <a:ext cx="4992303" cy="646331"/>
            <a:chOff x="7199697" y="3226719"/>
            <a:chExt cx="4992303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D363C7-9816-487C-918F-B6284F7DF23C}"/>
                </a:ext>
              </a:extLst>
            </p:cNvPr>
            <p:cNvSpPr txBox="1"/>
            <p:nvPr/>
          </p:nvSpPr>
          <p:spPr>
            <a:xfrm>
              <a:off x="8521781" y="3226719"/>
              <a:ext cx="36702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Then: discuss some intermediate techniques at a conceptual level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99FCF8-FA58-4262-917F-A95CAE5CDEE3}"/>
                </a:ext>
              </a:extLst>
            </p:cNvPr>
            <p:cNvSpPr/>
            <p:nvPr/>
          </p:nvSpPr>
          <p:spPr>
            <a:xfrm>
              <a:off x="7199697" y="3307473"/>
              <a:ext cx="1289785" cy="369378"/>
            </a:xfrm>
            <a:custGeom>
              <a:avLst/>
              <a:gdLst>
                <a:gd name="connsiteX0" fmla="*/ 1289785 w 1289785"/>
                <a:gd name="connsiteY0" fmla="*/ 61369 h 369378"/>
                <a:gd name="connsiteX1" fmla="*/ 471638 w 1289785"/>
                <a:gd name="connsiteY1" fmla="*/ 22868 h 369378"/>
                <a:gd name="connsiteX2" fmla="*/ 0 w 1289785"/>
                <a:gd name="connsiteY2" fmla="*/ 369378 h 36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9785" h="369378">
                  <a:moveTo>
                    <a:pt x="1289785" y="61369"/>
                  </a:moveTo>
                  <a:cubicBezTo>
                    <a:pt x="988193" y="16451"/>
                    <a:pt x="686602" y="-28467"/>
                    <a:pt x="471638" y="22868"/>
                  </a:cubicBezTo>
                  <a:cubicBezTo>
                    <a:pt x="256674" y="74203"/>
                    <a:pt x="128337" y="221790"/>
                    <a:pt x="0" y="369378"/>
                  </a:cubicBezTo>
                </a:path>
              </a:pathLst>
            </a:custGeom>
            <a:noFill/>
            <a:ln w="28575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184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AE79-430C-4605-9472-0DF919AC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important point: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2C055-2589-479F-AB38-4FE6F207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2871"/>
            <a:ext cx="6589395" cy="745066"/>
          </a:xfrm>
        </p:spPr>
        <p:txBody>
          <a:bodyPr>
            <a:normAutofit/>
          </a:bodyPr>
          <a:lstStyle/>
          <a:p>
            <a:r>
              <a:rPr lang="en-US" sz="3600" dirty="0"/>
              <a:t>What is the difference between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58664-72A6-4B85-9829-1D8ACDC2A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779" y="3267324"/>
            <a:ext cx="2269618" cy="9893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5B6347-A9C3-49A2-B656-99D31F6D025E}"/>
              </a:ext>
            </a:extLst>
          </p:cNvPr>
          <p:cNvSpPr/>
          <p:nvPr/>
        </p:nvSpPr>
        <p:spPr>
          <a:xfrm>
            <a:off x="6549750" y="6431003"/>
            <a:ext cx="5642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Image sources: https://git-scm.com/ and https://github.com/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7B2376-4FB7-4AB2-A495-BCE25B79DC1B}"/>
              </a:ext>
            </a:extLst>
          </p:cNvPr>
          <p:cNvGrpSpPr/>
          <p:nvPr/>
        </p:nvGrpSpPr>
        <p:grpSpPr>
          <a:xfrm>
            <a:off x="5523476" y="2957568"/>
            <a:ext cx="4123839" cy="1615278"/>
            <a:chOff x="5556428" y="2924616"/>
            <a:chExt cx="4123839" cy="16152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EAADFF2-C824-40B7-9448-78400C910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8279" y="3310912"/>
              <a:ext cx="2161988" cy="7206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96CED6F-AD8D-4045-AA52-D1506A917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56428" y="2924616"/>
              <a:ext cx="1772665" cy="1615278"/>
            </a:xfrm>
            <a:prstGeom prst="rect">
              <a:avLst/>
            </a:prstGeom>
          </p:spPr>
        </p:pic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6248D1-C7DB-4DF0-B2DA-8EE469ED8A13}"/>
              </a:ext>
            </a:extLst>
          </p:cNvPr>
          <p:cNvSpPr txBox="1">
            <a:spLocks/>
          </p:cNvSpPr>
          <p:nvPr/>
        </p:nvSpPr>
        <p:spPr>
          <a:xfrm>
            <a:off x="4157638" y="3406806"/>
            <a:ext cx="982774" cy="7450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and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D18D27-0EE4-4F7F-88A1-45EAB39DEC7B}"/>
              </a:ext>
            </a:extLst>
          </p:cNvPr>
          <p:cNvSpPr txBox="1">
            <a:spLocks/>
          </p:cNvSpPr>
          <p:nvPr/>
        </p:nvSpPr>
        <p:spPr>
          <a:xfrm>
            <a:off x="10224804" y="3443877"/>
            <a:ext cx="982774" cy="7450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89216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C0D7-B6CE-4CD0-991E-A7342DC6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git concepts</a:t>
            </a:r>
            <a:r>
              <a:rPr lang="en-US" dirty="0"/>
              <a:t>: version </a:t>
            </a:r>
            <a:br>
              <a:rPr lang="en-US" dirty="0"/>
            </a:br>
            <a:r>
              <a:rPr lang="en-US" dirty="0"/>
              <a:t>control on your local computer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240272-CA9C-493D-92B0-FA5530B1681E}"/>
              </a:ext>
            </a:extLst>
          </p:cNvPr>
          <p:cNvGrpSpPr/>
          <p:nvPr/>
        </p:nvGrpSpPr>
        <p:grpSpPr>
          <a:xfrm>
            <a:off x="9211377" y="169093"/>
            <a:ext cx="2576362" cy="1135018"/>
            <a:chOff x="8521567" y="4866222"/>
            <a:chExt cx="2576362" cy="1135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74B485-6DA3-49EE-AB92-5B8CCA69D299}"/>
                </a:ext>
              </a:extLst>
            </p:cNvPr>
            <p:cNvSpPr txBox="1"/>
            <p:nvPr/>
          </p:nvSpPr>
          <p:spPr>
            <a:xfrm>
              <a:off x="9110938" y="5354909"/>
              <a:ext cx="1838965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log</a:t>
              </a:r>
            </a:p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status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9FD2AD-6C13-41BC-BEC9-433FA33F2EC7}"/>
                </a:ext>
              </a:extLst>
            </p:cNvPr>
            <p:cNvSpPr txBox="1"/>
            <p:nvPr/>
          </p:nvSpPr>
          <p:spPr>
            <a:xfrm>
              <a:off x="8521567" y="4866222"/>
              <a:ext cx="2576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Useful status commands: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296908-9CEA-44EB-B705-83187830F779}"/>
              </a:ext>
            </a:extLst>
          </p:cNvPr>
          <p:cNvGrpSpPr/>
          <p:nvPr/>
        </p:nvGrpSpPr>
        <p:grpSpPr>
          <a:xfrm>
            <a:off x="6718434" y="3555583"/>
            <a:ext cx="5014762" cy="2286843"/>
            <a:chOff x="6641432" y="2179170"/>
            <a:chExt cx="5014762" cy="228684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C217C4-598F-4752-AB02-18466C3C54C5}"/>
                </a:ext>
              </a:extLst>
            </p:cNvPr>
            <p:cNvSpPr txBox="1"/>
            <p:nvPr/>
          </p:nvSpPr>
          <p:spPr>
            <a:xfrm>
              <a:off x="6641432" y="2853947"/>
              <a:ext cx="4903113" cy="9233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&lt;edit your files&gt;</a:t>
              </a:r>
            </a:p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add </a:t>
              </a:r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&lt;files&gt;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commit –m “useful message”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AE4DEE5-EAF9-435D-9CBD-264F0BB1257B}"/>
                </a:ext>
              </a:extLst>
            </p:cNvPr>
            <p:cNvSpPr/>
            <p:nvPr/>
          </p:nvSpPr>
          <p:spPr>
            <a:xfrm>
              <a:off x="8970745" y="2565125"/>
              <a:ext cx="1210760" cy="1737368"/>
            </a:xfrm>
            <a:custGeom>
              <a:avLst/>
              <a:gdLst>
                <a:gd name="connsiteX0" fmla="*/ 48126 w 1210760"/>
                <a:gd name="connsiteY0" fmla="*/ 187701 h 1737368"/>
                <a:gd name="connsiteX1" fmla="*/ 490889 w 1210760"/>
                <a:gd name="connsiteY1" fmla="*/ 4821 h 1737368"/>
                <a:gd name="connsiteX2" fmla="*/ 1097280 w 1210760"/>
                <a:gd name="connsiteY2" fmla="*/ 360955 h 1737368"/>
                <a:gd name="connsiteX3" fmla="*/ 1203158 w 1210760"/>
                <a:gd name="connsiteY3" fmla="*/ 1275355 h 1737368"/>
                <a:gd name="connsiteX4" fmla="*/ 991402 w 1210760"/>
                <a:gd name="connsiteY4" fmla="*/ 1631490 h 1737368"/>
                <a:gd name="connsiteX5" fmla="*/ 616017 w 1210760"/>
                <a:gd name="connsiteY5" fmla="*/ 1737368 h 1737368"/>
                <a:gd name="connsiteX6" fmla="*/ 288758 w 1210760"/>
                <a:gd name="connsiteY6" fmla="*/ 1631490 h 1737368"/>
                <a:gd name="connsiteX7" fmla="*/ 0 w 1210760"/>
                <a:gd name="connsiteY7" fmla="*/ 1361983 h 1737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0760" h="1737368">
                  <a:moveTo>
                    <a:pt x="48126" y="187701"/>
                  </a:moveTo>
                  <a:cubicBezTo>
                    <a:pt x="182078" y="81823"/>
                    <a:pt x="316030" y="-24055"/>
                    <a:pt x="490889" y="4821"/>
                  </a:cubicBezTo>
                  <a:cubicBezTo>
                    <a:pt x="665748" y="33697"/>
                    <a:pt x="978569" y="149199"/>
                    <a:pt x="1097280" y="360955"/>
                  </a:cubicBezTo>
                  <a:cubicBezTo>
                    <a:pt x="1215991" y="572711"/>
                    <a:pt x="1220804" y="1063599"/>
                    <a:pt x="1203158" y="1275355"/>
                  </a:cubicBezTo>
                  <a:cubicBezTo>
                    <a:pt x="1185512" y="1487111"/>
                    <a:pt x="1089259" y="1554488"/>
                    <a:pt x="991402" y="1631490"/>
                  </a:cubicBezTo>
                  <a:cubicBezTo>
                    <a:pt x="893545" y="1708492"/>
                    <a:pt x="733124" y="1737368"/>
                    <a:pt x="616017" y="1737368"/>
                  </a:cubicBezTo>
                  <a:cubicBezTo>
                    <a:pt x="498910" y="1737368"/>
                    <a:pt x="391427" y="1694054"/>
                    <a:pt x="288758" y="1631490"/>
                  </a:cubicBezTo>
                  <a:cubicBezTo>
                    <a:pt x="186089" y="1568926"/>
                    <a:pt x="93044" y="1465454"/>
                    <a:pt x="0" y="1361983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3B3F2E-898C-4E79-BFB3-6EFE88AF8C00}"/>
                </a:ext>
              </a:extLst>
            </p:cNvPr>
            <p:cNvSpPr txBox="1"/>
            <p:nvPr/>
          </p:nvSpPr>
          <p:spPr>
            <a:xfrm>
              <a:off x="7044090" y="2179170"/>
              <a:ext cx="319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Edit files and create commits: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DE83EF-53AB-4C1F-AE32-ADBF94A6E2CF}"/>
                </a:ext>
              </a:extLst>
            </p:cNvPr>
            <p:cNvSpPr txBox="1"/>
            <p:nvPr/>
          </p:nvSpPr>
          <p:spPr>
            <a:xfrm>
              <a:off x="10093697" y="3881238"/>
              <a:ext cx="1562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chemeClr val="accent2"/>
                  </a:solidFill>
                </a:rPr>
                <a:t>(repeat ad nauseum)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E38BE7B-626E-4ED1-8B81-3FA8A73CDD2E}"/>
              </a:ext>
            </a:extLst>
          </p:cNvPr>
          <p:cNvSpPr txBox="1"/>
          <p:nvPr/>
        </p:nvSpPr>
        <p:spPr>
          <a:xfrm>
            <a:off x="402657" y="2063071"/>
            <a:ext cx="4903113" cy="14773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my_project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a_script.py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another_script.py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subfolder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yet_another_script.py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1C185A-A5AB-42B3-93AE-2FCD4EA41461}"/>
              </a:ext>
            </a:extLst>
          </p:cNvPr>
          <p:cNvSpPr txBox="1"/>
          <p:nvPr/>
        </p:nvSpPr>
        <p:spPr>
          <a:xfrm>
            <a:off x="401053" y="2061466"/>
            <a:ext cx="4903113" cy="17543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my_project</a:t>
            </a:r>
          </a:p>
          <a:p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.git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a_script.py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another_script.py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subfolder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yet_another_script.py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2617339-B897-4B56-B10C-F5115B5493FD}"/>
              </a:ext>
            </a:extLst>
          </p:cNvPr>
          <p:cNvGrpSpPr/>
          <p:nvPr/>
        </p:nvGrpSpPr>
        <p:grpSpPr>
          <a:xfrm>
            <a:off x="1617044" y="2285046"/>
            <a:ext cx="5794408" cy="646331"/>
            <a:chOff x="1751798" y="4344853"/>
            <a:chExt cx="5794408" cy="64633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8A500DC-1144-4F18-B1CD-E1E144981470}"/>
                </a:ext>
              </a:extLst>
            </p:cNvPr>
            <p:cNvSpPr/>
            <p:nvPr/>
          </p:nvSpPr>
          <p:spPr>
            <a:xfrm>
              <a:off x="1751798" y="4503675"/>
              <a:ext cx="3898231" cy="90136"/>
            </a:xfrm>
            <a:custGeom>
              <a:avLst/>
              <a:gdLst>
                <a:gd name="connsiteX0" fmla="*/ 3898231 w 3898231"/>
                <a:gd name="connsiteY0" fmla="*/ 49074 h 90136"/>
                <a:gd name="connsiteX1" fmla="*/ 2233061 w 3898231"/>
                <a:gd name="connsiteY1" fmla="*/ 948 h 90136"/>
                <a:gd name="connsiteX2" fmla="*/ 558265 w 3898231"/>
                <a:gd name="connsiteY2" fmla="*/ 87576 h 90136"/>
                <a:gd name="connsiteX3" fmla="*/ 0 w 3898231"/>
                <a:gd name="connsiteY3" fmla="*/ 58700 h 9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98231" h="90136">
                  <a:moveTo>
                    <a:pt x="3898231" y="49074"/>
                  </a:moveTo>
                  <a:cubicBezTo>
                    <a:pt x="3343976" y="21802"/>
                    <a:pt x="2789722" y="-5469"/>
                    <a:pt x="2233061" y="948"/>
                  </a:cubicBezTo>
                  <a:cubicBezTo>
                    <a:pt x="1676400" y="7365"/>
                    <a:pt x="930442" y="77951"/>
                    <a:pt x="558265" y="87576"/>
                  </a:cubicBezTo>
                  <a:cubicBezTo>
                    <a:pt x="186088" y="97201"/>
                    <a:pt x="93044" y="77950"/>
                    <a:pt x="0" y="5870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B6F8EF-DEC6-416F-9ECB-D7D6E0B4D338}"/>
                </a:ext>
              </a:extLst>
            </p:cNvPr>
            <p:cNvSpPr txBox="1"/>
            <p:nvPr/>
          </p:nvSpPr>
          <p:spPr>
            <a:xfrm>
              <a:off x="5619550" y="4344853"/>
              <a:ext cx="1926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 where the magic happens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56A4BF-164E-45E9-B35C-48AD38A2D492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1463040" y="5062887"/>
            <a:ext cx="547035" cy="8021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C3EB14D-0BD3-494B-93EF-E8428574F0C1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2395089" y="5058075"/>
            <a:ext cx="1902592" cy="1283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FAABEEF-C945-4D5B-8E5A-CE8330624992}"/>
              </a:ext>
            </a:extLst>
          </p:cNvPr>
          <p:cNvSpPr/>
          <p:nvPr/>
        </p:nvSpPr>
        <p:spPr>
          <a:xfrm>
            <a:off x="3134628" y="4790171"/>
            <a:ext cx="558265" cy="539015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48CD0DA-9A5E-4F26-91C0-EADC47C63B5A}"/>
              </a:ext>
            </a:extLst>
          </p:cNvPr>
          <p:cNvSpPr/>
          <p:nvPr/>
        </p:nvSpPr>
        <p:spPr>
          <a:xfrm>
            <a:off x="2010075" y="4801400"/>
            <a:ext cx="558265" cy="539015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969AF9-82FE-4FEF-A55A-FCD145C6DCB1}"/>
              </a:ext>
            </a:extLst>
          </p:cNvPr>
          <p:cNvSpPr/>
          <p:nvPr/>
        </p:nvSpPr>
        <p:spPr>
          <a:xfrm>
            <a:off x="904775" y="4793379"/>
            <a:ext cx="558265" cy="539015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831896-829E-45CE-9929-342A87F722AF}"/>
              </a:ext>
            </a:extLst>
          </p:cNvPr>
          <p:cNvSpPr/>
          <p:nvPr/>
        </p:nvSpPr>
        <p:spPr>
          <a:xfrm>
            <a:off x="4297681" y="4788567"/>
            <a:ext cx="558265" cy="539015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9113C6A-EA80-411E-8894-5EE1E1FC5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490" y="1042838"/>
            <a:ext cx="6287161" cy="571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34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5" grpId="0" animBg="1"/>
      <p:bldP spid="23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34B7A8BC-727C-4DE9-AA4B-94AD2C9CB90C}"/>
              </a:ext>
            </a:extLst>
          </p:cNvPr>
          <p:cNvGrpSpPr/>
          <p:nvPr/>
        </p:nvGrpSpPr>
        <p:grpSpPr>
          <a:xfrm>
            <a:off x="9856839" y="2628265"/>
            <a:ext cx="1112182" cy="539015"/>
            <a:chOff x="9856839" y="2628265"/>
            <a:chExt cx="1112182" cy="539015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D743BE1-97B7-40AC-9A4A-6D7D3F06782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>
              <a:off x="9856839" y="2897773"/>
              <a:ext cx="553917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7BBA4EC-42EF-46C8-8AE3-D667B40D0618}"/>
                </a:ext>
              </a:extLst>
            </p:cNvPr>
            <p:cNvSpPr/>
            <p:nvPr/>
          </p:nvSpPr>
          <p:spPr>
            <a:xfrm>
              <a:off x="10410756" y="2628265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6C0D7-B6CE-4CD0-991E-A7342DC6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Basic git concepts</a:t>
            </a:r>
            <a:r>
              <a:rPr lang="en-US" dirty="0"/>
              <a:t>: getting your history from your computer to a hosting service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3369261-300B-4C80-B8FA-A4F83C47823E}"/>
              </a:ext>
            </a:extLst>
          </p:cNvPr>
          <p:cNvSpPr/>
          <p:nvPr/>
        </p:nvSpPr>
        <p:spPr>
          <a:xfrm>
            <a:off x="9375006" y="1674796"/>
            <a:ext cx="837398" cy="432609"/>
          </a:xfrm>
          <a:custGeom>
            <a:avLst/>
            <a:gdLst>
              <a:gd name="connsiteX0" fmla="*/ 837398 w 837398"/>
              <a:gd name="connsiteY0" fmla="*/ 394636 h 432609"/>
              <a:gd name="connsiteX1" fmla="*/ 394636 w 837398"/>
              <a:gd name="connsiteY1" fmla="*/ 394636 h 432609"/>
              <a:gd name="connsiteX2" fmla="*/ 0 w 837398"/>
              <a:gd name="connsiteY2" fmla="*/ 0 h 43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398" h="432609">
                <a:moveTo>
                  <a:pt x="837398" y="394636"/>
                </a:moveTo>
                <a:cubicBezTo>
                  <a:pt x="685800" y="427522"/>
                  <a:pt x="534202" y="460409"/>
                  <a:pt x="394636" y="394636"/>
                </a:cubicBezTo>
                <a:cubicBezTo>
                  <a:pt x="255070" y="328863"/>
                  <a:pt x="127535" y="164431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E5D2F-CA0E-4D70-9417-45D83405772A}"/>
              </a:ext>
            </a:extLst>
          </p:cNvPr>
          <p:cNvSpPr txBox="1"/>
          <p:nvPr/>
        </p:nvSpPr>
        <p:spPr>
          <a:xfrm>
            <a:off x="10181925" y="1755658"/>
            <a:ext cx="145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(like GitHub or </a:t>
            </a:r>
            <a:r>
              <a:rPr lang="en-US" dirty="0" err="1"/>
              <a:t>BitBucket</a:t>
            </a:r>
            <a:r>
              <a:rPr lang="en-US" dirty="0"/>
              <a:t>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FA16D5-7E99-44CA-A60C-E2F92672FF77}"/>
              </a:ext>
            </a:extLst>
          </p:cNvPr>
          <p:cNvGrpSpPr/>
          <p:nvPr/>
        </p:nvGrpSpPr>
        <p:grpSpPr>
          <a:xfrm>
            <a:off x="567891" y="2023560"/>
            <a:ext cx="4572000" cy="1634039"/>
            <a:chOff x="567891" y="2023560"/>
            <a:chExt cx="4572000" cy="163403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0509906-6883-4F19-818B-B38322FC38E6}"/>
                </a:ext>
              </a:extLst>
            </p:cNvPr>
            <p:cNvGrpSpPr/>
            <p:nvPr/>
          </p:nvGrpSpPr>
          <p:grpSpPr>
            <a:xfrm>
              <a:off x="856649" y="2613257"/>
              <a:ext cx="3951171" cy="551848"/>
              <a:chOff x="904775" y="4788567"/>
              <a:chExt cx="3951171" cy="55184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BBC1CB2-2AE0-4AD3-AE5D-256E07AB28F4}"/>
                  </a:ext>
                </a:extLst>
              </p:cNvPr>
              <p:cNvCxnSpPr>
                <a:stCxn id="12" idx="6"/>
                <a:endCxn id="11" idx="2"/>
              </p:cNvCxnSpPr>
              <p:nvPr/>
            </p:nvCxnSpPr>
            <p:spPr>
              <a:xfrm>
                <a:off x="1463040" y="5062887"/>
                <a:ext cx="547035" cy="8021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951ABD8-7565-40A5-98EA-9B5F78266153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2395089" y="5058075"/>
                <a:ext cx="1902592" cy="12834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9483C5-CF8F-4204-B2BE-A18FAE7968AC}"/>
                  </a:ext>
                </a:extLst>
              </p:cNvPr>
              <p:cNvSpPr/>
              <p:nvPr/>
            </p:nvSpPr>
            <p:spPr>
              <a:xfrm>
                <a:off x="3134628" y="4790171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D9351B5-B0A3-4375-919F-B4F4540D592C}"/>
                  </a:ext>
                </a:extLst>
              </p:cNvPr>
              <p:cNvSpPr/>
              <p:nvPr/>
            </p:nvSpPr>
            <p:spPr>
              <a:xfrm>
                <a:off x="2010075" y="4801400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B56FA4-650E-486F-89CA-1140D9B35EBB}"/>
                  </a:ext>
                </a:extLst>
              </p:cNvPr>
              <p:cNvSpPr/>
              <p:nvPr/>
            </p:nvSpPr>
            <p:spPr>
              <a:xfrm>
                <a:off x="904775" y="4793379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C9DB7A3-5A0A-4346-AD1C-1CB4258C1610}"/>
                  </a:ext>
                </a:extLst>
              </p:cNvPr>
              <p:cNvSpPr/>
              <p:nvPr/>
            </p:nvSpPr>
            <p:spPr>
              <a:xfrm>
                <a:off x="4297681" y="4788567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851F6F-6389-40A8-879C-23915A8C2F41}"/>
                </a:ext>
              </a:extLst>
            </p:cNvPr>
            <p:cNvSpPr/>
            <p:nvPr/>
          </p:nvSpPr>
          <p:spPr>
            <a:xfrm>
              <a:off x="567891" y="2040555"/>
              <a:ext cx="4572000" cy="161704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47FB83-5BF4-40EB-9D01-85C77986F44A}"/>
                </a:ext>
              </a:extLst>
            </p:cNvPr>
            <p:cNvSpPr txBox="1"/>
            <p:nvPr/>
          </p:nvSpPr>
          <p:spPr>
            <a:xfrm>
              <a:off x="603185" y="2023560"/>
              <a:ext cx="3025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 on your computer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4B987D-3AF0-43FA-BFEA-DD8B8460005B}"/>
              </a:ext>
            </a:extLst>
          </p:cNvPr>
          <p:cNvGrpSpPr/>
          <p:nvPr/>
        </p:nvGrpSpPr>
        <p:grpSpPr>
          <a:xfrm>
            <a:off x="1432560" y="4950593"/>
            <a:ext cx="3392906" cy="551848"/>
            <a:chOff x="1432560" y="4950593"/>
            <a:chExt cx="3392906" cy="55184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796114D-07F2-41B1-91C4-70EF3B1536C1}"/>
                </a:ext>
              </a:extLst>
            </p:cNvPr>
            <p:cNvCxnSpPr>
              <a:stCxn id="22" idx="6"/>
              <a:endCxn id="21" idx="2"/>
            </p:cNvCxnSpPr>
            <p:nvPr/>
          </p:nvCxnSpPr>
          <p:spPr>
            <a:xfrm>
              <a:off x="1432560" y="5224913"/>
              <a:ext cx="547035" cy="8021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55DF38-D24C-4477-999F-556D2D6AD9FA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2364609" y="5220101"/>
              <a:ext cx="1902592" cy="1283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1966BF-33CA-45BD-9B83-68BD1CA16AEC}"/>
                </a:ext>
              </a:extLst>
            </p:cNvPr>
            <p:cNvSpPr/>
            <p:nvPr/>
          </p:nvSpPr>
          <p:spPr>
            <a:xfrm>
              <a:off x="3104148" y="4952197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7DEFD6-4EF4-4C75-9CAE-0081C9CCC37E}"/>
                </a:ext>
              </a:extLst>
            </p:cNvPr>
            <p:cNvSpPr/>
            <p:nvPr/>
          </p:nvSpPr>
          <p:spPr>
            <a:xfrm>
              <a:off x="1979595" y="4963426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AEFDD4-F0C8-4EF2-892F-617934AF11C6}"/>
                </a:ext>
              </a:extLst>
            </p:cNvPr>
            <p:cNvSpPr/>
            <p:nvPr/>
          </p:nvSpPr>
          <p:spPr>
            <a:xfrm>
              <a:off x="4267201" y="4950593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A58B1B-0B81-42CE-9B2C-B1F7919A8080}"/>
              </a:ext>
            </a:extLst>
          </p:cNvPr>
          <p:cNvGrpSpPr/>
          <p:nvPr/>
        </p:nvGrpSpPr>
        <p:grpSpPr>
          <a:xfrm>
            <a:off x="585537" y="4360896"/>
            <a:ext cx="4572000" cy="1634039"/>
            <a:chOff x="585537" y="4360896"/>
            <a:chExt cx="4572000" cy="163403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F60A0A-2A5D-4BDB-9032-C771814BDCDF}"/>
                </a:ext>
              </a:extLst>
            </p:cNvPr>
            <p:cNvSpPr/>
            <p:nvPr/>
          </p:nvSpPr>
          <p:spPr>
            <a:xfrm>
              <a:off x="874295" y="4955405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B67FB7-6755-491A-A299-77EFE72C237C}"/>
                </a:ext>
              </a:extLst>
            </p:cNvPr>
            <p:cNvSpPr/>
            <p:nvPr/>
          </p:nvSpPr>
          <p:spPr>
            <a:xfrm>
              <a:off x="585537" y="4377891"/>
              <a:ext cx="4572000" cy="161704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1C7E32-30FA-4073-8E79-CD47895DEE73}"/>
                </a:ext>
              </a:extLst>
            </p:cNvPr>
            <p:cNvSpPr txBox="1"/>
            <p:nvPr/>
          </p:nvSpPr>
          <p:spPr>
            <a:xfrm>
              <a:off x="620831" y="4360896"/>
              <a:ext cx="1706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 on GitHub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C9D7B65-7C7D-4755-85AC-CD3B74C85B91}"/>
              </a:ext>
            </a:extLst>
          </p:cNvPr>
          <p:cNvSpPr txBox="1"/>
          <p:nvPr/>
        </p:nvSpPr>
        <p:spPr>
          <a:xfrm>
            <a:off x="2678052" y="3828631"/>
            <a:ext cx="15632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git push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75B278-2F4B-4386-93DA-DE3EB857DB1B}"/>
              </a:ext>
            </a:extLst>
          </p:cNvPr>
          <p:cNvCxnSpPr/>
          <p:nvPr/>
        </p:nvCxnSpPr>
        <p:spPr>
          <a:xfrm>
            <a:off x="2428568" y="3814916"/>
            <a:ext cx="0" cy="4031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73F5502-9C75-44EF-BEF9-0B2344453328}"/>
              </a:ext>
            </a:extLst>
          </p:cNvPr>
          <p:cNvGrpSpPr/>
          <p:nvPr/>
        </p:nvGrpSpPr>
        <p:grpSpPr>
          <a:xfrm>
            <a:off x="5587258" y="2028477"/>
            <a:ext cx="5645223" cy="1634039"/>
            <a:chOff x="5587258" y="2028477"/>
            <a:chExt cx="5645223" cy="163403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BC986F9-90D8-473F-8B4D-23912F2C2FF9}"/>
                </a:ext>
              </a:extLst>
            </p:cNvPr>
            <p:cNvGrpSpPr/>
            <p:nvPr/>
          </p:nvGrpSpPr>
          <p:grpSpPr>
            <a:xfrm>
              <a:off x="5880203" y="2618174"/>
              <a:ext cx="4008460" cy="551848"/>
              <a:chOff x="904775" y="4788567"/>
              <a:chExt cx="3951171" cy="55184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451F20F-F326-4C83-B4A7-DB0C7402FB90}"/>
                  </a:ext>
                </a:extLst>
              </p:cNvPr>
              <p:cNvCxnSpPr>
                <a:stCxn id="41" idx="6"/>
                <a:endCxn id="40" idx="2"/>
              </p:cNvCxnSpPr>
              <p:nvPr/>
            </p:nvCxnSpPr>
            <p:spPr>
              <a:xfrm>
                <a:off x="1463040" y="5062887"/>
                <a:ext cx="547035" cy="8021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922B66B-468E-4474-9422-96DC47DCEC7C}"/>
                  </a:ext>
                </a:extLst>
              </p:cNvPr>
              <p:cNvCxnSpPr>
                <a:cxnSpLocks/>
                <a:endCxn id="42" idx="2"/>
              </p:cNvCxnSpPr>
              <p:nvPr/>
            </p:nvCxnSpPr>
            <p:spPr>
              <a:xfrm flipV="1">
                <a:off x="2395089" y="5058075"/>
                <a:ext cx="1902592" cy="12834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E1F9A3B-7FB5-4033-858C-763082FE2C7D}"/>
                  </a:ext>
                </a:extLst>
              </p:cNvPr>
              <p:cNvSpPr/>
              <p:nvPr/>
            </p:nvSpPr>
            <p:spPr>
              <a:xfrm>
                <a:off x="3134628" y="4790171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54DA4F-8087-4FE5-B72A-1517DC17A0F6}"/>
                  </a:ext>
                </a:extLst>
              </p:cNvPr>
              <p:cNvSpPr/>
              <p:nvPr/>
            </p:nvSpPr>
            <p:spPr>
              <a:xfrm>
                <a:off x="2010075" y="4801400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4C928A1-85C9-4B1F-922C-6E34F59622B1}"/>
                  </a:ext>
                </a:extLst>
              </p:cNvPr>
              <p:cNvSpPr/>
              <p:nvPr/>
            </p:nvSpPr>
            <p:spPr>
              <a:xfrm>
                <a:off x="904775" y="4793379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8A9A7F-1310-4DDA-8E83-93B8D22A563C}"/>
                  </a:ext>
                </a:extLst>
              </p:cNvPr>
              <p:cNvSpPr/>
              <p:nvPr/>
            </p:nvSpPr>
            <p:spPr>
              <a:xfrm>
                <a:off x="4297681" y="4788567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F549570-77A2-45E1-A339-820915232AB5}"/>
                </a:ext>
              </a:extLst>
            </p:cNvPr>
            <p:cNvSpPr/>
            <p:nvPr/>
          </p:nvSpPr>
          <p:spPr>
            <a:xfrm>
              <a:off x="5587258" y="2045472"/>
              <a:ext cx="5645223" cy="161704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32C7EE-75AD-4CC1-B3F1-C6A1FDFEA079}"/>
                </a:ext>
              </a:extLst>
            </p:cNvPr>
            <p:cNvSpPr txBox="1"/>
            <p:nvPr/>
          </p:nvSpPr>
          <p:spPr>
            <a:xfrm>
              <a:off x="5623064" y="2028477"/>
              <a:ext cx="3069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 on your computer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26D432C-D9D6-4D8D-98E1-6A344799BB3F}"/>
              </a:ext>
            </a:extLst>
          </p:cNvPr>
          <p:cNvGrpSpPr/>
          <p:nvPr/>
        </p:nvGrpSpPr>
        <p:grpSpPr>
          <a:xfrm>
            <a:off x="5604904" y="4365813"/>
            <a:ext cx="5564542" cy="1634039"/>
            <a:chOff x="5604904" y="4365813"/>
            <a:chExt cx="5564542" cy="163403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B7F7556-0275-4679-9993-7374B15B8CE6}"/>
                </a:ext>
              </a:extLst>
            </p:cNvPr>
            <p:cNvGrpSpPr/>
            <p:nvPr/>
          </p:nvGrpSpPr>
          <p:grpSpPr>
            <a:xfrm>
              <a:off x="6451927" y="4955510"/>
              <a:ext cx="3392906" cy="551848"/>
              <a:chOff x="1432560" y="4950593"/>
              <a:chExt cx="3392906" cy="551848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FE45E3F-A655-4F0B-98B6-E194B039E14C}"/>
                  </a:ext>
                </a:extLst>
              </p:cNvPr>
              <p:cNvCxnSpPr>
                <a:stCxn id="50" idx="6"/>
                <a:endCxn id="47" idx="2"/>
              </p:cNvCxnSpPr>
              <p:nvPr/>
            </p:nvCxnSpPr>
            <p:spPr>
              <a:xfrm>
                <a:off x="1432560" y="5224913"/>
                <a:ext cx="547035" cy="8021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394E4C5-A2DD-4DAE-AEE3-79BD412A7408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2364609" y="5220101"/>
                <a:ext cx="1902592" cy="12834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C2F68CE-B015-45EE-89D1-A67FCFB9C5F0}"/>
                  </a:ext>
                </a:extLst>
              </p:cNvPr>
              <p:cNvSpPr/>
              <p:nvPr/>
            </p:nvSpPr>
            <p:spPr>
              <a:xfrm>
                <a:off x="3104148" y="4952197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2569BD9-67C6-4384-B25C-59A51A8EA31C}"/>
                  </a:ext>
                </a:extLst>
              </p:cNvPr>
              <p:cNvSpPr/>
              <p:nvPr/>
            </p:nvSpPr>
            <p:spPr>
              <a:xfrm>
                <a:off x="1979595" y="4963426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DEB1AFB-77A5-471A-BF5D-D80F5B8C682E}"/>
                  </a:ext>
                </a:extLst>
              </p:cNvPr>
              <p:cNvSpPr/>
              <p:nvPr/>
            </p:nvSpPr>
            <p:spPr>
              <a:xfrm>
                <a:off x="4267201" y="4950593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47243AB-432A-4B97-AE81-34AC4EC6B8CC}"/>
                </a:ext>
              </a:extLst>
            </p:cNvPr>
            <p:cNvSpPr/>
            <p:nvPr/>
          </p:nvSpPr>
          <p:spPr>
            <a:xfrm>
              <a:off x="5893662" y="4960322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0D3CBB5-D313-44E9-80FC-1381A99D3CB3}"/>
                </a:ext>
              </a:extLst>
            </p:cNvPr>
            <p:cNvSpPr/>
            <p:nvPr/>
          </p:nvSpPr>
          <p:spPr>
            <a:xfrm>
              <a:off x="5604904" y="4382808"/>
              <a:ext cx="5564542" cy="161704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517A31-BBC3-4A33-BD21-5C273A5EB6C1}"/>
                </a:ext>
              </a:extLst>
            </p:cNvPr>
            <p:cNvSpPr txBox="1"/>
            <p:nvPr/>
          </p:nvSpPr>
          <p:spPr>
            <a:xfrm>
              <a:off x="5640198" y="4365813"/>
              <a:ext cx="1706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 on GitHub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59F742F-5C61-4126-81FD-7B751B036996}"/>
              </a:ext>
            </a:extLst>
          </p:cNvPr>
          <p:cNvSpPr txBox="1"/>
          <p:nvPr/>
        </p:nvSpPr>
        <p:spPr>
          <a:xfrm>
            <a:off x="7697419" y="3833548"/>
            <a:ext cx="15632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git pull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C19089-06A8-4E7A-B175-40C0FEC52EA3}"/>
              </a:ext>
            </a:extLst>
          </p:cNvPr>
          <p:cNvCxnSpPr>
            <a:cxnSpLocks/>
          </p:cNvCxnSpPr>
          <p:nvPr/>
        </p:nvCxnSpPr>
        <p:spPr>
          <a:xfrm flipV="1">
            <a:off x="7447935" y="3819833"/>
            <a:ext cx="0" cy="4031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478DAF3-C4CD-4558-8F57-D670404FF03B}"/>
              </a:ext>
            </a:extLst>
          </p:cNvPr>
          <p:cNvGrpSpPr/>
          <p:nvPr/>
        </p:nvGrpSpPr>
        <p:grpSpPr>
          <a:xfrm>
            <a:off x="9822426" y="4963426"/>
            <a:ext cx="1112182" cy="539015"/>
            <a:chOff x="9822426" y="4963426"/>
            <a:chExt cx="1112182" cy="539015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D6175EE-06D5-4205-91F6-851191D5C67B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>
              <a:off x="9822426" y="5232934"/>
              <a:ext cx="553917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0A54477-B57E-4F0F-ADBE-D6E417A78E33}"/>
                </a:ext>
              </a:extLst>
            </p:cNvPr>
            <p:cNvSpPr/>
            <p:nvPr/>
          </p:nvSpPr>
          <p:spPr>
            <a:xfrm>
              <a:off x="10376343" y="4963426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67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34B7A8BC-727C-4DE9-AA4B-94AD2C9CB90C}"/>
              </a:ext>
            </a:extLst>
          </p:cNvPr>
          <p:cNvGrpSpPr/>
          <p:nvPr/>
        </p:nvGrpSpPr>
        <p:grpSpPr>
          <a:xfrm>
            <a:off x="9856839" y="2628265"/>
            <a:ext cx="1112182" cy="539015"/>
            <a:chOff x="9856839" y="2628265"/>
            <a:chExt cx="1112182" cy="539015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D743BE1-97B7-40AC-9A4A-6D7D3F06782C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>
              <a:off x="9856839" y="2897773"/>
              <a:ext cx="553917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7BBA4EC-42EF-46C8-8AE3-D667B40D0618}"/>
                </a:ext>
              </a:extLst>
            </p:cNvPr>
            <p:cNvSpPr/>
            <p:nvPr/>
          </p:nvSpPr>
          <p:spPr>
            <a:xfrm>
              <a:off x="10410756" y="2628265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6C0D7-B6CE-4CD0-991E-A7342DC6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Basic git concepts</a:t>
            </a:r>
            <a:r>
              <a:rPr lang="en-US" dirty="0"/>
              <a:t>: getting your history from your computer to a hosting service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3369261-300B-4C80-B8FA-A4F83C47823E}"/>
              </a:ext>
            </a:extLst>
          </p:cNvPr>
          <p:cNvSpPr/>
          <p:nvPr/>
        </p:nvSpPr>
        <p:spPr>
          <a:xfrm>
            <a:off x="9375006" y="1674796"/>
            <a:ext cx="837398" cy="432609"/>
          </a:xfrm>
          <a:custGeom>
            <a:avLst/>
            <a:gdLst>
              <a:gd name="connsiteX0" fmla="*/ 837398 w 837398"/>
              <a:gd name="connsiteY0" fmla="*/ 394636 h 432609"/>
              <a:gd name="connsiteX1" fmla="*/ 394636 w 837398"/>
              <a:gd name="connsiteY1" fmla="*/ 394636 h 432609"/>
              <a:gd name="connsiteX2" fmla="*/ 0 w 837398"/>
              <a:gd name="connsiteY2" fmla="*/ 0 h 432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398" h="432609">
                <a:moveTo>
                  <a:pt x="837398" y="394636"/>
                </a:moveTo>
                <a:cubicBezTo>
                  <a:pt x="685800" y="427522"/>
                  <a:pt x="534202" y="460409"/>
                  <a:pt x="394636" y="394636"/>
                </a:cubicBezTo>
                <a:cubicBezTo>
                  <a:pt x="255070" y="328863"/>
                  <a:pt x="127535" y="164431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8E5D2F-CA0E-4D70-9417-45D83405772A}"/>
              </a:ext>
            </a:extLst>
          </p:cNvPr>
          <p:cNvSpPr txBox="1"/>
          <p:nvPr/>
        </p:nvSpPr>
        <p:spPr>
          <a:xfrm>
            <a:off x="10181925" y="1755658"/>
            <a:ext cx="1455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(like GitHub or </a:t>
            </a:r>
            <a:r>
              <a:rPr lang="en-US" dirty="0" err="1"/>
              <a:t>BitBucket</a:t>
            </a:r>
            <a:r>
              <a:rPr lang="en-US" dirty="0"/>
              <a:t>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FA16D5-7E99-44CA-A60C-E2F92672FF77}"/>
              </a:ext>
            </a:extLst>
          </p:cNvPr>
          <p:cNvGrpSpPr/>
          <p:nvPr/>
        </p:nvGrpSpPr>
        <p:grpSpPr>
          <a:xfrm>
            <a:off x="567891" y="2023560"/>
            <a:ext cx="4572000" cy="1634039"/>
            <a:chOff x="567891" y="2023560"/>
            <a:chExt cx="4572000" cy="163403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0509906-6883-4F19-818B-B38322FC38E6}"/>
                </a:ext>
              </a:extLst>
            </p:cNvPr>
            <p:cNvGrpSpPr/>
            <p:nvPr/>
          </p:nvGrpSpPr>
          <p:grpSpPr>
            <a:xfrm>
              <a:off x="856649" y="2613257"/>
              <a:ext cx="3951171" cy="551848"/>
              <a:chOff x="904775" y="4788567"/>
              <a:chExt cx="3951171" cy="55184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BBC1CB2-2AE0-4AD3-AE5D-256E07AB28F4}"/>
                  </a:ext>
                </a:extLst>
              </p:cNvPr>
              <p:cNvCxnSpPr>
                <a:stCxn id="12" idx="6"/>
                <a:endCxn id="11" idx="2"/>
              </p:cNvCxnSpPr>
              <p:nvPr/>
            </p:nvCxnSpPr>
            <p:spPr>
              <a:xfrm>
                <a:off x="1463040" y="5062887"/>
                <a:ext cx="547035" cy="8021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951ABD8-7565-40A5-98EA-9B5F78266153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2395089" y="5058075"/>
                <a:ext cx="1902592" cy="12834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9483C5-CF8F-4204-B2BE-A18FAE7968AC}"/>
                  </a:ext>
                </a:extLst>
              </p:cNvPr>
              <p:cNvSpPr/>
              <p:nvPr/>
            </p:nvSpPr>
            <p:spPr>
              <a:xfrm>
                <a:off x="3134628" y="4790171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D9351B5-B0A3-4375-919F-B4F4540D592C}"/>
                  </a:ext>
                </a:extLst>
              </p:cNvPr>
              <p:cNvSpPr/>
              <p:nvPr/>
            </p:nvSpPr>
            <p:spPr>
              <a:xfrm>
                <a:off x="2010075" y="4801400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9B56FA4-650E-486F-89CA-1140D9B35EBB}"/>
                  </a:ext>
                </a:extLst>
              </p:cNvPr>
              <p:cNvSpPr/>
              <p:nvPr/>
            </p:nvSpPr>
            <p:spPr>
              <a:xfrm>
                <a:off x="904775" y="4793379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C9DB7A3-5A0A-4346-AD1C-1CB4258C1610}"/>
                  </a:ext>
                </a:extLst>
              </p:cNvPr>
              <p:cNvSpPr/>
              <p:nvPr/>
            </p:nvSpPr>
            <p:spPr>
              <a:xfrm>
                <a:off x="4297681" y="4788567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851F6F-6389-40A8-879C-23915A8C2F41}"/>
                </a:ext>
              </a:extLst>
            </p:cNvPr>
            <p:cNvSpPr/>
            <p:nvPr/>
          </p:nvSpPr>
          <p:spPr>
            <a:xfrm>
              <a:off x="567891" y="2040555"/>
              <a:ext cx="4572000" cy="161704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47FB83-5BF4-40EB-9D01-85C77986F44A}"/>
                </a:ext>
              </a:extLst>
            </p:cNvPr>
            <p:cNvSpPr txBox="1"/>
            <p:nvPr/>
          </p:nvSpPr>
          <p:spPr>
            <a:xfrm>
              <a:off x="603185" y="2023560"/>
              <a:ext cx="3025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 on your computer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4B987D-3AF0-43FA-BFEA-DD8B8460005B}"/>
              </a:ext>
            </a:extLst>
          </p:cNvPr>
          <p:cNvGrpSpPr/>
          <p:nvPr/>
        </p:nvGrpSpPr>
        <p:grpSpPr>
          <a:xfrm>
            <a:off x="1432560" y="4950593"/>
            <a:ext cx="3392906" cy="551848"/>
            <a:chOff x="1432560" y="4950593"/>
            <a:chExt cx="3392906" cy="55184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796114D-07F2-41B1-91C4-70EF3B1536C1}"/>
                </a:ext>
              </a:extLst>
            </p:cNvPr>
            <p:cNvCxnSpPr>
              <a:stCxn id="22" idx="6"/>
              <a:endCxn id="21" idx="2"/>
            </p:cNvCxnSpPr>
            <p:nvPr/>
          </p:nvCxnSpPr>
          <p:spPr>
            <a:xfrm>
              <a:off x="1432560" y="5224913"/>
              <a:ext cx="547035" cy="8021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55DF38-D24C-4477-999F-556D2D6AD9FA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2364609" y="5220101"/>
              <a:ext cx="1902592" cy="12834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1966BF-33CA-45BD-9B83-68BD1CA16AEC}"/>
                </a:ext>
              </a:extLst>
            </p:cNvPr>
            <p:cNvSpPr/>
            <p:nvPr/>
          </p:nvSpPr>
          <p:spPr>
            <a:xfrm>
              <a:off x="3104148" y="4952197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7DEFD6-4EF4-4C75-9CAE-0081C9CCC37E}"/>
                </a:ext>
              </a:extLst>
            </p:cNvPr>
            <p:cNvSpPr/>
            <p:nvPr/>
          </p:nvSpPr>
          <p:spPr>
            <a:xfrm>
              <a:off x="1979595" y="4963426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AEFDD4-F0C8-4EF2-892F-617934AF11C6}"/>
                </a:ext>
              </a:extLst>
            </p:cNvPr>
            <p:cNvSpPr/>
            <p:nvPr/>
          </p:nvSpPr>
          <p:spPr>
            <a:xfrm>
              <a:off x="4267201" y="4950593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A58B1B-0B81-42CE-9B2C-B1F7919A8080}"/>
              </a:ext>
            </a:extLst>
          </p:cNvPr>
          <p:cNvGrpSpPr/>
          <p:nvPr/>
        </p:nvGrpSpPr>
        <p:grpSpPr>
          <a:xfrm>
            <a:off x="585537" y="4360896"/>
            <a:ext cx="4572000" cy="1634039"/>
            <a:chOff x="585537" y="4360896"/>
            <a:chExt cx="4572000" cy="163403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F60A0A-2A5D-4BDB-9032-C771814BDCDF}"/>
                </a:ext>
              </a:extLst>
            </p:cNvPr>
            <p:cNvSpPr/>
            <p:nvPr/>
          </p:nvSpPr>
          <p:spPr>
            <a:xfrm>
              <a:off x="874295" y="4955405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B67FB7-6755-491A-A299-77EFE72C237C}"/>
                </a:ext>
              </a:extLst>
            </p:cNvPr>
            <p:cNvSpPr/>
            <p:nvPr/>
          </p:nvSpPr>
          <p:spPr>
            <a:xfrm>
              <a:off x="585537" y="4377891"/>
              <a:ext cx="4572000" cy="161704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1C7E32-30FA-4073-8E79-CD47895DEE73}"/>
                </a:ext>
              </a:extLst>
            </p:cNvPr>
            <p:cNvSpPr txBox="1"/>
            <p:nvPr/>
          </p:nvSpPr>
          <p:spPr>
            <a:xfrm>
              <a:off x="620831" y="4360896"/>
              <a:ext cx="1706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 on GitHub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C9D7B65-7C7D-4755-85AC-CD3B74C85B91}"/>
              </a:ext>
            </a:extLst>
          </p:cNvPr>
          <p:cNvSpPr txBox="1"/>
          <p:nvPr/>
        </p:nvSpPr>
        <p:spPr>
          <a:xfrm>
            <a:off x="2678052" y="3828631"/>
            <a:ext cx="15632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git push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75B278-2F4B-4386-93DA-DE3EB857DB1B}"/>
              </a:ext>
            </a:extLst>
          </p:cNvPr>
          <p:cNvCxnSpPr/>
          <p:nvPr/>
        </p:nvCxnSpPr>
        <p:spPr>
          <a:xfrm>
            <a:off x="2428568" y="3814916"/>
            <a:ext cx="0" cy="4031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73F5502-9C75-44EF-BEF9-0B2344453328}"/>
              </a:ext>
            </a:extLst>
          </p:cNvPr>
          <p:cNvGrpSpPr/>
          <p:nvPr/>
        </p:nvGrpSpPr>
        <p:grpSpPr>
          <a:xfrm>
            <a:off x="5587258" y="2028477"/>
            <a:ext cx="5645223" cy="1634039"/>
            <a:chOff x="5587258" y="2028477"/>
            <a:chExt cx="5645223" cy="163403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BC986F9-90D8-473F-8B4D-23912F2C2FF9}"/>
                </a:ext>
              </a:extLst>
            </p:cNvPr>
            <p:cNvGrpSpPr/>
            <p:nvPr/>
          </p:nvGrpSpPr>
          <p:grpSpPr>
            <a:xfrm>
              <a:off x="5880203" y="2618174"/>
              <a:ext cx="4008460" cy="551848"/>
              <a:chOff x="904775" y="4788567"/>
              <a:chExt cx="3951171" cy="551848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451F20F-F326-4C83-B4A7-DB0C7402FB90}"/>
                  </a:ext>
                </a:extLst>
              </p:cNvPr>
              <p:cNvCxnSpPr>
                <a:stCxn id="41" idx="6"/>
                <a:endCxn id="40" idx="2"/>
              </p:cNvCxnSpPr>
              <p:nvPr/>
            </p:nvCxnSpPr>
            <p:spPr>
              <a:xfrm>
                <a:off x="1463040" y="5062887"/>
                <a:ext cx="547035" cy="8021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922B66B-468E-4474-9422-96DC47DCEC7C}"/>
                  </a:ext>
                </a:extLst>
              </p:cNvPr>
              <p:cNvCxnSpPr>
                <a:cxnSpLocks/>
                <a:endCxn id="42" idx="2"/>
              </p:cNvCxnSpPr>
              <p:nvPr/>
            </p:nvCxnSpPr>
            <p:spPr>
              <a:xfrm flipV="1">
                <a:off x="2395089" y="5058075"/>
                <a:ext cx="1902592" cy="12834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E1F9A3B-7FB5-4033-858C-763082FE2C7D}"/>
                  </a:ext>
                </a:extLst>
              </p:cNvPr>
              <p:cNvSpPr/>
              <p:nvPr/>
            </p:nvSpPr>
            <p:spPr>
              <a:xfrm>
                <a:off x="3134628" y="4790171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D54DA4F-8087-4FE5-B72A-1517DC17A0F6}"/>
                  </a:ext>
                </a:extLst>
              </p:cNvPr>
              <p:cNvSpPr/>
              <p:nvPr/>
            </p:nvSpPr>
            <p:spPr>
              <a:xfrm>
                <a:off x="2010075" y="4801400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4C928A1-85C9-4B1F-922C-6E34F59622B1}"/>
                  </a:ext>
                </a:extLst>
              </p:cNvPr>
              <p:cNvSpPr/>
              <p:nvPr/>
            </p:nvSpPr>
            <p:spPr>
              <a:xfrm>
                <a:off x="904775" y="4793379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88A9A7F-1310-4DDA-8E83-93B8D22A563C}"/>
                  </a:ext>
                </a:extLst>
              </p:cNvPr>
              <p:cNvSpPr/>
              <p:nvPr/>
            </p:nvSpPr>
            <p:spPr>
              <a:xfrm>
                <a:off x="4297681" y="4788567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F549570-77A2-45E1-A339-820915232AB5}"/>
                </a:ext>
              </a:extLst>
            </p:cNvPr>
            <p:cNvSpPr/>
            <p:nvPr/>
          </p:nvSpPr>
          <p:spPr>
            <a:xfrm>
              <a:off x="5587258" y="2045472"/>
              <a:ext cx="5645223" cy="161704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B32C7EE-75AD-4CC1-B3F1-C6A1FDFEA079}"/>
                </a:ext>
              </a:extLst>
            </p:cNvPr>
            <p:cNvSpPr txBox="1"/>
            <p:nvPr/>
          </p:nvSpPr>
          <p:spPr>
            <a:xfrm>
              <a:off x="5623064" y="2028477"/>
              <a:ext cx="3069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 on your computer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26D432C-D9D6-4D8D-98E1-6A344799BB3F}"/>
              </a:ext>
            </a:extLst>
          </p:cNvPr>
          <p:cNvGrpSpPr/>
          <p:nvPr/>
        </p:nvGrpSpPr>
        <p:grpSpPr>
          <a:xfrm>
            <a:off x="5604904" y="4365813"/>
            <a:ext cx="5564542" cy="1634039"/>
            <a:chOff x="5604904" y="4365813"/>
            <a:chExt cx="5564542" cy="163403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B7F7556-0275-4679-9993-7374B15B8CE6}"/>
                </a:ext>
              </a:extLst>
            </p:cNvPr>
            <p:cNvGrpSpPr/>
            <p:nvPr/>
          </p:nvGrpSpPr>
          <p:grpSpPr>
            <a:xfrm>
              <a:off x="6451927" y="4955510"/>
              <a:ext cx="3392906" cy="551848"/>
              <a:chOff x="1432560" y="4950593"/>
              <a:chExt cx="3392906" cy="551848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FE45E3F-A655-4F0B-98B6-E194B039E14C}"/>
                  </a:ext>
                </a:extLst>
              </p:cNvPr>
              <p:cNvCxnSpPr>
                <a:stCxn id="50" idx="6"/>
                <a:endCxn id="47" idx="2"/>
              </p:cNvCxnSpPr>
              <p:nvPr/>
            </p:nvCxnSpPr>
            <p:spPr>
              <a:xfrm>
                <a:off x="1432560" y="5224913"/>
                <a:ext cx="547035" cy="8021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394E4C5-A2DD-4DAE-AEE3-79BD412A7408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2364609" y="5220101"/>
                <a:ext cx="1902592" cy="12834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C2F68CE-B015-45EE-89D1-A67FCFB9C5F0}"/>
                  </a:ext>
                </a:extLst>
              </p:cNvPr>
              <p:cNvSpPr/>
              <p:nvPr/>
            </p:nvSpPr>
            <p:spPr>
              <a:xfrm>
                <a:off x="3104148" y="4952197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2569BD9-67C6-4384-B25C-59A51A8EA31C}"/>
                  </a:ext>
                </a:extLst>
              </p:cNvPr>
              <p:cNvSpPr/>
              <p:nvPr/>
            </p:nvSpPr>
            <p:spPr>
              <a:xfrm>
                <a:off x="1979595" y="4963426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DEB1AFB-77A5-471A-BF5D-D80F5B8C682E}"/>
                  </a:ext>
                </a:extLst>
              </p:cNvPr>
              <p:cNvSpPr/>
              <p:nvPr/>
            </p:nvSpPr>
            <p:spPr>
              <a:xfrm>
                <a:off x="4267201" y="4950593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47243AB-432A-4B97-AE81-34AC4EC6B8CC}"/>
                </a:ext>
              </a:extLst>
            </p:cNvPr>
            <p:cNvSpPr/>
            <p:nvPr/>
          </p:nvSpPr>
          <p:spPr>
            <a:xfrm>
              <a:off x="5893662" y="4960322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0D3CBB5-D313-44E9-80FC-1381A99D3CB3}"/>
                </a:ext>
              </a:extLst>
            </p:cNvPr>
            <p:cNvSpPr/>
            <p:nvPr/>
          </p:nvSpPr>
          <p:spPr>
            <a:xfrm>
              <a:off x="5604904" y="4382808"/>
              <a:ext cx="5564542" cy="1617044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517A31-BBC3-4A33-BD21-5C273A5EB6C1}"/>
                </a:ext>
              </a:extLst>
            </p:cNvPr>
            <p:cNvSpPr txBox="1"/>
            <p:nvPr/>
          </p:nvSpPr>
          <p:spPr>
            <a:xfrm>
              <a:off x="5640198" y="4365813"/>
              <a:ext cx="1706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 on GitHub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59F742F-5C61-4126-81FD-7B751B036996}"/>
              </a:ext>
            </a:extLst>
          </p:cNvPr>
          <p:cNvSpPr txBox="1"/>
          <p:nvPr/>
        </p:nvSpPr>
        <p:spPr>
          <a:xfrm>
            <a:off x="7697419" y="3833548"/>
            <a:ext cx="15632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git pull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C19089-06A8-4E7A-B175-40C0FEC52EA3}"/>
              </a:ext>
            </a:extLst>
          </p:cNvPr>
          <p:cNvCxnSpPr>
            <a:cxnSpLocks/>
          </p:cNvCxnSpPr>
          <p:nvPr/>
        </p:nvCxnSpPr>
        <p:spPr>
          <a:xfrm flipV="1">
            <a:off x="7447935" y="3819833"/>
            <a:ext cx="0" cy="4031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478DAF3-C4CD-4558-8F57-D670404FF03B}"/>
              </a:ext>
            </a:extLst>
          </p:cNvPr>
          <p:cNvGrpSpPr/>
          <p:nvPr/>
        </p:nvGrpSpPr>
        <p:grpSpPr>
          <a:xfrm>
            <a:off x="9822426" y="4963426"/>
            <a:ext cx="1112182" cy="539015"/>
            <a:chOff x="9822426" y="4963426"/>
            <a:chExt cx="1112182" cy="539015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D6175EE-06D5-4205-91F6-851191D5C67B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>
              <a:off x="9822426" y="5232934"/>
              <a:ext cx="553917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0A54477-B57E-4F0F-ADBE-D6E417A78E33}"/>
                </a:ext>
              </a:extLst>
            </p:cNvPr>
            <p:cNvSpPr/>
            <p:nvPr/>
          </p:nvSpPr>
          <p:spPr>
            <a:xfrm>
              <a:off x="10376343" y="4963426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2BEDAB3D-3D31-400D-A5AD-F0CE05447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9" y="925265"/>
            <a:ext cx="6287161" cy="571560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C4C7387-2756-4551-A6C8-672D37685780}"/>
              </a:ext>
            </a:extLst>
          </p:cNvPr>
          <p:cNvGrpSpPr/>
          <p:nvPr/>
        </p:nvGrpSpPr>
        <p:grpSpPr>
          <a:xfrm>
            <a:off x="4283240" y="1272699"/>
            <a:ext cx="7596202" cy="4812701"/>
            <a:chOff x="4283240" y="1272699"/>
            <a:chExt cx="7596202" cy="481270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BCA9091-8340-4E70-BE86-078F63A28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7652" y="1272699"/>
              <a:ext cx="6071790" cy="4812701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778A8B4-091D-4184-9FA7-63E9959D563C}"/>
                </a:ext>
              </a:extLst>
            </p:cNvPr>
            <p:cNvCxnSpPr/>
            <p:nvPr/>
          </p:nvCxnSpPr>
          <p:spPr>
            <a:xfrm>
              <a:off x="4283240" y="3647975"/>
              <a:ext cx="1645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93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CEFF892F-2A8B-487D-AE0F-8E90D1985D9A}"/>
              </a:ext>
            </a:extLst>
          </p:cNvPr>
          <p:cNvGrpSpPr/>
          <p:nvPr/>
        </p:nvGrpSpPr>
        <p:grpSpPr>
          <a:xfrm>
            <a:off x="5221501" y="3354718"/>
            <a:ext cx="1274983" cy="1633292"/>
            <a:chOff x="5221501" y="3354718"/>
            <a:chExt cx="1274983" cy="163329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14802C1-5C34-4902-AA56-E1C07092F2B5}"/>
                </a:ext>
              </a:extLst>
            </p:cNvPr>
            <p:cNvCxnSpPr>
              <a:cxnSpLocks/>
              <a:stCxn id="9" idx="6"/>
              <a:endCxn id="54" idx="2"/>
            </p:cNvCxnSpPr>
            <p:nvPr/>
          </p:nvCxnSpPr>
          <p:spPr>
            <a:xfrm flipV="1">
              <a:off x="5221501" y="4324331"/>
              <a:ext cx="559767" cy="1226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Connector: Curved 62">
              <a:extLst>
                <a:ext uri="{FF2B5EF4-FFF2-40B4-BE49-F238E27FC236}">
                  <a16:creationId xmlns:a16="http://schemas.microsoft.com/office/drawing/2014/main" id="{06DA62A7-BD05-4208-8D4D-398B21FF16C2}"/>
                </a:ext>
              </a:extLst>
            </p:cNvPr>
            <p:cNvCxnSpPr>
              <a:cxnSpLocks/>
              <a:stCxn id="32" idx="6"/>
              <a:endCxn id="54" idx="4"/>
            </p:cNvCxnSpPr>
            <p:nvPr/>
          </p:nvCxnSpPr>
          <p:spPr>
            <a:xfrm flipV="1">
              <a:off x="5233404" y="4593838"/>
              <a:ext cx="826997" cy="394172"/>
            </a:xfrm>
            <a:prstGeom prst="curvedConnector2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6FABB7D-6382-4DAB-B87B-EF4DB171F21E}"/>
                </a:ext>
              </a:extLst>
            </p:cNvPr>
            <p:cNvSpPr/>
            <p:nvPr/>
          </p:nvSpPr>
          <p:spPr>
            <a:xfrm>
              <a:off x="5781268" y="4054823"/>
              <a:ext cx="558265" cy="539015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1360F9-8ABC-44A1-8E43-3DF7C4DAE6DB}"/>
                </a:ext>
              </a:extLst>
            </p:cNvPr>
            <p:cNvSpPr/>
            <p:nvPr/>
          </p:nvSpPr>
          <p:spPr>
            <a:xfrm>
              <a:off x="5630211" y="3354718"/>
              <a:ext cx="866273" cy="3946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89E97AF-C14C-4610-83C8-8DAB49522573}"/>
                </a:ext>
              </a:extLst>
            </p:cNvPr>
            <p:cNvCxnSpPr>
              <a:stCxn id="55" idx="2"/>
            </p:cNvCxnSpPr>
            <p:nvPr/>
          </p:nvCxnSpPr>
          <p:spPr>
            <a:xfrm>
              <a:off x="6063348" y="3749354"/>
              <a:ext cx="4815" cy="312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1625893-C063-4DD8-A73F-607FDC1F0C67}"/>
              </a:ext>
            </a:extLst>
          </p:cNvPr>
          <p:cNvCxnSpPr>
            <a:cxnSpLocks/>
            <a:stCxn id="6" idx="4"/>
            <a:endCxn id="32" idx="2"/>
          </p:cNvCxnSpPr>
          <p:nvPr/>
        </p:nvCxnSpPr>
        <p:spPr>
          <a:xfrm rot="16200000" flipH="1">
            <a:off x="4037076" y="4349947"/>
            <a:ext cx="380302" cy="895823"/>
          </a:xfrm>
          <a:prstGeom prst="curvedConnector2">
            <a:avLst/>
          </a:prstGeom>
          <a:ln w="3810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E6C0D7-B6CE-4CD0-991E-A7342DC6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git concepts</a:t>
            </a:r>
            <a:r>
              <a:rPr lang="en-US" dirty="0"/>
              <a:t>: branches and forks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59022-443A-4F73-BFF6-E5C09470B8B2}"/>
              </a:ext>
            </a:extLst>
          </p:cNvPr>
          <p:cNvSpPr txBox="1"/>
          <p:nvPr/>
        </p:nvSpPr>
        <p:spPr>
          <a:xfrm>
            <a:off x="1183907" y="2127184"/>
            <a:ext cx="295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What’s the difference?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6EE43CE-52B0-4C3C-9473-44506695EBA3}"/>
              </a:ext>
            </a:extLst>
          </p:cNvPr>
          <p:cNvGrpSpPr/>
          <p:nvPr/>
        </p:nvGrpSpPr>
        <p:grpSpPr>
          <a:xfrm>
            <a:off x="4504417" y="3359634"/>
            <a:ext cx="866273" cy="707455"/>
            <a:chOff x="4504417" y="3359634"/>
            <a:chExt cx="866273" cy="7074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FBAFC7-2683-4FC2-B40C-B8E43E6E290F}"/>
                </a:ext>
              </a:extLst>
            </p:cNvPr>
            <p:cNvSpPr/>
            <p:nvPr/>
          </p:nvSpPr>
          <p:spPr>
            <a:xfrm>
              <a:off x="4504417" y="3359634"/>
              <a:ext cx="866273" cy="394636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master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9D08CA8-9595-4420-A479-49F71921B86B}"/>
                </a:ext>
              </a:extLst>
            </p:cNvPr>
            <p:cNvCxnSpPr>
              <a:stCxn id="14" idx="2"/>
              <a:endCxn id="9" idx="0"/>
            </p:cNvCxnSpPr>
            <p:nvPr/>
          </p:nvCxnSpPr>
          <p:spPr>
            <a:xfrm>
              <a:off x="4937554" y="3754270"/>
              <a:ext cx="4815" cy="312819"/>
            </a:xfrm>
            <a:prstGeom prst="straightConnector1">
              <a:avLst/>
            </a:prstGeom>
            <a:ln w="2857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3FB1900-1A78-41A9-AC28-2D75EA85731F}"/>
              </a:ext>
            </a:extLst>
          </p:cNvPr>
          <p:cNvGrpSpPr/>
          <p:nvPr/>
        </p:nvGrpSpPr>
        <p:grpSpPr>
          <a:xfrm>
            <a:off x="1179818" y="3109013"/>
            <a:ext cx="4041683" cy="1509924"/>
            <a:chOff x="1179818" y="3109013"/>
            <a:chExt cx="4041683" cy="150992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C21B10A-B452-493C-95B3-9092B849BBA2}"/>
                </a:ext>
              </a:extLst>
            </p:cNvPr>
            <p:cNvGrpSpPr/>
            <p:nvPr/>
          </p:nvGrpSpPr>
          <p:grpSpPr>
            <a:xfrm>
              <a:off x="1270330" y="4067089"/>
              <a:ext cx="3951171" cy="551848"/>
              <a:chOff x="904775" y="4788567"/>
              <a:chExt cx="3951171" cy="551848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3C5FC68B-299F-4178-867F-87AE0DA02591}"/>
                  </a:ext>
                </a:extLst>
              </p:cNvPr>
              <p:cNvCxnSpPr>
                <a:stCxn id="8" idx="6"/>
                <a:endCxn id="7" idx="2"/>
              </p:cNvCxnSpPr>
              <p:nvPr/>
            </p:nvCxnSpPr>
            <p:spPr>
              <a:xfrm>
                <a:off x="1463040" y="5062887"/>
                <a:ext cx="547035" cy="8021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97C2CB9-EA5F-4C37-B1E6-8FEF2F1AE9D8}"/>
                  </a:ext>
                </a:extLst>
              </p:cNvPr>
              <p:cNvCxnSpPr>
                <a:cxnSpLocks/>
                <a:endCxn id="9" idx="2"/>
              </p:cNvCxnSpPr>
              <p:nvPr/>
            </p:nvCxnSpPr>
            <p:spPr>
              <a:xfrm flipV="1">
                <a:off x="2395089" y="5058075"/>
                <a:ext cx="1902592" cy="12834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327C10A-A1CB-465C-AF37-06C11972BC28}"/>
                  </a:ext>
                </a:extLst>
              </p:cNvPr>
              <p:cNvSpPr/>
              <p:nvPr/>
            </p:nvSpPr>
            <p:spPr>
              <a:xfrm>
                <a:off x="3134628" y="4790171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E0646A7-5BFE-4B5B-BA35-06FF83E7AEAD}"/>
                  </a:ext>
                </a:extLst>
              </p:cNvPr>
              <p:cNvSpPr/>
              <p:nvPr/>
            </p:nvSpPr>
            <p:spPr>
              <a:xfrm>
                <a:off x="2010075" y="4801400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48BEE9B-D6D4-4C85-89E6-20198D223A08}"/>
                  </a:ext>
                </a:extLst>
              </p:cNvPr>
              <p:cNvSpPr/>
              <p:nvPr/>
            </p:nvSpPr>
            <p:spPr>
              <a:xfrm>
                <a:off x="904775" y="4793379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EC0A0FE-8117-4D0F-BB72-1C6D85DB6BF2}"/>
                  </a:ext>
                </a:extLst>
              </p:cNvPr>
              <p:cNvSpPr/>
              <p:nvPr/>
            </p:nvSpPr>
            <p:spPr>
              <a:xfrm>
                <a:off x="4297681" y="4788567"/>
                <a:ext cx="558265" cy="539015"/>
              </a:xfrm>
              <a:prstGeom prst="ellipse">
                <a:avLst/>
              </a:prstGeom>
              <a:ln w="28575"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CB2BF7-FD57-4BE7-AA47-1CA2A749AC16}"/>
                </a:ext>
              </a:extLst>
            </p:cNvPr>
            <p:cNvSpPr txBox="1"/>
            <p:nvPr/>
          </p:nvSpPr>
          <p:spPr>
            <a:xfrm>
              <a:off x="1179818" y="3109013"/>
              <a:ext cx="29773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BRANCHES are labels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B03B152B-57F1-4226-A0EC-63A00EC880C4}"/>
              </a:ext>
            </a:extLst>
          </p:cNvPr>
          <p:cNvSpPr/>
          <p:nvPr/>
        </p:nvSpPr>
        <p:spPr>
          <a:xfrm>
            <a:off x="4675139" y="4718502"/>
            <a:ext cx="558265" cy="539015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1EE6EC-2B91-4204-91EF-8A5F72976A26}"/>
              </a:ext>
            </a:extLst>
          </p:cNvPr>
          <p:cNvSpPr/>
          <p:nvPr/>
        </p:nvSpPr>
        <p:spPr>
          <a:xfrm>
            <a:off x="4273360" y="5635802"/>
            <a:ext cx="1360524" cy="39463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new-feature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92B01F-A519-48CB-AC0A-738FC6AB02B0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4953622" y="5253692"/>
            <a:ext cx="0" cy="382110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18A47A6-9D68-4CD9-AB1E-2BAE67DB75C5}"/>
              </a:ext>
            </a:extLst>
          </p:cNvPr>
          <p:cNvGrpSpPr/>
          <p:nvPr/>
        </p:nvGrpSpPr>
        <p:grpSpPr>
          <a:xfrm>
            <a:off x="7916534" y="5084985"/>
            <a:ext cx="4275466" cy="1127130"/>
            <a:chOff x="7916534" y="5084985"/>
            <a:chExt cx="4275466" cy="112713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54E7502-6DA1-4FE3-B58C-AC02E6FA6B68}"/>
                </a:ext>
              </a:extLst>
            </p:cNvPr>
            <p:cNvSpPr txBox="1"/>
            <p:nvPr/>
          </p:nvSpPr>
          <p:spPr>
            <a:xfrm>
              <a:off x="8401770" y="5565784"/>
              <a:ext cx="3583754" cy="6463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&lt;while on master branch&gt;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merge new-feature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8FB849C-7523-4683-B85F-5C57694D2C72}"/>
                </a:ext>
              </a:extLst>
            </p:cNvPr>
            <p:cNvSpPr txBox="1"/>
            <p:nvPr/>
          </p:nvSpPr>
          <p:spPr>
            <a:xfrm>
              <a:off x="7916534" y="5084985"/>
              <a:ext cx="4275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merge ‘new-feature’ into ‘master’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E8A115D-D28B-4019-A420-F883575077F0}"/>
              </a:ext>
            </a:extLst>
          </p:cNvPr>
          <p:cNvGrpSpPr/>
          <p:nvPr/>
        </p:nvGrpSpPr>
        <p:grpSpPr>
          <a:xfrm>
            <a:off x="5021695" y="1780416"/>
            <a:ext cx="7052318" cy="2839577"/>
            <a:chOff x="5021695" y="1780416"/>
            <a:chExt cx="7052318" cy="283957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DB2AE8-8744-4623-AFDB-7AFAE5269BDE}"/>
                </a:ext>
              </a:extLst>
            </p:cNvPr>
            <p:cNvSpPr txBox="1"/>
            <p:nvPr/>
          </p:nvSpPr>
          <p:spPr>
            <a:xfrm>
              <a:off x="6951510" y="2473541"/>
              <a:ext cx="4225491" cy="9233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branch</a:t>
              </a:r>
            </a:p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checkout new-feature</a:t>
              </a:r>
            </a:p>
            <a:p>
              <a:r>
                <a:rPr lang="en-US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git checkout –b new-feature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A5699F-EE86-4113-88B2-B4B866B27FF3}"/>
                </a:ext>
              </a:extLst>
            </p:cNvPr>
            <p:cNvSpPr txBox="1"/>
            <p:nvPr/>
          </p:nvSpPr>
          <p:spPr>
            <a:xfrm>
              <a:off x="7990985" y="1780416"/>
              <a:ext cx="30703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list all branches in repo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38C454C-DE30-46AA-8CD4-D76DFB03490D}"/>
                </a:ext>
              </a:extLst>
            </p:cNvPr>
            <p:cNvSpPr txBox="1"/>
            <p:nvPr/>
          </p:nvSpPr>
          <p:spPr>
            <a:xfrm>
              <a:off x="5021695" y="1815762"/>
              <a:ext cx="23569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switch to branch </a:t>
              </a:r>
              <a:br>
                <a:rPr lang="en-US" sz="2400" dirty="0"/>
              </a:br>
              <a:r>
                <a:rPr lang="en-US" sz="2400" dirty="0"/>
                <a:t>‘master’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D475EC-4567-40BA-9EC4-C7F1F1F8C14C}"/>
                </a:ext>
              </a:extLst>
            </p:cNvPr>
            <p:cNvSpPr txBox="1"/>
            <p:nvPr/>
          </p:nvSpPr>
          <p:spPr>
            <a:xfrm>
              <a:off x="8490157" y="3542775"/>
              <a:ext cx="358385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create branch ‘new-feature’ </a:t>
              </a:r>
              <a:br>
                <a:rPr lang="en-US" sz="2400" dirty="0"/>
              </a:br>
              <a:r>
                <a:rPr lang="en-US" sz="1600" dirty="0"/>
                <a:t>(if it doesn’t already exist) </a:t>
              </a:r>
              <a:br>
                <a:rPr lang="en-US" sz="1600" dirty="0"/>
              </a:br>
              <a:r>
                <a:rPr lang="en-US" sz="2400" dirty="0"/>
                <a:t>and switch to it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F8C44F1-1E52-49F5-8CE8-D424E5C6040E}"/>
                </a:ext>
              </a:extLst>
            </p:cNvPr>
            <p:cNvSpPr/>
            <p:nvPr/>
          </p:nvSpPr>
          <p:spPr>
            <a:xfrm>
              <a:off x="7600335" y="1976286"/>
              <a:ext cx="393291" cy="471949"/>
            </a:xfrm>
            <a:custGeom>
              <a:avLst/>
              <a:gdLst>
                <a:gd name="connsiteX0" fmla="*/ 393291 w 393291"/>
                <a:gd name="connsiteY0" fmla="*/ 0 h 471949"/>
                <a:gd name="connsiteX1" fmla="*/ 68826 w 393291"/>
                <a:gd name="connsiteY1" fmla="*/ 108155 h 471949"/>
                <a:gd name="connsiteX2" fmla="*/ 0 w 393291"/>
                <a:gd name="connsiteY2" fmla="*/ 471949 h 47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3291" h="471949">
                  <a:moveTo>
                    <a:pt x="393291" y="0"/>
                  </a:moveTo>
                  <a:cubicBezTo>
                    <a:pt x="263832" y="14748"/>
                    <a:pt x="134374" y="29497"/>
                    <a:pt x="68826" y="108155"/>
                  </a:cubicBezTo>
                  <a:cubicBezTo>
                    <a:pt x="3278" y="186813"/>
                    <a:pt x="1639" y="329381"/>
                    <a:pt x="0" y="471949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C23FC7-D61A-471D-A1F3-626968F61D32}"/>
                </a:ext>
              </a:extLst>
            </p:cNvPr>
            <p:cNvSpPr/>
            <p:nvPr/>
          </p:nvSpPr>
          <p:spPr>
            <a:xfrm flipV="1">
              <a:off x="6389614" y="2320416"/>
              <a:ext cx="463470" cy="589935"/>
            </a:xfrm>
            <a:custGeom>
              <a:avLst/>
              <a:gdLst>
                <a:gd name="connsiteX0" fmla="*/ 40683 w 463470"/>
                <a:gd name="connsiteY0" fmla="*/ 589935 h 589935"/>
                <a:gd name="connsiteX1" fmla="*/ 40683 w 463470"/>
                <a:gd name="connsiteY1" fmla="*/ 98322 h 589935"/>
                <a:gd name="connsiteX2" fmla="*/ 463470 w 463470"/>
                <a:gd name="connsiteY2" fmla="*/ 0 h 58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3470" h="589935">
                  <a:moveTo>
                    <a:pt x="40683" y="589935"/>
                  </a:moveTo>
                  <a:cubicBezTo>
                    <a:pt x="5450" y="393289"/>
                    <a:pt x="-29782" y="196644"/>
                    <a:pt x="40683" y="98322"/>
                  </a:cubicBezTo>
                  <a:cubicBezTo>
                    <a:pt x="111148" y="-1"/>
                    <a:pt x="287309" y="-1"/>
                    <a:pt x="463470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11FE85B-12F2-4CDC-8BCD-6041C7C1727E}"/>
                </a:ext>
              </a:extLst>
            </p:cNvPr>
            <p:cNvSpPr/>
            <p:nvPr/>
          </p:nvSpPr>
          <p:spPr>
            <a:xfrm>
              <a:off x="8482972" y="3392132"/>
              <a:ext cx="759351" cy="344129"/>
            </a:xfrm>
            <a:custGeom>
              <a:avLst/>
              <a:gdLst>
                <a:gd name="connsiteX0" fmla="*/ 80925 w 759351"/>
                <a:gd name="connsiteY0" fmla="*/ 344129 h 344129"/>
                <a:gd name="connsiteX1" fmla="*/ 41596 w 759351"/>
                <a:gd name="connsiteY1" fmla="*/ 176981 h 344129"/>
                <a:gd name="connsiteX2" fmla="*/ 592202 w 759351"/>
                <a:gd name="connsiteY2" fmla="*/ 245807 h 344129"/>
                <a:gd name="connsiteX3" fmla="*/ 759351 w 759351"/>
                <a:gd name="connsiteY3" fmla="*/ 0 h 344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9351" h="344129">
                  <a:moveTo>
                    <a:pt x="80925" y="344129"/>
                  </a:moveTo>
                  <a:cubicBezTo>
                    <a:pt x="18654" y="268748"/>
                    <a:pt x="-43617" y="193368"/>
                    <a:pt x="41596" y="176981"/>
                  </a:cubicBezTo>
                  <a:cubicBezTo>
                    <a:pt x="126809" y="160594"/>
                    <a:pt x="472576" y="275304"/>
                    <a:pt x="592202" y="245807"/>
                  </a:cubicBezTo>
                  <a:cubicBezTo>
                    <a:pt x="711828" y="216310"/>
                    <a:pt x="735589" y="108155"/>
                    <a:pt x="759351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95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C0D7-B6CE-4CD0-991E-A7342DC6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git concepts</a:t>
            </a:r>
            <a:r>
              <a:rPr lang="en-US" dirty="0"/>
              <a:t>: branches and forks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CB2BF7-FD57-4BE7-AA47-1CA2A749AC16}"/>
              </a:ext>
            </a:extLst>
          </p:cNvPr>
          <p:cNvSpPr txBox="1"/>
          <p:nvPr/>
        </p:nvSpPr>
        <p:spPr>
          <a:xfrm>
            <a:off x="352045" y="1848103"/>
            <a:ext cx="5099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FORKS are separate copies of the repo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66A815-218D-4418-98F8-16E18013A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80"/>
          <a:stretch/>
        </p:blipFill>
        <p:spPr>
          <a:xfrm>
            <a:off x="348958" y="2308070"/>
            <a:ext cx="5243319" cy="4484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1648F3-B61F-46D1-991E-E45389EAA85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94"/>
          <a:stretch/>
        </p:blipFill>
        <p:spPr>
          <a:xfrm>
            <a:off x="5736658" y="2300438"/>
            <a:ext cx="5806174" cy="449018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31138AD-C222-451B-B978-C8EF33A36040}"/>
              </a:ext>
            </a:extLst>
          </p:cNvPr>
          <p:cNvGrpSpPr/>
          <p:nvPr/>
        </p:nvGrpSpPr>
        <p:grpSpPr>
          <a:xfrm>
            <a:off x="327259" y="2253624"/>
            <a:ext cx="8779114" cy="791750"/>
            <a:chOff x="327259" y="2253624"/>
            <a:chExt cx="8779114" cy="79175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194CE3-45BE-458B-A2EA-4B0981CB1F28}"/>
                </a:ext>
              </a:extLst>
            </p:cNvPr>
            <p:cNvSpPr/>
            <p:nvPr/>
          </p:nvSpPr>
          <p:spPr>
            <a:xfrm>
              <a:off x="327259" y="2261937"/>
              <a:ext cx="616017" cy="27913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77DC5AD-BFAB-4980-AEF6-F3758FA1A043}"/>
                </a:ext>
              </a:extLst>
            </p:cNvPr>
            <p:cNvSpPr/>
            <p:nvPr/>
          </p:nvSpPr>
          <p:spPr>
            <a:xfrm>
              <a:off x="3106480" y="2475297"/>
              <a:ext cx="616017" cy="27913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52ED14A-2682-4F61-A02D-42050D09C1A4}"/>
                </a:ext>
              </a:extLst>
            </p:cNvPr>
            <p:cNvSpPr/>
            <p:nvPr/>
          </p:nvSpPr>
          <p:spPr>
            <a:xfrm>
              <a:off x="670851" y="2766242"/>
              <a:ext cx="616017" cy="27913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000A3B1-AE74-4BF2-A3D0-A95E5EA8B380}"/>
                </a:ext>
              </a:extLst>
            </p:cNvPr>
            <p:cNvSpPr/>
            <p:nvPr/>
          </p:nvSpPr>
          <p:spPr>
            <a:xfrm>
              <a:off x="5711135" y="2253624"/>
              <a:ext cx="616017" cy="27913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16C19F8-E04E-4077-A76D-3E64620B3665}"/>
                </a:ext>
              </a:extLst>
            </p:cNvPr>
            <p:cNvSpPr/>
            <p:nvPr/>
          </p:nvSpPr>
          <p:spPr>
            <a:xfrm>
              <a:off x="8490356" y="2466984"/>
              <a:ext cx="616017" cy="27913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C988B8C-2162-4631-A4AA-864C4BD19549}"/>
                </a:ext>
              </a:extLst>
            </p:cNvPr>
            <p:cNvSpPr/>
            <p:nvPr/>
          </p:nvSpPr>
          <p:spPr>
            <a:xfrm>
              <a:off x="6054727" y="2757929"/>
              <a:ext cx="616017" cy="27913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25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B809-B3B7-46C2-90A2-0B286CA67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topics in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41E6D-2B00-417F-87EF-21101B725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23389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Pull requests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How to deal with merge conflicts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Merge vs rebase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058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4936</TotalTime>
  <Words>1596</Words>
  <Application>Microsoft Office PowerPoint</Application>
  <PresentationFormat>Widescreen</PresentationFormat>
  <Paragraphs>301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Gill Sans MT</vt:lpstr>
      <vt:lpstr>Retrospect</vt:lpstr>
      <vt:lpstr>git/GitHub</vt:lpstr>
      <vt:lpstr>This is a brief overview</vt:lpstr>
      <vt:lpstr>First important point:</vt:lpstr>
      <vt:lpstr>Basic git concepts: version  control on your local computer</vt:lpstr>
      <vt:lpstr>Basic git concepts: getting your history from your computer to a hosting service</vt:lpstr>
      <vt:lpstr>Basic git concepts: getting your history from your computer to a hosting service</vt:lpstr>
      <vt:lpstr>Basic git concepts: branches and forks</vt:lpstr>
      <vt:lpstr>Basic git concepts: branches and forks</vt:lpstr>
      <vt:lpstr>Intermediate topics in merging</vt:lpstr>
      <vt:lpstr>Pull requests</vt:lpstr>
      <vt:lpstr>Easy merges</vt:lpstr>
      <vt:lpstr>Merge conflicts</vt:lpstr>
      <vt:lpstr>Merge vs rebase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</dc:title>
  <dc:creator>ali</dc:creator>
  <cp:lastModifiedBy>ali</cp:lastModifiedBy>
  <cp:revision>58</cp:revision>
  <dcterms:created xsi:type="dcterms:W3CDTF">2019-10-25T12:38:58Z</dcterms:created>
  <dcterms:modified xsi:type="dcterms:W3CDTF">2019-11-11T22:03:34Z</dcterms:modified>
</cp:coreProperties>
</file>