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50" d="100"/>
          <a:sy n="150" d="100"/>
        </p:scale>
        <p:origin x="-960" y="-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CCD06-5938-495B-B333-57C0D580070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C75B-F247-45C7-ADB8-0DA890A9CCC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2592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C75B-F247-45C7-ADB8-0DA890A9CCC7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100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MATLAB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75C75B-F247-45C7-ADB8-0DA890A9CCC7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23413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24830-2084-DD5F-D60F-9A23A8978D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0444D-2A86-076C-AF45-062DCF91D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E29DE7-42CA-91DC-DCFB-3F9EFCAA2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28F90B-5C70-C1E9-9ABA-FDC5D15C6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CB48F1-AE89-AF8C-705A-1135F60E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226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7A1CC-6091-F572-FD4F-160D791F4A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F123C4-A590-FB45-15F3-5290CE90E0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A2D11-622F-241F-EA8E-00C41B4169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2EF3CC-ED38-0A6C-FF92-07D7227BC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438C-E588-C9B0-89A2-14B271626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79293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823BAD-1E38-4F0C-59B0-5C252E0830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684EBB-2AEA-9832-B0DE-12518CE15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775D0-C6F9-BA6A-AC2A-EBF7EC66F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524C6-ADBE-0037-6F20-F9B4A938F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4089D8-22FC-D861-9018-B6ECF42FD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153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EA86B-9B4B-E099-9C28-A89173BDC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7BF6E-BB88-2162-0720-0604CFC643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BDAD8-EE70-0829-02F5-A3EA13CF7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F496D-CA16-94B8-78D0-45F7AB074C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D3A101-C9F2-F683-F9B8-8C8B42B76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5447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D7AA6C-385C-550E-520E-995523A70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25099-9CED-5D68-27FD-EEDCF786C6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C62D8-92EF-4C55-41D9-6C7DD6159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65F4B-B7A4-A44E-E334-9A6D13292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059D2D-305D-38EF-25C6-4BDCE3550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8445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9AC8E-88D7-EA02-DDB2-F4138D4F6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2ECE46-3675-B9E9-00E3-40F630F7B5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5D203-D9FF-AEA9-ED0C-F528F38842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6CEEB4-9227-1206-AE39-F43E5DED2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E0B41-5FB9-5023-529D-EC3C6E190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49D550-1BF8-458F-CD9C-5C0256773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950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D334-33E7-E328-520E-240BDD5B80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295AB2-4C21-78C9-5FB9-4A3F2A9417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8CE50-9E4E-4152-D646-8D220CCDA3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02710F-14B6-57FB-3CF4-CAA46D56E7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620D333-5E2C-FB11-AC40-3D8F8AD0AD9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20A1BA8-58A7-5253-7886-11FA090E7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6D54875-16CE-3FC2-A357-FBC63ED97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86627F-6249-B334-DA35-4908E1DCC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2678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8EFE60-972E-45E5-162F-19CAA4E4E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B14041-8209-2BDC-835F-6B320CA18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6CDA33-577C-6C37-E2B2-628440B1F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6D5C2-5991-E898-4850-60D80483E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8807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AD6052-57A9-1674-65D0-094C16013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932CAF-74FC-3A80-A35F-821EA83EB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569DAD-887E-D80E-1709-6B58E5D5A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46324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273E6-D290-4E2F-CEE3-15183D3B0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CC4ED-FF1E-8E69-BFF7-8F22BC23E2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0837E1-09E8-BB26-2362-64E1854210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1DC7DD-4D2F-316F-5554-3B080EFCDC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066264-0AD5-C801-F52B-E7D2FC573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E4259E-6E50-CB91-22A8-7134DAAE5A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50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861920-5EC8-2905-12BD-2A8579C551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A8E6F5-DAE8-C60F-CA5E-A40928527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F3716E-54B2-F1DF-CEE2-30EFDC7488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C2104C-8C4A-0821-C6FC-D31FBCC27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FF030A-387A-B6CE-4F14-2C473EB228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8E71DA-DAE3-7395-3865-744C1DDCD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319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51FAB3-4D38-9B1D-233C-A4D896D0A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D0B507-4EB3-B34F-F248-8F83E93F27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B1743-C6FE-A0B8-11D8-03C84CD5A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91D85E-B344-49C5-81FA-09A6521CA448}" type="datetimeFigureOut">
              <a:rPr lang="en-GB" smtClean="0"/>
              <a:t>22/10/2025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F03BD-6B90-4362-0731-8C8DF5CB88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052E1-E8FD-58D7-16EB-9B533AB83A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F5B09A-0276-43F6-8FA4-C76BFD5AEDD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22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microsoft.com/office/2007/relationships/hdphoto" Target="../media/hdphoto4.wdp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5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6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64DD2FE-1420-08D1-3043-127428C41EA9}"/>
              </a:ext>
            </a:extLst>
          </p:cNvPr>
          <p:cNvPicPr>
            <a:picLocks noChangeAspect="1"/>
          </p:cNvPicPr>
          <p:nvPr/>
        </p:nvPicPr>
        <p:blipFill>
          <a:blip r:embed="rId3">
            <a:grayscl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40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>
          <a:xfrm>
            <a:off x="543873" y="0"/>
            <a:ext cx="11104253" cy="5928852"/>
          </a:xfrm>
          <a:prstGeom prst="rect">
            <a:avLst/>
          </a:prstGeom>
        </p:spPr>
      </p:pic>
      <p:pic>
        <p:nvPicPr>
          <p:cNvPr id="1026" name="Picture 2" descr="Free c plus plus SVG, PNG Icon, Symbol. Download Image.">
            <a:extLst>
              <a:ext uri="{FF2B5EF4-FFF2-40B4-BE49-F238E27FC236}">
                <a16:creationId xmlns:a16="http://schemas.microsoft.com/office/drawing/2014/main" id="{7802B944-2A56-907E-F93E-3ED7FBE34A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6523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9271" t="4206" r="9341" b="11106"/>
          <a:stretch>
            <a:fillRect/>
          </a:stretch>
        </p:blipFill>
        <p:spPr bwMode="auto">
          <a:xfrm>
            <a:off x="4111449" y="884417"/>
            <a:ext cx="3969099" cy="41300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5914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Java horizontal logo - Social media &amp; Logos Icons">
            <a:extLst>
              <a:ext uri="{FF2B5EF4-FFF2-40B4-BE49-F238E27FC236}">
                <a16:creationId xmlns:a16="http://schemas.microsoft.com/office/drawing/2014/main" id="{3C28FCBF-6551-6DF6-58C4-649528E332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7987" y="2362253"/>
            <a:ext cx="4876800" cy="195262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5315707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6EBE345-7E24-1C0B-2837-5313D0BC4524}"/>
              </a:ext>
            </a:extLst>
          </p:cNvPr>
          <p:cNvSpPr/>
          <p:nvPr/>
        </p:nvSpPr>
        <p:spPr>
          <a:xfrm>
            <a:off x="2209016" y="1893734"/>
            <a:ext cx="5757705" cy="223073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F4B87850-CE0E-C120-AE8B-3E4A580DE3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706" y="1995948"/>
            <a:ext cx="1695368" cy="15176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2" name="Picture 10" descr="Jpeg Generic Flat icon | Freepik">
            <a:extLst>
              <a:ext uri="{FF2B5EF4-FFF2-40B4-BE49-F238E27FC236}">
                <a16:creationId xmlns:a16="http://schemas.microsoft.com/office/drawing/2014/main" id="{E702C9CD-DA62-CE4E-50C7-DFBC68120D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6667" b="92889" l="9778" r="89778">
                        <a14:foregroundMark x1="67111" y1="16889" x2="67111" y2="16889"/>
                        <a14:foregroundMark x1="72000" y1="92889" x2="72000" y2="92889"/>
                        <a14:foregroundMark x1="43111" y1="6667" x2="43111" y2="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0933" y="2084438"/>
            <a:ext cx="1798397" cy="17983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A464CC1-B0A4-507B-0DEB-22C0E251FF93}"/>
              </a:ext>
            </a:extLst>
          </p:cNvPr>
          <p:cNvSpPr txBox="1"/>
          <p:nvPr/>
        </p:nvSpPr>
        <p:spPr>
          <a:xfrm>
            <a:off x="2632705" y="3566612"/>
            <a:ext cx="169536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chemeClr val="tx2">
                    <a:lumMod val="25000"/>
                    <a:lumOff val="75000"/>
                  </a:schemeClr>
                </a:solidFill>
              </a:rPr>
              <a:t>MATLAB</a:t>
            </a:r>
          </a:p>
        </p:txBody>
      </p:sp>
    </p:spTree>
    <p:extLst>
      <p:ext uri="{BB962C8B-B14F-4D97-AF65-F5344CB8AC3E}">
        <p14:creationId xmlns:p14="http://schemas.microsoft.com/office/powerpoint/2010/main" val="243333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omputer chip with a black background&#10;&#10;AI-generated content may be incorrect.">
            <a:extLst>
              <a:ext uri="{FF2B5EF4-FFF2-40B4-BE49-F238E27FC236}">
                <a16:creationId xmlns:a16="http://schemas.microsoft.com/office/drawing/2014/main" id="{412C52C6-E24B-6F65-2E9D-E67B0F84E1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539" y="0"/>
            <a:ext cx="9024921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3168868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D7854F-8F75-73F4-D749-44FE0A8D3A61}"/>
              </a:ext>
            </a:extLst>
          </p:cNvPr>
          <p:cNvSpPr/>
          <p:nvPr/>
        </p:nvSpPr>
        <p:spPr>
          <a:xfrm>
            <a:off x="2209016" y="1893733"/>
            <a:ext cx="6955081" cy="297971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098" name="Picture 2" descr="Efficiency - Free business and finance icons">
            <a:extLst>
              <a:ext uri="{FF2B5EF4-FFF2-40B4-BE49-F238E27FC236}">
                <a16:creationId xmlns:a16="http://schemas.microsoft.com/office/drawing/2014/main" id="{F5AE4C1D-A4B1-E608-04D0-8715CF1A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0879" y="1957914"/>
            <a:ext cx="2851354" cy="2851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25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8394B4C-57E4-DEC0-1C02-49D60E3D7546}"/>
              </a:ext>
            </a:extLst>
          </p:cNvPr>
          <p:cNvSpPr/>
          <p:nvPr/>
        </p:nvSpPr>
        <p:spPr>
          <a:xfrm>
            <a:off x="3191004" y="2212975"/>
            <a:ext cx="4991101" cy="24320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6" name="Picture 2" descr="icon SVG for 'A logo for a robotics ...">
            <a:extLst>
              <a:ext uri="{FF2B5EF4-FFF2-40B4-BE49-F238E27FC236}">
                <a16:creationId xmlns:a16="http://schemas.microsoft.com/office/drawing/2014/main" id="{3CC51FE9-A3DA-D3A1-FA91-5FCA825F33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21778" b="76889" l="21778" r="80889">
                        <a14:foregroundMark x1="73333" y1="64000" x2="73333" y2="64000"/>
                        <a14:foregroundMark x1="64444" y1="63111" x2="64444" y2="63111"/>
                        <a14:foregroundMark x1="65778" y1="60444" x2="60889" y2="59556"/>
                        <a14:foregroundMark x1="60444" y1="59556" x2="60444" y2="76889"/>
                        <a14:foregroundMark x1="71111" y1="64889" x2="70667" y2="64444"/>
                        <a14:foregroundMark x1="78222" y1="64444" x2="73778" y2="54222"/>
                        <a14:foregroundMark x1="77333" y1="56000" x2="78222" y2="58222"/>
                        <a14:foregroundMark x1="77778" y1="65778" x2="77778" y2="67556"/>
                        <a14:foregroundMark x1="78667" y1="68444" x2="78667" y2="68444"/>
                        <a14:foregroundMark x1="68000" y1="52444" x2="68000" y2="52444"/>
                        <a14:foregroundMark x1="69778" y1="59556" x2="69333" y2="60889"/>
                        <a14:foregroundMark x1="51111" y1="40889" x2="51111" y2="40889"/>
                        <a14:foregroundMark x1="57333" y1="37333" x2="57778" y2="46667"/>
                        <a14:foregroundMark x1="60000" y1="37333" x2="56000" y2="35556"/>
                        <a14:foregroundMark x1="40000" y1="35556" x2="42222" y2="45333"/>
                        <a14:foregroundMark x1="45333" y1="21778" x2="45333" y2="21778"/>
                        <a14:foregroundMark x1="46667" y1="54222" x2="38667" y2="57778"/>
                        <a14:foregroundMark x1="47111" y1="49333" x2="47111" y2="49333"/>
                        <a14:foregroundMark x1="44889" y1="51111" x2="29778" y2="51556"/>
                        <a14:foregroundMark x1="30667" y1="45333" x2="26222" y2="64889"/>
                        <a14:foregroundMark x1="24444" y1="58667" x2="25333" y2="68000"/>
                        <a14:foregroundMark x1="22222" y1="64000" x2="22222" y2="64000"/>
                        <a14:foregroundMark x1="35111" y1="64444" x2="35111" y2="64444"/>
                        <a14:foregroundMark x1="36000" y1="66667" x2="36889" y2="66222"/>
                        <a14:foregroundMark x1="50222" y1="64889" x2="33778" y2="64000"/>
                        <a14:foregroundMark x1="37778" y1="66667" x2="33333" y2="71111"/>
                        <a14:foregroundMark x1="28000" y1="67111" x2="28444" y2="72889"/>
                        <a14:foregroundMark x1="44444" y1="23111" x2="44444" y2="23111"/>
                        <a14:foregroundMark x1="80444" y1="59556" x2="80889" y2="64444"/>
                        <a14:foregroundMark x1="39556" y1="68889" x2="32889" y2="7111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778" t="20963" r="16815" b="20370"/>
          <a:stretch>
            <a:fillRect/>
          </a:stretch>
        </p:blipFill>
        <p:spPr bwMode="auto">
          <a:xfrm>
            <a:off x="5007105" y="2754941"/>
            <a:ext cx="1358901" cy="1257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29734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4</Words>
  <Application>Microsoft Office PowerPoint</Application>
  <PresentationFormat>Widescreen</PresentationFormat>
  <Paragraphs>4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Ali Ekhtera</dc:creator>
  <cp:lastModifiedBy>Ali Ekhtera</cp:lastModifiedBy>
  <cp:revision>2</cp:revision>
  <dcterms:created xsi:type="dcterms:W3CDTF">2025-10-20T11:37:52Z</dcterms:created>
  <dcterms:modified xsi:type="dcterms:W3CDTF">2025-10-22T15:42:05Z</dcterms:modified>
</cp:coreProperties>
</file>