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49244D-35E5-4E73-9905-2A59817F51EE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Pourquoi GitHub ?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1656000" y="567180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</a:t>
            </a:r>
            <a:r>
              <a:rPr b="0" i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Soumeya HERNANE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4"/>
          <p:cNvSpPr txBox="1"/>
          <p:nvPr/>
        </p:nvSpPr>
        <p:spPr>
          <a:xfrm>
            <a:off x="504000" y="151200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Création dépôt local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7"/>
          <p:cNvSpPr txBox="1"/>
          <p:nvPr/>
        </p:nvSpPr>
        <p:spPr>
          <a:xfrm>
            <a:off x="2304000" y="3672000"/>
            <a:ext cx="482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Git client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4464000" y="2376000"/>
            <a:ext cx="360000" cy="1224000"/>
          </a:xfrm>
          <a:custGeom>
            <a:avLst/>
            <a:gdLst/>
            <a:ahLst/>
            <a:rect l="0" t="0" r="r" b="b"/>
            <a:pathLst>
              <a:path w="1002" h="3402">
                <a:moveTo>
                  <a:pt x="250" y="0"/>
                </a:moveTo>
                <a:lnTo>
                  <a:pt x="250" y="2550"/>
                </a:lnTo>
                <a:lnTo>
                  <a:pt x="0" y="2550"/>
                </a:lnTo>
                <a:lnTo>
                  <a:pt x="500" y="3401"/>
                </a:lnTo>
                <a:lnTo>
                  <a:pt x="1001" y="2550"/>
                </a:lnTo>
                <a:lnTo>
                  <a:pt x="750" y="25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9"/>
          <p:cNvSpPr txBox="1"/>
          <p:nvPr/>
        </p:nvSpPr>
        <p:spPr>
          <a:xfrm>
            <a:off x="504000" y="523980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Sous Windows           Git Windows par exemple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3672000" y="540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 for windows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4"/>
          <p:cNvSpPr txBox="1"/>
          <p:nvPr/>
        </p:nvSpPr>
        <p:spPr>
          <a:xfrm>
            <a:off x="2448000" y="1783800"/>
            <a:ext cx="518400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Télécharger et installer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201636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7"/>
          <p:cNvSpPr txBox="1"/>
          <p:nvPr/>
        </p:nvSpPr>
        <p:spPr>
          <a:xfrm>
            <a:off x="504000" y="618120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Sous Windows           Git Bash par exemple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3672000" y="633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9"/>
          <p:cNvSpPr/>
          <p:nvPr/>
        </p:nvSpPr>
        <p:spPr>
          <a:xfrm>
            <a:off x="1008000" y="208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0"/>
          <p:cNvSpPr/>
          <p:nvPr/>
        </p:nvSpPr>
        <p:spPr>
          <a:xfrm>
            <a:off x="1008000" y="280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11"/>
          <p:cNvSpPr txBox="1"/>
          <p:nvPr/>
        </p:nvSpPr>
        <p:spPr>
          <a:xfrm>
            <a:off x="2448000" y="2503800"/>
            <a:ext cx="518400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for windows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77280" y="3172320"/>
            <a:ext cx="6210720" cy="27316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4"/>
          <p:cNvSpPr txBox="1"/>
          <p:nvPr/>
        </p:nvSpPr>
        <p:spPr>
          <a:xfrm>
            <a:off x="792000" y="14482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Configuation &amp;  Initialisation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7"/>
          <p:cNvSpPr txBox="1"/>
          <p:nvPr/>
        </p:nvSpPr>
        <p:spPr>
          <a:xfrm>
            <a:off x="360000" y="257580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Identité            Nom, mail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2376000" y="2952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232000" y="5184000"/>
            <a:ext cx="6705360" cy="7902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222640" y="3889800"/>
            <a:ext cx="6705360" cy="790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4"/>
          <p:cNvSpPr txBox="1"/>
          <p:nvPr/>
        </p:nvSpPr>
        <p:spPr>
          <a:xfrm>
            <a:off x="504000" y="14482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Git,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7"/>
          <p:cNvSpPr txBox="1"/>
          <p:nvPr/>
        </p:nvSpPr>
        <p:spPr>
          <a:xfrm>
            <a:off x="360000" y="2343960"/>
            <a:ext cx="9288000" cy="204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Notion de branche           une copie du projet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contient les modifs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>
            <a:off x="4392000" y="252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"/>
          <p:cNvSpPr/>
          <p:nvPr/>
        </p:nvSpPr>
        <p:spPr>
          <a:xfrm>
            <a:off x="4392000" y="302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11"/>
          <p:cNvSpPr txBox="1"/>
          <p:nvPr/>
        </p:nvSpPr>
        <p:spPr>
          <a:xfrm>
            <a:off x="432000" y="4536000"/>
            <a:ext cx="9288000" cy="255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Notion de commit           Valider les modifs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avant de les envoyer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au dépôt distant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4320000" y="468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3"/>
          <p:cNvSpPr/>
          <p:nvPr/>
        </p:nvSpPr>
        <p:spPr>
          <a:xfrm>
            <a:off x="4320000" y="518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8"/>
          <p:cNvSpPr txBox="1"/>
          <p:nvPr/>
        </p:nvSpPr>
        <p:spPr>
          <a:xfrm>
            <a:off x="360000" y="1448280"/>
            <a:ext cx="468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va créer un fichier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08000" y="2608200"/>
            <a:ext cx="8362440" cy="2990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8"/>
          <p:cNvSpPr txBox="1"/>
          <p:nvPr/>
        </p:nvSpPr>
        <p:spPr>
          <a:xfrm>
            <a:off x="360000" y="1448280"/>
            <a:ext cx="468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l‘ajouter au projet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608000" y="1800000"/>
            <a:ext cx="4076280" cy="409320"/>
          </a:xfrm>
          <a:prstGeom prst="rect">
            <a:avLst/>
          </a:prstGeom>
          <a:ln>
            <a:noFill/>
          </a:ln>
        </p:spPr>
      </p:pic>
      <p:sp>
        <p:nvSpPr>
          <p:cNvPr id="167" name="TextShape 9"/>
          <p:cNvSpPr txBox="1"/>
          <p:nvPr/>
        </p:nvSpPr>
        <p:spPr>
          <a:xfrm>
            <a:off x="360000" y="3439800"/>
            <a:ext cx="273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on valide 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861280" y="3814560"/>
            <a:ext cx="6714720" cy="1009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8"/>
          <p:cNvSpPr txBox="1"/>
          <p:nvPr/>
        </p:nvSpPr>
        <p:spPr>
          <a:xfrm>
            <a:off x="360000" y="144828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enregistre toutes les modifications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9"/>
          <p:cNvSpPr txBox="1"/>
          <p:nvPr/>
        </p:nvSpPr>
        <p:spPr>
          <a:xfrm>
            <a:off x="432000" y="2232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garde un historique des versions du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376000" y="3344760"/>
            <a:ext cx="4019040" cy="34952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8"/>
          <p:cNvSpPr txBox="1"/>
          <p:nvPr/>
        </p:nvSpPr>
        <p:spPr>
          <a:xfrm>
            <a:off x="360000" y="144828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Maintenant, on crée une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9"/>
          <p:cNvSpPr txBox="1"/>
          <p:nvPr/>
        </p:nvSpPr>
        <p:spPr>
          <a:xfrm>
            <a:off x="360000" y="247248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sorte de clone du projet, on associe nos dernières modifs à cette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464000" y="3672000"/>
            <a:ext cx="4514400" cy="856800"/>
          </a:xfrm>
          <a:prstGeom prst="rect">
            <a:avLst/>
          </a:prstGeom>
          <a:ln>
            <a:noFill/>
          </a:ln>
        </p:spPr>
      </p:pic>
      <p:sp>
        <p:nvSpPr>
          <p:cNvPr id="189" name="TextShape 10"/>
          <p:cNvSpPr txBox="1"/>
          <p:nvPr/>
        </p:nvSpPr>
        <p:spPr>
          <a:xfrm>
            <a:off x="432000" y="4680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lister les branches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680000" y="5722920"/>
            <a:ext cx="4190760" cy="133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8"/>
          <p:cNvSpPr txBox="1"/>
          <p:nvPr/>
        </p:nvSpPr>
        <p:spPr>
          <a:xfrm>
            <a:off x="360000" y="1448280"/>
            <a:ext cx="9216000" cy="215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branche master          La source, le point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de départ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4248000" y="216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800000" y="3012840"/>
            <a:ext cx="5781240" cy="2819160"/>
          </a:xfrm>
          <a:prstGeom prst="rect">
            <a:avLst/>
          </a:prstGeom>
          <a:ln>
            <a:noFill/>
          </a:ln>
        </p:spPr>
      </p:pic>
      <p:sp>
        <p:nvSpPr>
          <p:cNvPr id="201" name="TextShape 10"/>
          <p:cNvSpPr txBox="1"/>
          <p:nvPr/>
        </p:nvSpPr>
        <p:spPr>
          <a:xfrm>
            <a:off x="360000" y="569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 le nom de la branche ici est Background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11"/>
          <p:cNvSpPr txBox="1"/>
          <p:nvPr/>
        </p:nvSpPr>
        <p:spPr>
          <a:xfrm>
            <a:off x="360000" y="634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Moi, j‘ai pris le nom de Genwin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étapes dans l‘ordre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10"/>
          <p:cNvSpPr txBox="1"/>
          <p:nvPr/>
        </p:nvSpPr>
        <p:spPr>
          <a:xfrm>
            <a:off x="360000" y="209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Basculer à la branche souhaitée,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360000" y="23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12"/>
          <p:cNvSpPr txBox="1"/>
          <p:nvPr/>
        </p:nvSpPr>
        <p:spPr>
          <a:xfrm>
            <a:off x="360000" y="360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 les fichiers souhaités au dépôt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360000" y="388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246480" y="2833200"/>
            <a:ext cx="4457520" cy="6948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3312000" y="4414680"/>
            <a:ext cx="4076280" cy="409320"/>
          </a:xfrm>
          <a:prstGeom prst="rect">
            <a:avLst/>
          </a:prstGeom>
          <a:ln>
            <a:noFill/>
          </a:ln>
        </p:spPr>
      </p:pic>
      <p:sp>
        <p:nvSpPr>
          <p:cNvPr id="218" name="TextShape 14"/>
          <p:cNvSpPr txBox="1"/>
          <p:nvPr/>
        </p:nvSpPr>
        <p:spPr>
          <a:xfrm>
            <a:off x="360000" y="5040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Valider, avant l‘envoi avec commit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360000" y="532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2808000" y="5976000"/>
            <a:ext cx="6714720" cy="1009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080000" y="266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2376000" y="2448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collaboratif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080000" y="3528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6"/>
          <p:cNvSpPr txBox="1"/>
          <p:nvPr/>
        </p:nvSpPr>
        <p:spPr>
          <a:xfrm>
            <a:off x="2376000" y="323208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Partagé publiquement ou dans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7"/>
          <p:cNvSpPr txBox="1"/>
          <p:nvPr/>
        </p:nvSpPr>
        <p:spPr>
          <a:xfrm>
            <a:off x="2376000" y="430380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un cercle restreint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maintenant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10"/>
          <p:cNvSpPr txBox="1"/>
          <p:nvPr/>
        </p:nvSpPr>
        <p:spPr>
          <a:xfrm>
            <a:off x="360000" y="209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Basculer vers la branche master, qui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360000" y="23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Shape 12"/>
          <p:cNvSpPr txBox="1"/>
          <p:nvPr/>
        </p:nvSpPr>
        <p:spPr>
          <a:xfrm>
            <a:off x="360000" y="272376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Recevra les modifications de la branche Genwin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13"/>
          <p:cNvSpPr txBox="1"/>
          <p:nvPr/>
        </p:nvSpPr>
        <p:spPr>
          <a:xfrm>
            <a:off x="360000" y="424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Fusionner la branche Genwin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4"/>
          <p:cNvSpPr/>
          <p:nvPr/>
        </p:nvSpPr>
        <p:spPr>
          <a:xfrm>
            <a:off x="432000" y="453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960000" y="3312000"/>
            <a:ext cx="4571640" cy="85680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3384000" y="5031360"/>
            <a:ext cx="4590720" cy="1304640"/>
          </a:xfrm>
          <a:prstGeom prst="rect">
            <a:avLst/>
          </a:prstGeom>
          <a:ln>
            <a:noFill/>
          </a:ln>
        </p:spPr>
      </p:pic>
      <p:sp>
        <p:nvSpPr>
          <p:cNvPr id="237" name="TextShape 15"/>
          <p:cNvSpPr txBox="1"/>
          <p:nvPr/>
        </p:nvSpPr>
        <p:spPr>
          <a:xfrm>
            <a:off x="432000" y="634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avec la branche master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gros, c‘est ça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703880" y="2377800"/>
            <a:ext cx="6648120" cy="3238200"/>
          </a:xfrm>
          <a:prstGeom prst="rect">
            <a:avLst/>
          </a:prstGeom>
          <a:ln>
            <a:noFill/>
          </a:ln>
        </p:spPr>
      </p:pic>
      <p:sp>
        <p:nvSpPr>
          <p:cNvPr id="248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supprimer la branche, une fois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11"/>
          <p:cNvSpPr txBox="1"/>
          <p:nvPr/>
        </p:nvSpPr>
        <p:spPr>
          <a:xfrm>
            <a:off x="360000" y="245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qu‘on a fini, après le merge bien sûr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944000" y="3214440"/>
            <a:ext cx="6486120" cy="3409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supprimer la branche, une fois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TextShape 11"/>
          <p:cNvSpPr txBox="1"/>
          <p:nvPr/>
        </p:nvSpPr>
        <p:spPr>
          <a:xfrm>
            <a:off x="360000" y="245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qu‘on a fini, après le merge bien sûr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944000" y="3214440"/>
            <a:ext cx="6486120" cy="3409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Et maintenant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11"/>
          <p:cNvSpPr txBox="1"/>
          <p:nvPr/>
        </p:nvSpPr>
        <p:spPr>
          <a:xfrm>
            <a:off x="360000" y="1584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pousse les modifs vers l‘extérieur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12"/>
          <p:cNvSpPr txBox="1"/>
          <p:nvPr/>
        </p:nvSpPr>
        <p:spPr>
          <a:xfrm>
            <a:off x="360000" y="238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Avec le dépôt distant 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376000" y="3744000"/>
            <a:ext cx="4809600" cy="2552400"/>
          </a:xfrm>
          <a:prstGeom prst="rect">
            <a:avLst/>
          </a:prstGeom>
          <a:ln>
            <a:noFill/>
          </a:ln>
        </p:spPr>
      </p:pic>
      <p:sp>
        <p:nvSpPr>
          <p:cNvPr id="286" name="TextShape 13"/>
          <p:cNvSpPr txBox="1"/>
          <p:nvPr/>
        </p:nvSpPr>
        <p:spPr>
          <a:xfrm>
            <a:off x="504000" y="6336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que les autres puissent le récupérer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11"/>
          <p:cNvSpPr txBox="1"/>
          <p:nvPr/>
        </p:nvSpPr>
        <p:spPr>
          <a:xfrm>
            <a:off x="360000" y="1584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pousse les modifs vers l‘extérieur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12"/>
          <p:cNvSpPr txBox="1"/>
          <p:nvPr/>
        </p:nvSpPr>
        <p:spPr>
          <a:xfrm>
            <a:off x="360000" y="238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Avec le dépôt distant 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13"/>
          <p:cNvSpPr txBox="1"/>
          <p:nvPr/>
        </p:nvSpPr>
        <p:spPr>
          <a:xfrm>
            <a:off x="360000" y="3392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J‘ai déjà créé un compte et une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14"/>
          <p:cNvSpPr txBox="1"/>
          <p:nvPr/>
        </p:nvSpPr>
        <p:spPr>
          <a:xfrm>
            <a:off x="360000" y="4752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va créer un pont entre le dépôt local 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15"/>
          <p:cNvSpPr txBox="1"/>
          <p:nvPr/>
        </p:nvSpPr>
        <p:spPr>
          <a:xfrm>
            <a:off x="360000" y="584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dépôt distant pour envoyer notre projet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11"/>
          <p:cNvSpPr txBox="1"/>
          <p:nvPr/>
        </p:nvSpPr>
        <p:spPr>
          <a:xfrm>
            <a:off x="360000" y="1584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 se crée la liaison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2"/>
          <p:cNvSpPr/>
          <p:nvPr/>
        </p:nvSpPr>
        <p:spPr>
          <a:xfrm>
            <a:off x="432000" y="3312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TextShape 13"/>
          <p:cNvSpPr txBox="1"/>
          <p:nvPr/>
        </p:nvSpPr>
        <p:spPr>
          <a:xfrm>
            <a:off x="1584000" y="3024000"/>
            <a:ext cx="424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va dans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4"/>
          <p:cNvSpPr/>
          <p:nvPr/>
        </p:nvSpPr>
        <p:spPr>
          <a:xfrm>
            <a:off x="360000" y="4752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15"/>
          <p:cNvSpPr txBox="1"/>
          <p:nvPr/>
        </p:nvSpPr>
        <p:spPr>
          <a:xfrm>
            <a:off x="1512000" y="4400640"/>
            <a:ext cx="7920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récupère l‘URL de la branche qu‘on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16"/>
          <p:cNvSpPr txBox="1"/>
          <p:nvPr/>
        </p:nvSpPr>
        <p:spPr>
          <a:xfrm>
            <a:off x="1584000" y="5256000"/>
            <a:ext cx="424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créé dans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936000" y="1483200"/>
            <a:ext cx="7905240" cy="542880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8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TextShape 9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1222560" y="3391200"/>
            <a:ext cx="5257440" cy="856800"/>
          </a:xfrm>
          <a:prstGeom prst="rect">
            <a:avLst/>
          </a:prstGeom>
          <a:ln>
            <a:noFill/>
          </a:ln>
        </p:spPr>
      </p:pic>
      <p:sp>
        <p:nvSpPr>
          <p:cNvPr id="339" name="TextShape 10"/>
          <p:cNvSpPr txBox="1"/>
          <p:nvPr/>
        </p:nvSpPr>
        <p:spPr>
          <a:xfrm>
            <a:off x="648000" y="172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copie colle l‘URL de la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11"/>
          <p:cNvSpPr txBox="1"/>
          <p:nvPr/>
        </p:nvSpPr>
        <p:spPr>
          <a:xfrm>
            <a:off x="648000" y="244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on tape la commande dans 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12"/>
          <p:cNvSpPr txBox="1"/>
          <p:nvPr/>
        </p:nvSpPr>
        <p:spPr>
          <a:xfrm>
            <a:off x="576000" y="440064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vérifier les dépôts distants dans 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1224000" y="5328000"/>
            <a:ext cx="3828600" cy="514080"/>
          </a:xfrm>
          <a:prstGeom prst="rect">
            <a:avLst/>
          </a:prstGeom>
          <a:ln>
            <a:noFill/>
          </a:ln>
        </p:spPr>
      </p:pic>
      <p:sp>
        <p:nvSpPr>
          <p:cNvPr id="343" name="TextShape 13"/>
          <p:cNvSpPr txBox="1"/>
          <p:nvPr/>
        </p:nvSpPr>
        <p:spPr>
          <a:xfrm>
            <a:off x="504000" y="604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connaît un dépôt distant nommé origin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TextShape 8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9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10"/>
          <p:cNvSpPr txBox="1"/>
          <p:nvPr/>
        </p:nvSpPr>
        <p:spPr>
          <a:xfrm>
            <a:off x="288000" y="172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Connexion établie entre Git locat et GiHub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11"/>
          <p:cNvSpPr txBox="1"/>
          <p:nvPr/>
        </p:nvSpPr>
        <p:spPr>
          <a:xfrm>
            <a:off x="360000" y="245664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 entre le dépôt locat et le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2"/>
          <p:cNvSpPr/>
          <p:nvPr/>
        </p:nvSpPr>
        <p:spPr>
          <a:xfrm>
            <a:off x="3744000" y="3312000"/>
            <a:ext cx="504000" cy="1152000"/>
          </a:xfrm>
          <a:custGeom>
            <a:avLst/>
            <a:gdLst/>
            <a:ahLst/>
            <a:rect l="0" t="0" r="r" b="b"/>
            <a:pathLst>
              <a:path w="1401" h="3202">
                <a:moveTo>
                  <a:pt x="350" y="0"/>
                </a:moveTo>
                <a:lnTo>
                  <a:pt x="350" y="2400"/>
                </a:lnTo>
                <a:lnTo>
                  <a:pt x="0" y="2400"/>
                </a:lnTo>
                <a:lnTo>
                  <a:pt x="700" y="3201"/>
                </a:lnTo>
                <a:lnTo>
                  <a:pt x="1400" y="2400"/>
                </a:lnTo>
                <a:lnTo>
                  <a:pt x="1050" y="2400"/>
                </a:lnTo>
                <a:lnTo>
                  <a:pt x="1050" y="0"/>
                </a:lnTo>
                <a:lnTo>
                  <a:pt x="3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Shape 13"/>
          <p:cNvSpPr txBox="1"/>
          <p:nvPr/>
        </p:nvSpPr>
        <p:spPr>
          <a:xfrm>
            <a:off x="432000" y="460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Maintenant ? On pousse le travail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080000" y="266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4"/>
          <p:cNvSpPr txBox="1"/>
          <p:nvPr/>
        </p:nvSpPr>
        <p:spPr>
          <a:xfrm>
            <a:off x="2376000" y="2448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collaboratif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80000" y="3528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6"/>
          <p:cNvSpPr txBox="1"/>
          <p:nvPr/>
        </p:nvSpPr>
        <p:spPr>
          <a:xfrm>
            <a:off x="2376000" y="323208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Partagé publiquement ou dans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7"/>
          <p:cNvSpPr txBox="1"/>
          <p:nvPr/>
        </p:nvSpPr>
        <p:spPr>
          <a:xfrm>
            <a:off x="2389320" y="4032000"/>
            <a:ext cx="676800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un cercle restreint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1080000" y="5256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9"/>
          <p:cNvSpPr txBox="1"/>
          <p:nvPr/>
        </p:nvSpPr>
        <p:spPr>
          <a:xfrm>
            <a:off x="2448000" y="5040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Orienté logiciel libre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TextShape 8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9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1009440" y="1854720"/>
            <a:ext cx="6838560" cy="325728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4824000" y="5112000"/>
            <a:ext cx="4800240" cy="2066400"/>
          </a:xfrm>
          <a:prstGeom prst="rect">
            <a:avLst/>
          </a:prstGeom>
          <a:ln>
            <a:noFill/>
          </a:ln>
        </p:spPr>
      </p:pic>
      <p:sp>
        <p:nvSpPr>
          <p:cNvPr id="368" name="CustomShape 10"/>
          <p:cNvSpPr/>
          <p:nvPr/>
        </p:nvSpPr>
        <p:spPr>
          <a:xfrm>
            <a:off x="3528000" y="59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11"/>
          <p:cNvSpPr txBox="1"/>
          <p:nvPr/>
        </p:nvSpPr>
        <p:spPr>
          <a:xfrm>
            <a:off x="360000" y="5112000"/>
            <a:ext cx="3096000" cy="204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Bien sûr, il demandera le login et le MDP de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9"/>
          <p:cNvSpPr txBox="1"/>
          <p:nvPr/>
        </p:nvSpPr>
        <p:spPr>
          <a:xfrm>
            <a:off x="432000" y="1512000"/>
            <a:ext cx="3024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vérifie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504000" y="2378880"/>
            <a:ext cx="9000000" cy="36432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9"/>
          <p:cNvSpPr txBox="1"/>
          <p:nvPr/>
        </p:nvSpPr>
        <p:spPr>
          <a:xfrm>
            <a:off x="432000" y="146808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faut quand même que je vous ajoute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10"/>
          <p:cNvSpPr txBox="1"/>
          <p:nvPr/>
        </p:nvSpPr>
        <p:spPr>
          <a:xfrm>
            <a:off x="432000" y="230400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Êtes-vous déjà inscrits dans GitHub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TextShape 11"/>
          <p:cNvSpPr txBox="1"/>
          <p:nvPr/>
        </p:nvSpPr>
        <p:spPr>
          <a:xfrm>
            <a:off x="432000" y="381600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Andie, Bastien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360000" y="1905480"/>
            <a:ext cx="9253080" cy="3967560"/>
          </a:xfrm>
          <a:prstGeom prst="rect">
            <a:avLst/>
          </a:prstGeom>
          <a:ln>
            <a:noFill/>
          </a:ln>
        </p:spPr>
      </p:pic>
      <p:sp>
        <p:nvSpPr>
          <p:cNvPr id="400" name="TextShape 9"/>
          <p:cNvSpPr txBox="1"/>
          <p:nvPr/>
        </p:nvSpPr>
        <p:spPr>
          <a:xfrm>
            <a:off x="504000" y="597600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Andie, t‘es pas inscrite :(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9488160" cy="4044240"/>
          </a:xfrm>
          <a:prstGeom prst="rect">
            <a:avLst/>
          </a:prstGeom>
          <a:ln>
            <a:noFill/>
          </a:ln>
        </p:spPr>
      </p:pic>
      <p:sp>
        <p:nvSpPr>
          <p:cNvPr id="410" name="TextShape 9"/>
          <p:cNvSpPr txBox="1"/>
          <p:nvPr/>
        </p:nvSpPr>
        <p:spPr>
          <a:xfrm>
            <a:off x="504000" y="597636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Bastien non plus :(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9"/>
          <p:cNvSpPr txBox="1"/>
          <p:nvPr/>
        </p:nvSpPr>
        <p:spPr>
          <a:xfrm>
            <a:off x="432000" y="1468080"/>
            <a:ext cx="72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 continue quand même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1944000" y="2376000"/>
            <a:ext cx="4428720" cy="3085920"/>
          </a:xfrm>
          <a:prstGeom prst="rect">
            <a:avLst/>
          </a:prstGeom>
          <a:ln>
            <a:noFill/>
          </a:ln>
        </p:spPr>
      </p:pic>
      <p:sp>
        <p:nvSpPr>
          <p:cNvPr id="421" name="TextShape 10"/>
          <p:cNvSpPr txBox="1"/>
          <p:nvPr/>
        </p:nvSpPr>
        <p:spPr>
          <a:xfrm>
            <a:off x="432000" y="5688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fois que j‘aurais ajouté les collaborateurs, en l‘occurrence vous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8"/>
          <p:cNvSpPr txBox="1"/>
          <p:nvPr/>
        </p:nvSpPr>
        <p:spPr>
          <a:xfrm>
            <a:off x="288000" y="532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TextShape 9"/>
          <p:cNvSpPr txBox="1"/>
          <p:nvPr/>
        </p:nvSpPr>
        <p:spPr>
          <a:xfrm>
            <a:off x="432000" y="146808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Ben, vous pouvez faie un pull du projet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1944000" y="2376000"/>
            <a:ext cx="4428720" cy="3085920"/>
          </a:xfrm>
          <a:prstGeom prst="rect">
            <a:avLst/>
          </a:prstGeom>
          <a:ln>
            <a:noFill/>
          </a:ln>
        </p:spPr>
      </p:pic>
      <p:sp>
        <p:nvSpPr>
          <p:cNvPr id="432" name="TextShape 10"/>
          <p:cNvSpPr txBox="1"/>
          <p:nvPr/>
        </p:nvSpPr>
        <p:spPr>
          <a:xfrm>
            <a:off x="432000" y="5184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fois que j‘aurais ajouté les collaborateurs, en l‘occurrence vous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TextShape 11"/>
          <p:cNvSpPr txBox="1"/>
          <p:nvPr/>
        </p:nvSpPr>
        <p:spPr>
          <a:xfrm>
            <a:off x="432000" y="61848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Ils peuvent rappatrier le projet en local, avec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pull origin master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"/>
          <p:cNvSpPr/>
          <p:nvPr/>
        </p:nvSpPr>
        <p:spPr>
          <a:xfrm>
            <a:off x="1800000" y="165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TextShape 8"/>
          <p:cNvSpPr txBox="1"/>
          <p:nvPr/>
        </p:nvSpPr>
        <p:spPr>
          <a:xfrm>
            <a:off x="288000" y="532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TextShape 9"/>
          <p:cNvSpPr txBox="1"/>
          <p:nvPr/>
        </p:nvSpPr>
        <p:spPr>
          <a:xfrm>
            <a:off x="432000" y="146808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Récap          ajout de l‘excel dans le repository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916560" y="2945880"/>
            <a:ext cx="7867440" cy="403812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TextShape 8"/>
          <p:cNvSpPr txBox="1"/>
          <p:nvPr/>
        </p:nvSpPr>
        <p:spPr>
          <a:xfrm>
            <a:off x="288000" y="532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TextShape 9"/>
          <p:cNvSpPr txBox="1"/>
          <p:nvPr/>
        </p:nvSpPr>
        <p:spPr>
          <a:xfrm>
            <a:off x="432000" y="146808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Ben, vous pouvez faie un pull du projet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1944000" y="2376000"/>
            <a:ext cx="4428720" cy="3085920"/>
          </a:xfrm>
          <a:prstGeom prst="rect">
            <a:avLst/>
          </a:prstGeom>
          <a:ln>
            <a:noFill/>
          </a:ln>
        </p:spPr>
      </p:pic>
      <p:sp>
        <p:nvSpPr>
          <p:cNvPr id="454" name="TextShape 10"/>
          <p:cNvSpPr txBox="1"/>
          <p:nvPr/>
        </p:nvSpPr>
        <p:spPr>
          <a:xfrm>
            <a:off x="432000" y="5184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fois que j‘aurais ajouté les collaborateurs, en l‘occurrence vous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TextShape 11"/>
          <p:cNvSpPr txBox="1"/>
          <p:nvPr/>
        </p:nvSpPr>
        <p:spPr>
          <a:xfrm>
            <a:off x="432000" y="61848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Ils peuvent rappatrier le projet en local, avec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pull origin master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TextShape 8"/>
          <p:cNvSpPr txBox="1"/>
          <p:nvPr/>
        </p:nvSpPr>
        <p:spPr>
          <a:xfrm>
            <a:off x="288000" y="532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TextShape 9"/>
          <p:cNvSpPr txBox="1"/>
          <p:nvPr/>
        </p:nvSpPr>
        <p:spPr>
          <a:xfrm>
            <a:off x="432000" y="146808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Ben, vous pouvez faie un pull du projet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1944000" y="2376000"/>
            <a:ext cx="4428720" cy="3085920"/>
          </a:xfrm>
          <a:prstGeom prst="rect">
            <a:avLst/>
          </a:prstGeom>
          <a:ln>
            <a:noFill/>
          </a:ln>
        </p:spPr>
      </p:pic>
      <p:sp>
        <p:nvSpPr>
          <p:cNvPr id="466" name="TextShape 10"/>
          <p:cNvSpPr txBox="1"/>
          <p:nvPr/>
        </p:nvSpPr>
        <p:spPr>
          <a:xfrm>
            <a:off x="432000" y="5184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fois que j‘aurais ajouté les collaborateurs, en l‘occurrence vous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TextShape 11"/>
          <p:cNvSpPr txBox="1"/>
          <p:nvPr/>
        </p:nvSpPr>
        <p:spPr>
          <a:xfrm>
            <a:off x="432000" y="61848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Ils peuvent rappatrier le projet en local, avec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pull origin master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2376000" y="1872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gros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1080000" y="3240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5"/>
          <p:cNvSpPr txBox="1"/>
          <p:nvPr/>
        </p:nvSpPr>
        <p:spPr>
          <a:xfrm>
            <a:off x="2376000" y="288000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Chacun travaille chez soi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1080000" y="446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7"/>
          <p:cNvSpPr txBox="1"/>
          <p:nvPr/>
        </p:nvSpPr>
        <p:spPr>
          <a:xfrm>
            <a:off x="2376000" y="4087800"/>
            <a:ext cx="619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Partage les mises-à-jour aux autres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1080000" y="5760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9"/>
          <p:cNvSpPr txBox="1"/>
          <p:nvPr/>
        </p:nvSpPr>
        <p:spPr>
          <a:xfrm>
            <a:off x="2304000" y="5383800"/>
            <a:ext cx="684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 prennent la main par la suite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2376000" y="1512000"/>
            <a:ext cx="54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 ça marche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1080000" y="302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5"/>
          <p:cNvSpPr txBox="1"/>
          <p:nvPr/>
        </p:nvSpPr>
        <p:spPr>
          <a:xfrm>
            <a:off x="2448000" y="2719800"/>
            <a:ext cx="54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GitHub il y a 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6"/>
          <p:cNvSpPr txBox="1"/>
          <p:nvPr/>
        </p:nvSpPr>
        <p:spPr>
          <a:xfrm>
            <a:off x="2448000" y="3528000"/>
            <a:ext cx="54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Qu‘est-ce que c‘est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1080000" y="1872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8"/>
          <p:cNvSpPr txBox="1"/>
          <p:nvPr/>
        </p:nvSpPr>
        <p:spPr>
          <a:xfrm>
            <a:off x="1800000" y="4503600"/>
            <a:ext cx="1008000" cy="82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2088000" y="5184000"/>
            <a:ext cx="216000" cy="864000"/>
          </a:xfrm>
          <a:custGeom>
            <a:avLst/>
            <a:gdLst/>
            <a:ahLst/>
            <a:rect l="0" t="0" r="r" b="b"/>
            <a:pathLst>
              <a:path w="602" h="2402">
                <a:moveTo>
                  <a:pt x="150" y="0"/>
                </a:moveTo>
                <a:lnTo>
                  <a:pt x="150" y="1800"/>
                </a:lnTo>
                <a:lnTo>
                  <a:pt x="0" y="1800"/>
                </a:lnTo>
                <a:lnTo>
                  <a:pt x="300" y="2401"/>
                </a:lnTo>
                <a:lnTo>
                  <a:pt x="601" y="1800"/>
                </a:lnTo>
                <a:lnTo>
                  <a:pt x="450" y="18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10"/>
          <p:cNvSpPr txBox="1"/>
          <p:nvPr/>
        </p:nvSpPr>
        <p:spPr>
          <a:xfrm>
            <a:off x="5112000" y="4392000"/>
            <a:ext cx="20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>
            <a:off x="5688000" y="5112000"/>
            <a:ext cx="216000" cy="864000"/>
          </a:xfrm>
          <a:custGeom>
            <a:avLst/>
            <a:gdLst/>
            <a:ahLst/>
            <a:rect l="0" t="0" r="r" b="b"/>
            <a:pathLst>
              <a:path w="602" h="2402">
                <a:moveTo>
                  <a:pt x="150" y="0"/>
                </a:moveTo>
                <a:lnTo>
                  <a:pt x="150" y="1800"/>
                </a:lnTo>
                <a:lnTo>
                  <a:pt x="0" y="1800"/>
                </a:lnTo>
                <a:lnTo>
                  <a:pt x="300" y="2401"/>
                </a:lnTo>
                <a:lnTo>
                  <a:pt x="601" y="1800"/>
                </a:lnTo>
                <a:lnTo>
                  <a:pt x="450" y="18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12"/>
          <p:cNvSpPr txBox="1"/>
          <p:nvPr/>
        </p:nvSpPr>
        <p:spPr>
          <a:xfrm>
            <a:off x="792000" y="6096240"/>
            <a:ext cx="3384000" cy="88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en local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13"/>
          <p:cNvSpPr txBox="1"/>
          <p:nvPr/>
        </p:nvSpPr>
        <p:spPr>
          <a:xfrm>
            <a:off x="4248000" y="6048000"/>
            <a:ext cx="5184000" cy="88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Diffusion pour les autres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4000" y="1982880"/>
            <a:ext cx="9072000" cy="40183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952000" y="5544000"/>
            <a:ext cx="216000" cy="936000"/>
          </a:xfrm>
          <a:custGeom>
            <a:avLst/>
            <a:gdLst/>
            <a:ahLst/>
            <a:rect l="0" t="0" r="r" b="b"/>
            <a:pathLst>
              <a:path w="602" h="2602">
                <a:moveTo>
                  <a:pt x="150" y="0"/>
                </a:moveTo>
                <a:lnTo>
                  <a:pt x="150" y="1950"/>
                </a:lnTo>
                <a:lnTo>
                  <a:pt x="0" y="1950"/>
                </a:lnTo>
                <a:lnTo>
                  <a:pt x="300" y="2601"/>
                </a:lnTo>
                <a:lnTo>
                  <a:pt x="601" y="1950"/>
                </a:lnTo>
                <a:lnTo>
                  <a:pt x="450" y="19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752000" y="5544000"/>
            <a:ext cx="216000" cy="936000"/>
          </a:xfrm>
          <a:custGeom>
            <a:avLst/>
            <a:gdLst/>
            <a:ahLst/>
            <a:rect l="0" t="0" r="r" b="b"/>
            <a:pathLst>
              <a:path w="602" h="2602">
                <a:moveTo>
                  <a:pt x="150" y="0"/>
                </a:moveTo>
                <a:lnTo>
                  <a:pt x="150" y="1950"/>
                </a:lnTo>
                <a:lnTo>
                  <a:pt x="0" y="1950"/>
                </a:lnTo>
                <a:lnTo>
                  <a:pt x="300" y="2601"/>
                </a:lnTo>
                <a:lnTo>
                  <a:pt x="601" y="1950"/>
                </a:lnTo>
                <a:lnTo>
                  <a:pt x="450" y="19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4"/>
          <p:cNvSpPr txBox="1"/>
          <p:nvPr/>
        </p:nvSpPr>
        <p:spPr>
          <a:xfrm>
            <a:off x="2736000" y="6336000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4248000" y="6247800"/>
            <a:ext cx="144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080000" y="1512000"/>
            <a:ext cx="590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commencer sur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80000" y="288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5"/>
          <p:cNvSpPr txBox="1"/>
          <p:nvPr/>
        </p:nvSpPr>
        <p:spPr>
          <a:xfrm>
            <a:off x="2448000" y="2448000"/>
            <a:ext cx="58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Créer un compte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2376000" y="3816000"/>
            <a:ext cx="482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Créer un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1086120" y="41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Inscription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32000" y="2309760"/>
            <a:ext cx="9162720" cy="438624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1080000" y="1512000"/>
            <a:ext cx="590400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Création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73320" y="1998720"/>
            <a:ext cx="9274680" cy="47073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2018-12-01T22:31:55Z</dcterms:created>
  <dc:creator/>
  <dc:description/>
  <dc:language>fr-FR</dc:language>
  <cp:lastModifiedBy/>
  <dcterms:modified xsi:type="dcterms:W3CDTF">2018-12-02T19:07:50Z</dcterms:modified>
  <cp:revision>84</cp:revision>
  <dc:subject/>
  <dc:title/>
</cp:coreProperties>
</file>