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57" r:id="rId4"/>
    <p:sldId id="258" r:id="rId5"/>
    <p:sldId id="262" r:id="rId6"/>
    <p:sldId id="263" r:id="rId7"/>
    <p:sldId id="265" r:id="rId8"/>
    <p:sldId id="261" r:id="rId9"/>
    <p:sldId id="268" r:id="rId10"/>
    <p:sldId id="266" r:id="rId11"/>
    <p:sldId id="269" r:id="rId12"/>
    <p:sldId id="270" r:id="rId13"/>
    <p:sldId id="272" r:id="rId14"/>
    <p:sldId id="271" r:id="rId15"/>
    <p:sldId id="273"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880" autoAdjust="0"/>
  </p:normalViewPr>
  <p:slideViewPr>
    <p:cSldViewPr snapToGrid="0">
      <p:cViewPr varScale="1">
        <p:scale>
          <a:sx n="81" d="100"/>
          <a:sy n="81" d="100"/>
        </p:scale>
        <p:origin x="16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9T23:20:22.128"/>
    </inkml:context>
    <inkml:brush xml:id="br0">
      <inkml:brushProperty name="width" value="0.35" units="cm"/>
      <inkml:brushProperty name="height" value="0.35" units="cm"/>
      <inkml:brushProperty name="color" value="#FFFFFF"/>
    </inkml:brush>
  </inkml:definitions>
  <inkml:trace contextRef="#ctx0" brushRef="#br0">967 1 24575,'-22'24'0,"-32"46"0,-1 3 0,-23 16 0,-160 193 0,178-204 0,-86 151 0,131-203 0,-22 45 0,-3-3 0,-98 127 0,126-181 0,1 0 0,0 0 0,1 1 0,-8 17 0,14-24 0,1 0 0,0 0 0,0 1 0,1-1 0,0 1 0,0-1 0,1 1 0,0 0 0,1 0 0,1 14 0,1-8-15,0 0-1,1 0 0,1 0 1,1 0-1,0-1 1,0 0-1,13 21 0,-14-28-30,0-1-1,0 0 0,1 0 1,0 0-1,0 0 1,6 5-1,-9-10 14,0 1-1,1 0 1,-1-1 0,0 1 0,0-1 0,1 0-1,-1 0 1,1 0 0,-1 0 0,1 0-1,0-1 1,-1 1 0,1-1 0,-1 1-1,6-1 1,-7 0 20,-1-1 0,1 1-1,-1 0 1,1 0 0,0-1 0,-1 1-1,1 0 1,-1-1 0,1 1-1,-1-1 1,1 1 0,-1 0 0,1-1-1,-1 1 1,1-1 0,-1 0-1,0 1 1,1-1 0,-1 1 0,0-1-1,0 0 1,1 1 0,-1-1-1,0 1 1,0-1 0,0 0 0,0 1-1,0-1 1,1 0 0,-2 1-1,1-1 1,0 0 0,0 1 0,0-1-1,0 0 1,0 0 0,-11-48-479,-41-96-1201,-16-18-2839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79"/>
    </inkml:context>
    <inkml:brush xml:id="br0">
      <inkml:brushProperty name="width" value="0.35" units="cm"/>
      <inkml:brushProperty name="height" value="0.35" units="cm"/>
      <inkml:brushProperty name="color" value="#FFFFFF"/>
    </inkml:brush>
  </inkml:definitions>
  <inkml:trace contextRef="#ctx0" brushRef="#br0">1 1 24575,'11'0'0,"15"33"0,9 51 0,4 67 0,6 75 0,2 61 0,9 38-983,6 30 535,-1-16 448,-6-39 0,-6-58 0,-7-71 348,-9-64-7456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80"/>
    </inkml:context>
    <inkml:brush xml:id="br0">
      <inkml:brushProperty name="width" value="0.35" units="cm"/>
      <inkml:brushProperty name="height" value="0.35" units="cm"/>
      <inkml:brushProperty name="color" value="#FFFFFF"/>
    </inkml:brush>
  </inkml:definitions>
  <inkml:trace contextRef="#ctx0" brushRef="#br0">0 0 24575,'17'6'0,"11"24"0,6 46 0,-2 44 0,-7 52 0,-8 30 0,-6 15 0,-6 4 0,-3-19 0,-2-27 0,-1-43-8191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81"/>
    </inkml:context>
    <inkml:brush xml:id="br0">
      <inkml:brushProperty name="width" value="0.35" units="cm"/>
      <inkml:brushProperty name="height" value="0.35" units="cm"/>
      <inkml:brushProperty name="color" value="#FFFFFF"/>
    </inkml:brush>
  </inkml:definitions>
  <inkml:trace contextRef="#ctx0" brushRef="#br0">1 6 24575,'5'-6'0,"3"16"0,-1 84 0,-1 82 0,-2 39 0,-1 6 0,-2-18 0,0-32 0,-1-40 0,-1-42-8191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82"/>
    </inkml:context>
    <inkml:brush xml:id="br0">
      <inkml:brushProperty name="width" value="0.35" units="cm"/>
      <inkml:brushProperty name="height" value="0.35" units="cm"/>
      <inkml:brushProperty name="color" value="#FFFFFF"/>
    </inkml:brush>
  </inkml:definitions>
  <inkml:trace contextRef="#ctx0" brushRef="#br0">209 1 24575,'0'39'0,"0"58"0,0 80 0,-6 66 0,-7 41 0,-7 19-983,0-10 797,-8-31 186,-5-28 0,3-35 286,7-48-286,7-37 0,7-27 0,-2-17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83"/>
    </inkml:context>
    <inkml:brush xml:id="br0">
      <inkml:brushProperty name="width" value="0.35" units="cm"/>
      <inkml:brushProperty name="height" value="0.35" units="cm"/>
      <inkml:brushProperty name="color" value="#FFFFFF"/>
    </inkml:brush>
  </inkml:definitions>
  <inkml:trace contextRef="#ctx0" brushRef="#br0">1511 8 24575,'-6'-5'0,"-13"3"0,-26 30 0,-32 67 0,-44 78 0,-40 72 0,-37 62-983,-13 23 81,12-5 902,23-25 0,37-45 0,41-62 413,37-62-7132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84"/>
    </inkml:context>
    <inkml:brush xml:id="br0">
      <inkml:brushProperty name="width" value="0.35" units="cm"/>
      <inkml:brushProperty name="height" value="0.35" units="cm"/>
      <inkml:brushProperty name="color" value="#FFFFFF"/>
    </inkml:brush>
  </inkml:definitions>
  <inkml:trace contextRef="#ctx0" brushRef="#br0">1060 0 24575,'0'6'0,"0"18"0,0 34 0,-17 56 0,-22 66 0,-27 64 0,-20 46 0,-11 36-983,-17 2 743,-13-11 240,6-25 0,16-45 0,16-48-45,17-41 45,15-42 0,17-35 0,11-31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85"/>
    </inkml:context>
    <inkml:brush xml:id="br0">
      <inkml:brushProperty name="width" value="0.35" units="cm"/>
      <inkml:brushProperty name="height" value="0.35" units="cm"/>
      <inkml:brushProperty name="color" value="#FFFFFF"/>
    </inkml:brush>
  </inkml:definitions>
  <inkml:trace contextRef="#ctx0" brushRef="#br0">1 0 24575,'5'6'0,"3"46"0,-1 55 0,5 64 0,5 53 0,11 35 0,6 22 0,4-7-809,0-12 809,-5-27 0,-10-43 0,-7-43 199,-2-47-199,-3-40-7581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86"/>
    </inkml:context>
    <inkml:brush xml:id="br0">
      <inkml:brushProperty name="width" value="0.35" units="cm"/>
      <inkml:brushProperty name="height" value="0.35" units="cm"/>
      <inkml:brushProperty name="color" value="#FFFFFF"/>
    </inkml:brush>
  </inkml:definitions>
  <inkml:trace contextRef="#ctx0" brushRef="#br0">552 0 24575,'5'39'0,"-3"59"0,-8 67 0,-30 57 0,-27 47 0,-8 11-957,-3 3 957,0-13 0,7-35 0,15-42 0,10-47 235,1-32-235,8-35-7469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87"/>
    </inkml:context>
    <inkml:brush xml:id="br0">
      <inkml:brushProperty name="width" value="0.35" units="cm"/>
      <inkml:brushProperty name="height" value="0.35" units="cm"/>
      <inkml:brushProperty name="color" value="#FFFFFF"/>
    </inkml:brush>
  </inkml:definitions>
  <inkml:trace contextRef="#ctx0" brushRef="#br0">731 339 24575,'0'1462'0,"2"-1440"0,5-38 0,-1 0 0,29-66 0,5 1 0,55-85 0,117-145 0,-116 183 0,6 5 0,5 4 0,6 5 0,172-136 0,-270 239 0,-6 5 0,-1-1 0,0 1 0,0-1 0,12-14 0,-19 19 0,0 0 0,1 1 0,-1-1 0,0 0 0,0 0 0,0 0 0,-1 0 0,1 0 0,0 0 0,-1 0 0,1 0 0,-1 0 0,0 0 0,1-1 0,-1 1 0,0 0 0,-1 0 0,1 0 0,0 0 0,0 0 0,-1 0 0,0 0 0,1 0 0,-1 0 0,0 0 0,0 0 0,0 0 0,-2-3 0,-3-3 0,0 1 0,-1 0 0,0 0 0,0 1 0,-1 0 0,1 0 0,-1 0 0,-1 1 0,-12-6 0,-93-35 0,99 40 0,-101-31 0,-1 5 0,-1 6 0,-126-13 0,-370-4 0,253 45-1365,245 7-5461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57.53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9T23:20:32.769"/>
    </inkml:context>
    <inkml:brush xml:id="br0">
      <inkml:brushProperty name="width" value="0.35" units="cm"/>
      <inkml:brushProperty name="height" value="0.35" units="cm"/>
      <inkml:brushProperty name="color" value="#FFFFFF"/>
    </inkml:brush>
  </inkml:definitions>
  <inkml:trace contextRef="#ctx0" brushRef="#br0">7 950 24575,'7'-2'0,"1"1"0,-1-2 0,0 1 0,0-1 0,-1 0 0,1 0 0,-1-1 0,1 0 0,-1 0 0,0 0 0,7-7 0,24-16 0,-9 16 0,0 0 0,1 2 0,0 0 0,0 3 0,0 0 0,52-3 0,-45 5 0,585-26 0,1 57 0,60 44 0,-174-15 0,-352-46 0,-70-6 0,111 19 0,-194-22 0,0 0 0,1 0 0,-1 0 0,0-1 0,1 1 0,-1-1 0,0 0 0,1 0 0,-1 0 0,1 0 0,-1-1 0,0 1 0,1-1 0,-1 0 0,0 0 0,0 0 0,1-1 0,-1 1 0,0-1 0,0 1 0,-1-1 0,1 0 0,0 0 0,0 0 0,-1-1 0,0 1 0,1-1 0,-1 1 0,0-1 0,0 0 0,2-4 0,25-35 0,2 1 0,2 2 0,1 1 0,53-46 0,-10 25-51,3 3 0,1 4 0,3 3 0,2 4 0,180-66 0,-56 43-189,334-62-1,-236 78-156,360-13 0,314 59-397,-711 19 746,-1 12 0,-1 13 0,462 124 0,-692-149 476,0 1 0,-1 3 0,0 0 0,-2 3-1,45 30 1,103 71-428,281 137 0,152 64 0,-576-306 0,-20-14 0,-21-2 0,0-1 0,1 1 0,-1 0 0,1 0 0,-1 0 0,0-1 0,1 1 0,-1 0 0,0 0 0,1-1 0,-1 1 0,0 0 0,0 0 0,1-1 0,-1 1 0,0 0 0,0-1 0,0 1 0,1-1 0,-1 1 0,0 0 0,0-1 0,0 1 0,0 0 0,0-1 0,0 1 0,0-1 0,0 1 0,0 0 0,0-1 0,0 1 0,0-1 0,0 1 0,0 0 0,0-1 0,0 1 0,0-1 0,-1 0 0,0-1 0,0 0 0,0 0 0,-1 0 0,1 1 0,0-1 0,-1 0 0,0 0 0,1 1 0,-1-1 0,0 1 0,0-1 0,0 1 0,0 0 0,0 0 0,0 0 0,0 0 0,0 0 0,-4 0 0,-49-14 0,43 12 0,-105-19 0,-143-7 0,112 14 0,-1825-92 0,550 109 0,1410-2 0,0 0 0,0-1 0,0-1 0,0 0 0,-14-5 0,25 7 0,0-1 0,1 1 0,-1-1 0,0 1 0,0-1 0,1 0 0,-1 1 0,1-1 0,-1 0 0,0 0 0,1 0 0,0 0 0,-1 0 0,1-1 0,0 1 0,-1 0 0,1-1 0,0 1 0,0-1 0,0 1 0,0-1 0,1 1 0,-1-1 0,0 0 0,1 1 0,-1-1 0,1 0 0,-1 0 0,1 1 0,0-1 0,0 0 0,0 0 0,0 0 0,0 1 0,0-1 0,0 0 0,0 0 0,1 0 0,-1 1 0,1-1 0,-1 0 0,1 1 0,0-1 0,0 0 0,0 1 0,0-1 0,2-2 0,-1 1 0,1 1 0,-1-1 0,1 0 0,0 1 0,0-1 0,0 1 0,1 0 0,-1 0 0,0 0 0,1 0 0,-1 1 0,1 0 0,-1-1 0,1 1 0,0 0 0,0 1 0,4-1 0,78-4 0,-61 5 0,390 7-528,429 61 0,405 116-1510,-1230-181 2022,2206 392-2835,-1499-262 2993,-664-123 1313,0-2 0,1-4-1,71-3 1,-100 0-1455,-25-1 0,0 1 0,0-1 0,-1-1 0,1 1 0,0-1 0,0-1 0,10-3 0,-18 5 0,-1 0 0,1 0 0,-1 0 0,1 0 0,-1-1 0,1 1 0,-1 0 0,1 0 0,-1-1 0,1 1 0,-1 0 0,1-1 0,-1 1 0,0-1 0,1 1 0,-1 0 0,0-1 0,1 1 0,-1-1 0,0 1 0,1-1 0,-1 1 0,0-1 0,0 1 0,0-1 0,1 0 0,-1 1 0,0-1 0,0 1 0,0-1 0,0 1 0,0-1 0,0 1 0,0-1 0,0 0 0,0 1 0,-1-1 0,1 1 0,0-1 0,0 1 0,0-1 0,0 1 0,-1-1 0,1 1 0,0-1 0,-1 1 0,1-1 0,0 1 0,-1-1 0,1 1 0,-1 0 0,1-1 0,-1 1 0,0-1 0,-29-18 0,7 12 0,-1 1 0,-1 1 0,-38-4 0,-4 0 0,-757-118 0,-42-8 0,776 120 0,-93-19 0,153 27 0,0-1 0,1-2 0,-51-24 0,78 33 0,0 0 0,0 0 0,0 0 0,0 0 0,1-1 0,-1 1 0,0 0 0,0-1 0,1 1 0,-1-1 0,1 0 0,-1 0 0,1 1 0,0-1 0,-1 0 0,1 0 0,0 0 0,1 0 0,-1-1 0,-1-2 0,2 4 0,1-1 0,-1 1 0,1-1 0,-1 1 0,1-1 0,-1 1 0,1-1 0,0 1 0,0 0 0,-1-1 0,1 1 0,0 0 0,0 0 0,1-1 0,-1 1 0,0 0 0,0 0 0,0 0 0,1 1 0,-1-1 0,0 0 0,1 0 0,-1 1 0,1-1 0,-1 1 0,1-1 0,-1 1 0,1 0 0,2-1 0,21-4 0,0 1 0,1 1 0,0 1 0,0 1 0,29 4 0,2-2 0,2239 60 0,-2214-55 0,-24-1 0,111-4 0,-167-1 0,-1 0 0,0 0 0,1-1 0,-1 1 0,1 0 0,-1-1 0,0 1 0,1-1 0,-1 1 0,0-1 0,0 1 0,1-1 0,-1 0 0,0 0 0,0 0 0,0 0 0,0 0 0,0 0 0,0 0 0,0 0 0,0 0 0,-1 0 0,2-2 0,5-32 0,2-2 0,-5 30 0,0 1 0,0 0 0,1 0 0,0 0 0,0 0 0,0 1 0,1 0 0,0 0 0,0 0 0,1 1 0,-1-1 0,1 2 0,12-6 0,5 0 0,1 1 0,45-8 0,26-9 0,-81 17 0,0 0 0,-1-1 0,0 0 0,-1-1 0,0 0 0,0-2 0,-1 1 0,-1-1 0,11-14 0,-21 25 0,0 0 0,0-1 0,0 1 0,0 0 0,0-1 0,-1 1 0,1-1 0,0 1 0,-1-1 0,1 1 0,-1-1 0,1 1 0,-1-1 0,1 1 0,-1-1 0,0 0 0,0 1 0,0-1 0,0 0 0,0 1 0,-1-1 0,1 1 0,0-1 0,-2-2 0,1 2 0,-1 0 0,1 0 0,-1 0 0,0 0 0,1 1 0,-1-1 0,0 0 0,0 1 0,0 0 0,0-1 0,-1 1 0,1 0 0,0 0 0,-4-1 0,-7-2 0,-1 1 0,0 0 0,1 1 0,-23 0 0,27 1 0,2 2 0,0-2 0,0 1 0,0-1 0,0 0 0,0-1 0,-9-2 0,16 4 0,0 0 0,0 0 0,0 0 0,0 0 0,0 0 0,0 0 0,1 0 0,-1 0 0,0 0 0,0 0 0,0 0 0,0 0 0,0 0 0,0-1 0,0 1 0,0 0 0,0 0 0,0 0 0,0 0 0,0 0 0,1 0 0,-1 0 0,0 0 0,0 0 0,0 0 0,0 0 0,0-1 0,0 1 0,0 0 0,0 0 0,0 0 0,0 0 0,0 0 0,0 0 0,0 0 0,0 0 0,0 0 0,0-1 0,0 1 0,0 0 0,0 0 0,0 0 0,0 0 0,0 0 0,0 0 0,0 0 0,0 0 0,-1 0 0,1 0 0,0 0 0,0-1 0,0 1 0,0 0 0,0 0 0,0 0 0,0 0 0,0 0 0,0 0 0,0 0 0,0 0 0,0 0 0,-1 0 0,1 0 0,15-4 0,19 0 0,35 2 0,-1-3 0,0-3 0,92-24 0,-70 12 0,-53 13 0,63-22 0,-99 29 0,1 0 0,-1-1 0,1 1 0,-1-1 0,0 1 0,1-1 0,-1 0 0,0 1 0,0-1 0,0 0 0,1 0 0,-1 0 0,0 0 0,0 0 0,0 0 0,0 0 0,0 0 0,-1 0 0,1 0 0,0 0 0,1-3 0,-3 3 0,1 0 0,0 0 0,-1 0 0,1 1 0,0-1 0,-1 0 0,1 0 0,-1 0 0,0 0 0,1 1 0,-1-1 0,0 0 0,1 0 0,-1 1 0,0-1 0,0 1 0,1-1 0,-1 1 0,0-1 0,0 1 0,0-1 0,-1 0 0,-8-3 0,0 1 0,-1-1 0,1 2 0,-17-3 0,-147-21 0,-226-64 0,54-15 0,323 100 0,0 1 0,-1 0 0,1 2 0,-1 1 0,-44 3 0,59-2 0,26 2 0,0 1 0,1 1 0,-1 0 0,-1 1 0,1 1 0,24 12 0,57 18 0,-5-11 0,129 29 0,-208-52 0,0 1 0,0 0 0,0 1 0,-1 0 0,1 1 0,-1 1 0,20 11 0,-32-16 0,0-1 0,-1 0 0,1 1 0,0-1 0,-1 1 0,1-1 0,0 0 0,-1 1 0,1 0 0,-1-1 0,1 1 0,-1-1 0,0 1 0,1 0 0,-1-1 0,1 1 0,-1 0 0,0-1 0,0 1 0,1 0 0,-1-1 0,0 1 0,0 0 0,0 0 0,0-1 0,0 1 0,0 0 0,0 0 0,0-1 0,0 1 0,0 0 0,0 0 0,-1 0 0,0 1 0,0-1 0,-1 1 0,1-1 0,0 1 0,-1-1 0,0 0 0,1 0 0,-1 0 0,0 0 0,1 0 0,-1 0 0,-3 1 0,-62 16 0,62-17 0,-507 145 0,169-40 0,249-82 0,-160 20 0,242-43 0,-34 3 0,43-3 0,1-1 0,0 0 0,0-1 0,0 1 0,-1 0 0,1 0 0,0-1 0,0 0 0,0 1 0,0-1 0,0 0 0,0 0 0,0 0 0,0 0 0,-3-2 0,5 2 0,0 1 0,0-1 0,-1 1 0,1-1 0,0 0 0,0 1 0,0-1 0,0 1 0,0-1 0,0 0 0,0 1 0,0-1 0,1 1 0,-1-1 0,0 1 0,0-1 0,0 1 0,1-1 0,-1 0 0,0 1 0,0-1 0,1 1 0,-1 0 0,1-1 0,-1 1 0,0-1 0,1 1 0,-1-1 0,1 1 0,-1 0 0,1-1 0,-1 1 0,1 0 0,-1 0 0,1-1 0,-1 1 0,1 0 0,-1 0 0,1 0 0,0 0 0,0-1 0,26-9 0,4 2 0,1 2 0,61-3 0,12-2 0,120-34 0,95-14 0,-238 49 0,13-4 0,147-1 0,-817 16 0,-52-1 0,609 0 0,-7 0 0,1-1 0,0-1 0,-1-1 0,-30-8 0,37 1 0,26 2 0,32-1 0,153 2 0,-42 3 0,521-54 0,-819 60 0,-1618 102 0,1714-101 0,-27 3 0,-97-6 0,227-9 0,-7-1 0,533-19 0,-363 30 0,200-2 0,-409 1 0,5 0 0,0 0 0,1-1 0,-1 0 0,0-1 0,0 0 0,-1-1 0,15-5 0,-24 8 0,-1 0 0,0 0 0,0 0 0,1 0 0,-1 0 0,0 0 0,1-1 0,-1 1 0,0 0 0,0 0 0,1 0 0,-1 0 0,0 0 0,1 0 0,-1-1 0,0 1 0,0 0 0,0 0 0,1 0 0,-1-1 0,0 1 0,0 0 0,0 0 0,1-1 0,-1 1 0,0 0 0,0 0 0,0-1 0,0 1 0,0 0 0,0-1 0,0 1 0,0 0 0,0-1 0,1 1 0,-1 0 0,0 0 0,-1-1 0,1 1 0,0 0 0,0-1 0,0 1 0,0 0 0,0-1 0,0 1 0,0 0 0,0 0 0,-1-1 0,-17-7 0,-29 0 0,-404 3 0,255 8 0,111-3 0,-560-21 0,609 12 0,31 3 0,21 0 0,199-17 0,355-46 0,3 43 0,-551 26 0,75-2 0,-933 87-31,642-57-102,-1926 261-1239,2082-283 1403,23-3 106,-1-1 0,0 0 1,1-1-1,-1 0 0,-18-3 0,27-2 416,20-2-405,20-1-167,33-1 19,-6 1 0,91 0 0,738 71-299,1 52-270,71 7 225,-916-118 344,-20-1 0,-1-1 0,1-1 0,-1-2 0,1 0 0,-1-1 0,26-6 0,-49 7 9,0 0-1,0 0 1,1 0-1,-1 0 1,0 0-1,0-1 1,0 1 0,0 0-1,0-1 1,0 1-1,0-1 1,0 1 0,0-1-1,0 0 1,0 1-1,0-1 1,0 0-1,0 0 1,-1 0 0,2-1-1,-2 2 10,-1-1 0,1 0 1,-1 1-1,1-1 0,0 1 0,-1-1 0,1 0 0,-1 1 1,0-1-1,1 1 0,-1-1 0,1 1 0,-1 0 0,0-1 1,1 1-1,-1 0 0,0-1 0,0 1 0,1 0 0,-1 0 0,-1-1 1,-52-11 592,-824-61-590,-277 49-824,81 5 851,1031 17-96,20 3 148,1-2 0,-1 0 1,1-2-1,-1 0 1,1-1-1,0-2 1,-33-12-1,53 18-100,0-1 0,0 0 0,1 0 0,-1 0 0,0 0 0,0 0 0,1 0 0,-1-1 0,1 1 0,-1 0 0,1-1 0,-1 1 0,1-1 0,0 0 0,0 1 0,0-1 0,0 0 0,0 0 0,0 0 0,0 0 0,0 0 0,1 0 0,-1 0 0,1 0 0,0 0 0,-1 0 0,1 0 0,0 0 0,0 0 0,0 0 0,1 0 0,-1 0 0,0 0 0,1 0 0,-1 0 0,1 0 0,1-3 0,0 1 0,1 0 0,0 0 0,-1 1 0,1-1 0,0 1 0,1-1 0,-1 1 0,1 0 0,-1 0 0,1 1 0,0-1 0,0 1 0,0 0 0,0 0 0,9-3 0,24-2 0,0 1 0,0 2 0,1 1 0,-1 3 0,54 4 0,-26-1 0,393 17 17,216 4-622,507-85 488,-1134 57 117,-28 3 0,1 0 0,-1-2 0,0 0 0,-1-1 0,1-1 0,21-8 0,-40 13 0,0 0 0,0 0 0,1 0 0,-1 0 0,0 0 0,0 0 1,0 0-1,0 0 0,1 0 0,-1 0 0,0 0 0,0 0 0,0-1 1,0 1-1,1 0 0,-1 0 0,0 0 0,0 0 0,0 0 0,0 0 1,0 0-1,1-1 0,-1 1 0,0 0 0,0 0 0,0 0 0,0 0 0,0 0 1,0-1-1,0 1 0,0 0 0,0 0 0,0 0 0,0 0 0,0-1 1,0 1-1,0 0 0,0 0 0,0 0 0,0-1 0,0 1 0,0 0 1,0 0-1,0 0 0,0 0 0,0-1 0,0 1 0,0 0 0,0 0 0,0 0 1,0 0-1,0-1 0,0 1 0,-1 0 0,-13-5 159,-19 0 263,-528 2-312,375 6-103,-494 8-209,-684 1-192,1044-25 394,243 6 0,1-4 0,-86-24 0,134 27 100,-2 1-1,1 2 0,-1 1 1,1 1-1,-34 2 0,62 1-99,1 0 0,0 1 0,-1-1 0,1 0 0,-1 0 0,1 0 0,-1 0 0,1 0 0,0 0 0,-1 1 0,1-1 0,-1 0 0,1 0 0,-1 0 0,1 0 0,0 0 0,-1-1 0,1 1 0,-1 0 0,1 0 0,-1 0 0,1 0 0,0 0 0,-1-1 0,1 1 0,0 0 0,-1 0 0,1 0 0,-1-1 0,1 1 0,0 0 0,0-1 0,-1 1 0,1 0 0,0-1 0,-1 1 0,1 0 0,0-1 0,0 1 0,0-1 0,0 1 0,-1 0 0,1-1 0,0 1 0,0-1 0,0 1 0,0-1 0,0 1 0,0-1 0,20-21 0,40-17 0,-28 26 0,0 2 0,0 2 0,1 0 0,45-4 0,-9 0 0,963-137-288,12 64-221,-175 17 298,-796 63 187,-25 3 118,87-17 0,-126 17 413,-10 0-220,-21-1-163,-36 2-198,-832 12-31,7 35-987,-1994 269 569,2770-299 387,-230 19 1992,-362-48-1855,419 5-166,-1141-14-976,969 19 1079,423 4 110,-76 0 226,1-4 0,-180-31 1,282 35-254,1 0-1,0 0 1,-1 0 0,1-1 0,-1 1 0,1 0 0,-1-1-1,1 1 1,0-1 0,-1 1 0,1-1 0,0 0-1,-1 1 1,1-1 0,0 0 0,0 0 0,0 0 0,0 0-1,0 0 1,0 0 0,-1-2 0,2 2-18,1 0 1,-1 0-1,1 0 1,-1 0 0,1 1-1,-1-1 1,1 0-1,0 0 1,0 0-1,-1 1 1,1-1-1,0 0 1,0 1-1,0-1 1,0 1-1,0-1 1,0 1 0,0 0-1,0-1 1,0 1-1,1-1 1,66-16-44,-23 14 40,1 3 0,-1 1 0,0 3 0,48 10 0,-7-3 0,133 16-43,1413 206-1898,-134 122 646,-1409-330 1289,212 53-192,-216-60 628,136 11 0,-203-27-332,-10-1 117,1 0 0,-1-1 1,1 0-1,-1 0 0,1 0 1,-1-1-1,13-4 0,-55-6 588,-384-44-794,-8 32-69,279 16-53,-1581-39-2175,-7 40 2272,1273 6 1838,447 1-1567,11-1-230,0 1-1,0-1 1,0 0-1,0 0 1,0 0-1,0 0 0,0-1 1,0 0-1,1 1 1,-1-2-1,0 1 1,0 0-1,0-1 0,1 1 1,-6-5-1,8 6-24,1-1 0,0 0 0,-1 0 0,1 1 0,0-1 0,-1 0 0,1 1 0,0-1 0,0 0 0,0 0 0,0 0 0,0 1 0,-1-1 0,2 0 0,-1 0 0,0 0 0,0 1 0,0-1 0,0 0 0,0 0 0,1 1 0,-1-1 0,0 0 0,1 0 0,-1 1 0,0-1 0,1 0 0,-1 1 0,1-1 0,-1 1 0,1-1 0,-1 1 0,1-1 0,0 0 0,-1 1 0,1 0 0,0-1 0,-1 1 0,2-1 0,30-16 0,17 5 0,1 1 0,1 3 0,-1 2 0,60 0 0,17-2 0,80-12 14,520-36-886,-355 49 284,0 17 1,-2 16-1,0 16 1,470 115 0,-794-146 628,-20-6 91,-1 1-1,0 1 1,0 2 0,0 0-1,45 25 1,-69-34-100,0 1 0,0-1 0,0 1 0,0-1 0,0 1 0,0-1 0,0 1 0,0 0 0,0 0 1,0 0-1,-1-1 0,1 1 0,0 0 0,0 0 0,-1 0 0,1 0 0,-1 0 0,1 0 0,-1 0 0,1 0 0,-1 1 0,0-1 0,1 0 0,-1 0 0,0 1 0,0-1 29,-1 0-1,0 0 1,0 0-1,1 0 1,-1 0-1,0 0 0,0-1 1,0 1-1,0 0 1,0-1-1,0 1 1,0-1-1,0 1 1,0-1-1,0 1 1,-1-1-1,1 0 1,0 1-1,-2-1 1,-61 5 860,23-9-921,0-3 0,0-1 0,-57-19 0,0 0 0,-975-263-215,902 241-125,-438-136 219,-386-102 130,4 119 658,608 138-667,243 21 0,134 9 0,-37-1 0,42 1 0,1 0 0,-1-1 0,0 1 0,1 0 0,-1 0 0,1 0 0,-1 0 0,1 1 0,-1-1 0,0 0 0,1 0 0,-1 0 0,1 0 0,-1 0 0,1 1 0,-1-1 0,1 0 0,-1 1 0,1-1 0,-1 0 0,1 1 0,-1-1 0,1 0 0,0 1 0,-1-1 0,1 1 0,0-1 0,-1 1 0,1-1 0,0 1 0,-1-1 0,1 1 0,0-1 0,0 1 0,0-1 0,0 1 0,-1-1 0,1 1 0,0-1 0,0 1 0,0 0 0,0-1 0,0 1 0,0-1 0,1 1 0,-1-1 0,0 1 0,0 0 0,0-1 0,0 1 0,1-1 0,-1 1 0,0-1 0,0 1 0,1-1 0,-1 1 0,0-1 0,1 0 0,-1 1 0,1 0 0,4 2 0,-1 0 0,1 0 0,-1 0 0,1 0 0,0-1 0,0 0 0,0 0 0,0 0 0,1-1 0,-1 0 0,0 0 0,1 0 0,10 0 0,8 2 0,457 103 0,-204-42 0,234 57 0,230 48 0,-737-168 0,37 8 0,0-2 0,1-2 0,0-2 0,49-2 0,-89-2 0,-6-1 0,-16-4 0,-30-6 0,-1266-141 0,1091 134 0,-1018-50 0,1193 67 0,-268-18 0,318 20 0,-1 0 0,0 0 0,0 0 0,0 0 0,0 0 0,0 0 0,0 0 0,0 0 0,0-1 0,0 1 0,1 0 0,-1-1 0,0 1 0,0 0 0,0-1 0,1 1 0,-1-1 0,0 1 0,0-1 0,1 0 0,-1 1 0,0-1 0,1 0 0,-1 1 0,1-1 0,-1 0 0,0-1 0,2 1 0,-1 0 0,0 0 0,0 0 0,1 0 0,-1-1 0,1 1 0,-1 0 0,1 0 0,-1 0 0,1 0 0,0 0 0,-1 0 0,1 1 0,0-1 0,0 0 0,0 0 0,1-1 0,6-4 0,0 1 0,0-1 0,1 1 0,9-4 0,6 0 0,1 1 0,0 1 0,0 2 0,40-5 0,111 1 0,-154 9 0,875 35-592,-673-20 398,-134-9 194,680 69 0,-752-73 0,-10-1 0,0 0 0,0 0 0,0 1 0,0 0 0,-1 0 0,1 1 0,-1 0 0,14 8 0,-20-11 0,-1 0 0,0 0 0,0 0 0,0 1 0,0-1 0,1 0 0,-1 0 0,0 0 0,0 0 0,0 1 0,0-1 0,0 0 0,1 0 0,-1 0 0,0 1 0,0-1 0,0 0 0,0 0 0,0 1 0,0-1 0,0 0 0,0 0 0,0 1 0,0-1 0,0 0 0,0 0 0,0 1 0,0-1 0,0 0 0,0 0 0,0 0 0,0 1 0,0-1 0,0 0 0,-1 0 0,1 1 0,0-1 0,0 0 0,0 0 0,0 0 0,0 0 0,-1 1 0,1-1 0,0 0 0,0 0 0,0 0 0,-1 0 0,1 0 0,0 1 0,0-1 0,0 0 0,-1 0 0,1 0 0,0 0 0,0 0 0,-1 0 0,1 0 0,0 0 0,-13 4 100,0-1 1,0 0 0,0-1 0,0 0-1,0-1 1,0-1 0,-22-1 0,-3 0-121,-200 3 20,-263 8 0,64 17 0,-858 25 0,1267-52 0,-1-1 0,-55-10 0,76 10 0,0-2 0,0 1 0,0-1 0,0 0 0,1 0 0,-1-1 0,1 0 0,0-1 0,0 1 0,1-1 0,-1-1 0,1 1 0,0-1 0,-9-11 0,-24-26-1365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1.614"/>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8.475"/>
    </inkml:context>
    <inkml:brush xml:id="br0">
      <inkml:brushProperty name="width" value="0.35" units="cm"/>
      <inkml:brushProperty name="height" value="0.35" units="cm"/>
      <inkml:brushProperty name="color" value="#FFFFFF"/>
    </inkml:brush>
  </inkml:definitions>
  <inkml:trace contextRef="#ctx0" brushRef="#br0">0 0 24575,'0'17'0,"0"51"0,0 41 0,0 58 0,0 35 0,0 39 0,0 29 0,0 13-691,0 10 691,0-1 0,0-11 0,0-36 0,0-43 0,0-50 0,0-45 0,0-41-7500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8.841"/>
    </inkml:context>
    <inkml:brush xml:id="br0">
      <inkml:brushProperty name="width" value="0.35" units="cm"/>
      <inkml:brushProperty name="height" value="0.35" units="cm"/>
      <inkml:brushProperty name="color" value="#FFFFFF"/>
    </inkml:brush>
  </inkml:definitions>
  <inkml:trace contextRef="#ctx0" brushRef="#br0">0 0 24575,'0'23'0,"0"79"0,0 58 0,0 34 0,0 18 0,0-5 0,0-15 0,0-17 0,0-23 0,0-30 0,0-31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9.174"/>
    </inkml:context>
    <inkml:brush xml:id="br0">
      <inkml:brushProperty name="width" value="0.35" units="cm"/>
      <inkml:brushProperty name="height" value="0.35" units="cm"/>
      <inkml:brushProperty name="color" value="#FFFFFF"/>
    </inkml:brush>
  </inkml:definitions>
  <inkml:trace contextRef="#ctx0" brushRef="#br0">2031 1 24575,'-11'5'0,"-43"37"0,-52 43 0,-41 42 0,-29 43 0,-25 45 0,-16 23-983,-17 17 442,15-18 541,22-27 0,27-43 0,32-45 370,40-38-370,35-32-7037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9.509"/>
    </inkml:context>
    <inkml:brush xml:id="br0">
      <inkml:brushProperty name="width" value="0.35" units="cm"/>
      <inkml:brushProperty name="height" value="0.35" units="cm"/>
      <inkml:brushProperty name="color" value="#FFFFFF"/>
    </inkml:brush>
  </inkml:definitions>
  <inkml:trace contextRef="#ctx0" brushRef="#br0">0 0 24575,'0'34'0,"0"39"0,0 57 0,0 64 0,0 48 0,0 34 0,0 26-983,0 6 823,0-9 160,0-34 0,0-44 0,0-49 280,0-54-7608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9.843"/>
    </inkml:context>
    <inkml:brush xml:id="br0">
      <inkml:brushProperty name="width" value="0.35" units="cm"/>
      <inkml:brushProperty name="height" value="0.35" units="cm"/>
      <inkml:brushProperty name="color" value="#FFFFFF"/>
    </inkml:brush>
  </inkml:definitions>
  <inkml:trace contextRef="#ctx0" brushRef="#br0">366 0 24575,'0'6'0,"-5"68"0,-8 73 0,-7 62 0,-23 40 0,-9 11 0,-2-4 0,-3-30 0,9-47 0,6-38 0,11-42-8191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20.224"/>
    </inkml:context>
    <inkml:brush xml:id="br0">
      <inkml:brushProperty name="width" value="0.35" units="cm"/>
      <inkml:brushProperty name="height" value="0.35" units="cm"/>
      <inkml:brushProperty name="color" value="#FFFFFF"/>
    </inkml:brush>
  </inkml:definitions>
  <inkml:trace contextRef="#ctx0" brushRef="#br0">1 1 24575,'0'6'0,"0"63"0,0 54 0,0 28 0,0 0 0,0-15 0,0-24 0,0-32-8191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13.227"/>
    </inkml:context>
    <inkml:brush xml:id="br0">
      <inkml:brushProperty name="width" value="0.35" units="cm"/>
      <inkml:brushProperty name="height" value="0.35" units="cm"/>
      <inkml:brushProperty name="color" value="#FFFFFF"/>
    </inkml:brush>
  </inkml:definitions>
  <inkml:trace contextRef="#ctx0" brushRef="#br0">3159 1 24575,'-434'27'0,"146"-5"0,-398-3 0,-37 1 0,7 55 0,456-24 0,216-37 0,43-14 0,1 0 0,0 0 0,-1 0 0,1 0 0,0 0 0,0 0 0,-1 0 0,1 0 0,0 0 0,-1 1 0,1-1 0,0 0 0,0 0 0,-1 0 0,1 0 0,0 1 0,0-1 0,0 0 0,-1 0 0,1 0 0,0 1 0,0-1 0,0 0 0,-1 0 0,1 1 0,0-1 0,0 0 0,0 0 0,0 1 0,0-1 0,0 0 0,0 1 0,0-1 0,0 0 0,0 0 0,0 1 0,0-1 0,0 0 0,0 1 0,0-1 0,0 0 0,0 0 0,0 1 0,0-1 0,0 0 0,0 1 0,0-1 0,1 0 0,-1 0 0,0 1 0,0-1 0,0 0 0,0 0 0,1 1 0,-1-1 0,13 5 0,0-1 0,0 0 0,0-1 0,0-1 0,21 2 0,249 20 0,182-5-164,178-2-655,463 14-592,2197 46-3076,-2889-73 3504,-357-4 741,304 12-1154,-333-8 1560,-35 1 245,-42 2 656,-1994 189 5146,803-83-7248,1093-98-4464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14.307"/>
    </inkml:context>
    <inkml:brush xml:id="br0">
      <inkml:brushProperty name="width" value="0.35" units="cm"/>
      <inkml:brushProperty name="height" value="0.35" units="cm"/>
      <inkml:brushProperty name="color" value="#FFFFFF"/>
    </inkml:brush>
  </inkml:definitions>
  <inkml:trace contextRef="#ctx0" brushRef="#br0">5329 1 24575,'-36'1'0,"0"3"0,0 0 0,-59 17 0,58-12 0,-1243 233-1763,85-18-180,849-142 1336,-471 176 0,479-119 45,266-104 565,2 2 0,-95 69 0,146-92 130,2 1 0,0 1 0,1 0 0,0 1-1,2 1 1,0 0 0,1 1 0,1 1 0,0 0 0,2 0 0,0 1 0,1 1-1,2-1 1,-6 24 0,-2 27 680,3 1 0,-4 146 0,13-147-438,-1-7-111,-9 642 138,13-704-402,0 1 0,0-1 0,0 1 0,0-1 0,1 1 0,-1-1 0,1 0 0,0 1 0,0-1 0,0 0 0,1 1 0,-1-1 0,1 0 0,0 0 0,0 0 0,0 0 0,3 3 0,-2-5 0,0 0 0,-1 0 0,1 0 0,0 0 0,0-1 0,1 1 0,-1-1 0,0 0 0,0 0 0,0 0 0,0 0 0,0-1 0,0 1 0,0-1 0,0 1 0,0-1 0,0 0 0,0 0 0,0-1 0,4-1 0,47-22 0,81-51 0,-81 45 0,674-448-403,-626 400 322,-4-5 0,-4-4 0,-4-4 1,139-183-1,-185 212 81,-3-2 0,-3-1 0,-3-3 0,-3 0 0,-3-2 0,-3-2 0,20-93 0,-39 134 0,-1 0 0,-1 0 0,-1-59 0,-4 79 0,-1 0 0,0 0 0,-1 1 0,0-1 0,-1 0 0,-1 1 0,0 0 0,0-1 0,-1 2 0,0-1 0,-1 1 0,0-1 0,-12-13 0,6 11 0,0 1 0,-1 0 0,0 1 0,-1 0 0,0 1 0,-18-9 0,-104-45 0,-3 12 5,-3 5 0,-210-40 0,-304 0 9,587 81-14,1 3 0,-1 3 0,-122 16 0,169-12 0,1 0 0,-1 2 0,1 0 0,-1 1 0,2 1 0,-1 1 0,1 1 0,1 1 0,0 1 0,0 0 0,1 1 0,1 1 0,0 1 0,1 1 0,-22 27 0,15-9 51,2 1-1,2 1 1,1 0-1,1 2 1,3 0-1,0 0 1,-12 70 0,7-5 135,-8 188 1,26-278-187,-3 186 0,5-162 0,2 1 0,1-1 0,11 44 0,-12-71 0,0 0 0,1 0 0,0 0 0,1 0 0,0-1 0,0 1 0,1-1 0,13 15 0,-15-19 0,1 0 0,0-1 0,0 1 0,0-1 0,0 0 0,1 0 0,0-1 0,-1 0 0,1 0 0,1 0 0,-1-1 0,0 0 0,1 0 0,-1 0 0,8 0 0,-12-2-35,0 0 0,0 0 0,0 0 0,0 0 0,0 0 0,0 0 0,0-1 0,0 1 0,0-1 0,0 1 0,0-1 0,0 0 0,0 0 0,-1 1 0,1-2 0,0 1 0,0 0 0,-1 0 0,1 0 0,-1-1 0,1 1 0,-1-1 0,0 1 0,1-1 0,-1 0 0,0 1 0,0-1 0,0 0 0,0 0 0,-1 0 0,1 0 0,0 0 0,-1 1 0,1-1 0,-1 0 0,0-1 0,1 1 0,-1-3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2.93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05:04.361"/>
    </inkml:context>
    <inkml:brush xml:id="br0">
      <inkml:brushProperty name="width" value="0.35" units="cm"/>
      <inkml:brushProperty name="height" value="0.35" units="cm"/>
      <inkml:brushProperty name="color" value="#FFFFFF"/>
    </inkml:brush>
  </inkml:definitions>
  <inkml:trace contextRef="#ctx0" brushRef="#br0">465 2223 24575,'3'-131'0,"-1"39"0,-13-141 0,10 224 0,-1 1 0,0-1 0,0 0 0,-1 1 0,-4-10 0,7 17 0,-1 0 0,1 0 0,-1 0 0,1 1 0,-1-1 0,1 0 0,-1 0 0,0 0 0,0 0 0,1 1 0,-1-1 0,0 0 0,0 1 0,0-1 0,0 0 0,0 1 0,0 0 0,1-1 0,-1 1 0,-1-1 0,0 1 0,1 0 0,-1 0 0,1 1 0,0-1 0,-1 1 0,1-1 0,0 1 0,-1 0 0,1 0 0,0-1 0,0 1 0,0 0 0,0 0 0,-1 0 0,1 0 0,1 0 0,-1 1 0,0-1 0,0 0 0,0 0 0,1 1 0,-2 0 0,-10 22 0,1 1 0,1 0 0,-14 51 0,11-31 0,-133 504 0,139-509 0,3-14 0,-1-1 0,-1 1 0,-13 35 0,5-44 0,14-17 0,-1 0 0,1 0 0,-1 0 0,1 0 0,-1 0 0,1 0 0,-1 0 0,1 0 0,-1 0 0,1 0 0,0 0 0,-1 0 0,1 0 0,-1-1 0,1 1 0,-1 0 0,1 0 0,0-1 0,-1 1 0,1 0 0,0 0 0,-1-1 0,1 1 0,0-1 0,-1 1 0,1 0 0,0-1 0,-1 0 0,-15-45 0,-7-67 0,-8-132 0,7-130 0,22 337 0,-18-1301 0,21 1311 0,-1 24 0,0 6 0,1 57 0,79 1150-855,-49-876 194,-12-90 552,15 139 112,-31-369-3,-1-35 0,2-757-223,-8 434-461,3 169 392,3-488 19,33 15 1272,-35 643-997,0 1-1,0-1 0,1 0 0,0 0 1,0 0-1,0 1 0,1-1 0,4-10 1,-4 25-2,0 0 0,-1 0-1,1 0 1,-2 1 0,1 11 0,10 1020 379,-13-704-189,1-175-110,6 265 299,-5-421-379,7 48 0,-7-54 0,0 0 0,0 0 0,0 1 0,0-1 0,0 0 0,0 0 0,0 0 0,0 1 0,0-1 0,0 0 0,0 0 0,0 0 0,0 1 0,0-1 0,0 0 0,0 0 0,0 0 0,1 1 0,-1-1 0,0 0 0,0 0 0,0 0 0,0 0 0,1 1 0,-1-1 0,0 0 0,0 0 0,0 0 0,0 0 0,1 0 0,-1 0 0,0 0 0,0 0 0,0 0 0,1 1 0,-1-1 0,0 0 0,0 0 0,0 0 0,1 0 0,-1 0 0,0 0 0,0 0 0,1-1 0,-1 1 0,0 0 0,0 0 0,0 0 0,1 0 0,-1 0 0,0 0 0,0 0 0,14-27 0,15-77 0,-4-1 0,12-117 0,-19 106 0,93-594 0,-105 667 82,20-63 0,-26 104-65,1 1 0,-1 0 1,0-1-1,1 1 0,0 0 1,-1 0-1,1-1 0,0 1 1,0 0-1,0 0 0,-1 0 1,1 0-1,0 0 0,0 0 1,1 0-1,-1 0 0,0 1 1,2-2-1,-3 2-2,1 0 1,0 0-1,0 0 0,0 0 1,0 0-1,0 0 1,0 0-1,-1 1 0,1-1 1,0 0-1,0 1 0,0-1 1,0 0-1,-1 1 1,1-1-1,0 1 0,-1-1 1,1 1-1,0-1 1,-1 1-1,2 0 0,4 7-245,1 0-1,-1 0 1,0 0-1,8 18 1,25 53-6584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3.459"/>
    </inkml:context>
    <inkml:brush xml:id="br0">
      <inkml:brushProperty name="width" value="0.35" units="cm"/>
      <inkml:brushProperty name="height" value="0.35" units="cm"/>
      <inkml:brushProperty name="color" value="#FFFFFF"/>
    </inkml:brush>
  </inkml:definitions>
  <inkml:trace contextRef="#ctx0" brushRef="#br0">1 6 24575,'5'-6'0,"14"55"0,9 52 0,5 54 0,3 29 0,6 33 0,-4 14 0,-3 1 0,-1 6 0,-1 2 0,-7-18 0,-7-24 0,-7-29 0,-6-37 0,-3-41-8191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3.791"/>
    </inkml:context>
    <inkml:brush xml:id="br0">
      <inkml:brushProperty name="width" value="0.35" units="cm"/>
      <inkml:brushProperty name="height" value="0.35" units="cm"/>
      <inkml:brushProperty name="color" value="#FFFFFF"/>
    </inkml:brush>
  </inkml:definitions>
  <inkml:trace contextRef="#ctx0" brushRef="#br0">1 1 24575,'5'6'0,"14"29"0,9 43 0,10 53 0,6 55 0,-1 35 0,-1 24 0,-8 5 0,8-18 0,1-21 0,-6-40 0,-9-43 0,1-33 0,-3-21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4.141"/>
    </inkml:context>
    <inkml:brush xml:id="br0">
      <inkml:brushProperty name="width" value="0.35" units="cm"/>
      <inkml:brushProperty name="height" value="0.35" units="cm"/>
      <inkml:brushProperty name="color" value="#FFFFFF"/>
    </inkml:brush>
  </inkml:definitions>
  <inkml:trace contextRef="#ctx0" brushRef="#br0">1 1 24575,'11'0'0,"15"33"0,9 51 0,4 67 0,6 75 0,2 61 0,9 38-983,6 30 535,-1-16 448,-6-39 0,-6-58 0,-7-71 348,-9-64-7456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4.476"/>
    </inkml:context>
    <inkml:brush xml:id="br0">
      <inkml:brushProperty name="width" value="0.35" units="cm"/>
      <inkml:brushProperty name="height" value="0.35" units="cm"/>
      <inkml:brushProperty name="color" value="#FFFFFF"/>
    </inkml:brush>
  </inkml:definitions>
  <inkml:trace contextRef="#ctx0" brushRef="#br0">0 0 24575,'17'6'0,"11"24"0,6 46 0,-2 44 0,-7 52 0,-8 30 0,-6 15 0,-6 4 0,-3-19 0,-2-27 0,-1-43-8191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4.809"/>
    </inkml:context>
    <inkml:brush xml:id="br0">
      <inkml:brushProperty name="width" value="0.35" units="cm"/>
      <inkml:brushProperty name="height" value="0.35" units="cm"/>
      <inkml:brushProperty name="color" value="#FFFFFF"/>
    </inkml:brush>
  </inkml:definitions>
  <inkml:trace contextRef="#ctx0" brushRef="#br0">1 6 24575,'5'-6'0,"3"16"0,-1 84 0,-1 82 0,-2 39 0,-1 6 0,-2-18 0,0-32 0,-1-40 0,-1-42-8191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5.144"/>
    </inkml:context>
    <inkml:brush xml:id="br0">
      <inkml:brushProperty name="width" value="0.35" units="cm"/>
      <inkml:brushProperty name="height" value="0.35" units="cm"/>
      <inkml:brushProperty name="color" value="#FFFFFF"/>
    </inkml:brush>
  </inkml:definitions>
  <inkml:trace contextRef="#ctx0" brushRef="#br0">209 1 24575,'0'39'0,"0"58"0,0 80 0,-6 66 0,-7 41 0,-7 19-983,0-10 797,-8-31 186,-5-28 0,3-35 286,7-48-286,7-37 0,7-27 0,-2-17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5.497"/>
    </inkml:context>
    <inkml:brush xml:id="br0">
      <inkml:brushProperty name="width" value="0.35" units="cm"/>
      <inkml:brushProperty name="height" value="0.35" units="cm"/>
      <inkml:brushProperty name="color" value="#FFFFFF"/>
    </inkml:brush>
  </inkml:definitions>
  <inkml:trace contextRef="#ctx0" brushRef="#br0">1511 8 24575,'-6'-5'0,"-13"3"0,-26 30 0,-32 67 0,-44 78 0,-40 72 0,-37 62-983,-13 23 81,12-5 902,23-25 0,37-45 0,41-62 413,37-62-7132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5.814"/>
    </inkml:context>
    <inkml:brush xml:id="br0">
      <inkml:brushProperty name="width" value="0.35" units="cm"/>
      <inkml:brushProperty name="height" value="0.35" units="cm"/>
      <inkml:brushProperty name="color" value="#FFFFFF"/>
    </inkml:brush>
  </inkml:definitions>
  <inkml:trace contextRef="#ctx0" brushRef="#br0">1060 0 24575,'0'6'0,"0"18"0,0 34 0,-17 56 0,-22 66 0,-27 64 0,-20 46 0,-11 36-983,-17 2 743,-13-11 240,6-25 0,16-45 0,16-48-45,17-41 45,15-42 0,17-35 0,11-31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6.148"/>
    </inkml:context>
    <inkml:brush xml:id="br0">
      <inkml:brushProperty name="width" value="0.35" units="cm"/>
      <inkml:brushProperty name="height" value="0.35" units="cm"/>
      <inkml:brushProperty name="color" value="#FFFFFF"/>
    </inkml:brush>
  </inkml:definitions>
  <inkml:trace contextRef="#ctx0" brushRef="#br0">1 0 24575,'5'6'0,"3"46"0,-1 55 0,5 64 0,5 53 0,11 35 0,6 22 0,4-7-809,0-12 809,-5-27 0,-10-43 0,-7-43 199,-2-47-199,-3-40-7581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6.482"/>
    </inkml:context>
    <inkml:brush xml:id="br0">
      <inkml:brushProperty name="width" value="0.35" units="cm"/>
      <inkml:brushProperty name="height" value="0.35" units="cm"/>
      <inkml:brushProperty name="color" value="#FFFFFF"/>
    </inkml:brush>
  </inkml:definitions>
  <inkml:trace contextRef="#ctx0" brushRef="#br0">552 0 24575,'5'39'0,"-3"59"0,-8 67 0,-30 57 0,-27 47 0,-8 11-957,-3 3 957,0-13 0,7-35 0,15-42 0,10-47 235,1-32-235,8-35-7469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05:52.673"/>
    </inkml:context>
    <inkml:brush xml:id="br0">
      <inkml:brushProperty name="width" value="0.35" units="cm"/>
      <inkml:brushProperty name="height" value="0.35" units="cm"/>
      <inkml:brushProperty name="color" value="#FFFFFF"/>
    </inkml:brush>
  </inkml:definitions>
  <inkml:trace contextRef="#ctx0" brushRef="#br0">898 690 24575,'0'953'0,"0"-1712"0,-5 828 0,-4-1 0,-2 0 0,-21 70 0,15-63 0,-76 347 0,93-421 0,0-1 0,0 1 0,0-1 0,0 1 0,0 0 0,0-1 0,0 1 0,-1-1 0,1 1 0,0-1 0,0 1 0,0 0 0,0-1 0,-1 1 0,1-1 0,0 1 0,-1-1 0,1 1 0,0-1 0,-1 1 0,1-1 0,-1 0 0,1 1 0,0-1 0,-1 0 0,1 1 0,-1-1 0,1 0 0,-1 1 0,0-1 0,-7-21 0,-1-59 0,3 0 0,5-82 0,1 69 0,1-392 0,1 648 0,-5 291 0,-1-392 0,0-51 0,1-18 0,-6-50 0,4 0 0,2-105 0,3 57 0,-2-7 0,1-593 0,1 692 0,1 0 0,1 0 0,0 0 0,8-23 0,-10 35 0,0 0 0,0 0 0,1 0 0,-1 0 0,0 0 0,1 1 0,-1-1 0,1 0 0,-1 0 0,1 0 0,-1 0 0,1 1 0,0-1 0,0 0 0,-1 1 0,1-1 0,0 0 0,0 1 0,0-1 0,-1 1 0,1-1 0,0 1 0,0 0 0,0-1 0,0 1 0,0 0 0,1-1 0,1 2 0,-1 0 0,0 1 0,0-1 0,0 0 0,0 1 0,0-1 0,0 1 0,-1 0 0,1 0 0,0-1 0,-1 1 0,1 0 0,-1 0 0,0 1 0,0-1 0,0 0 0,1 3 0,18 40 0,-3 1 0,-2 1 0,15 77 0,-25-103 0,100 500 0,60 235 0,-160-736 0,23 69 0,-27-85 0,0 0 0,1-1 0,-1 1 0,1 0 0,0-1 0,0 1 0,1-1 0,-1 0 0,1 0 0,-1 0 0,1 0 0,0 0 0,0 0 0,0-1 0,0 1 0,7 2 0,-8-5 0,1 0 0,-1 0 0,1 0 0,-1-1 0,1 1 0,-1-1 0,0 0 0,1 1 0,-1-1 0,0 0 0,1-1 0,-1 1 0,0 0 0,0 0 0,0-1 0,0 0 0,0 1 0,0-1 0,-1 0 0,1 0 0,0 0 0,-1 0 0,0 0 0,2-3 0,25-38 0,-2-1 0,-2-2 0,-2 0 0,16-50 0,-36 90 0,90-234 0,143-319 0,-152 399 0,195-280 0,-275 436 0,1-1 0,-1 1 0,1-1 0,0 1 0,0 0 0,9-7 0,-12 11 0,-1 0 0,1 0 0,-1 0 0,1-1 0,-1 1 0,1 0 0,-1 0 0,1 0 0,-1 0 0,1 0 0,-1 0 0,1 0 0,-1 0 0,1 0 0,-1 0 0,1 0 0,0 0 0,-1 0 0,1 0 0,-1 0 0,1 1 0,-1-1 0,0 0 0,1 0 0,-1 1 0,1-1 0,-1 0 0,1 1 0,-1-1 0,1 1 0,0 1 0,1 0 0,-1 0 0,0 1 0,0-1 0,0 1 0,0-1 0,-1 0 0,1 1 0,-1-1 0,1 6 0,2 25 0,-2 1 0,-1 0 0,-7 59 0,-28 105 0,23-140 0,-22 96 0,-6-2 0,-6-1 0,-7-3 0,-7-2 0,-143 251 0,192-377 0,-2 0 0,-1 0 0,0-2 0,-19 20 0,31-36 0,-1 0 0,1 0 0,0 0 0,-1-1 0,1 1 0,-1 0 0,0-1 0,1 0 0,-1 0 0,0 0 0,0 0 0,-5 1 0,6-2 0,1 0 0,-1 0 0,0 0 0,1-1 0,-1 1 0,0 0 0,1-1 0,-1 1 0,1-1 0,-1 0 0,1 1 0,-1-1 0,1 0 0,-1 0 0,1 0 0,0 0 0,-2-1 0,-1-4 0,-1 1 0,2 0 0,-1-1 0,1 0 0,-1 0 0,2 0 0,-1 0 0,1-1 0,-2-7 0,-5-20 0,2-1 0,2 0 0,1 0 0,0-45 0,14-146 0,-10 224 0,10-120 0,4 2 0,43-167 0,-51 270 0,-9 38 0,2-15 0,-10 65 0,-2-1 0,-4-1 0,-34 93 0,50-160 0,0 1 0,0-1 0,0 1 0,0-1 0,-1 1 0,1-1 0,-1 0 0,0 1 0,0-1 0,-2 2 0,-4-7 0,-1-18 0,1-25 0,2-1 0,2-1 0,3-84 0,1 48 0,1-333 0,-2 352 0,-3 59 0,-3 19 0,-30 88 0,-32 143 0,21-69 0,-51 231 0,70-276 0,-15 69 0,-13 66 0,-105 295 0,157-546 0,-34 79 0,35-84 0,-1-1 0,1 0 0,-2-1 0,1 1 0,-1-1 0,0 0 0,-1 0 0,-9 7 0,14-13 0,1 0 0,-1 0 0,0 0 0,1 0 0,-1-1 0,0 1 0,0 0 0,1-1 0,-1 0 0,0 1 0,0-1 0,0 0 0,0 0 0,1 0 0,-1 0 0,0 0 0,0 0 0,0-1 0,0 1 0,0-1 0,1 1 0,-1-1 0,0 0 0,1 1 0,-1-1 0,0 0 0,1 0 0,-1 0 0,-1-2 0,-7-5 0,1-1 0,-1 0 0,-11-15 0,-15-12 0,24 29 0,0 1 0,-1 0 0,1 1 0,-1 0 0,0 1 0,-1 0 0,1 1 0,-1 1 0,1 0 0,-21 1 0,-46-10 0,79 11 0,1 0 0,-1 0 0,0 0 0,1 0 0,-1 0 0,0 0 0,1 0 0,-1 0 0,0-1 0,1 1 0,-1 0 0,1-1 0,-1 1 0,0 0 0,1-1 0,-1 1 0,1 0 0,-1-1 0,1 1 0,-1-1 0,1 1 0,-1-1 0,1 1 0,0-1 0,-1 0 0,1 1 0,0-1 0,-1 0 0,1 1 0,0-2 0,12-16 0,38-15 0,-47 31 0,87-46 0,132-50 0,-195 88 0,0 2 0,1 0 0,0 3 0,0 0 0,0 1 0,35 1 0,170 19 0,-196-12 0,724 14 0,-485-21 0,3689 3 0,-3889 1 0,1-5 0,-1-2 0,0-4 0,90-23 0,-106 19 0,0 2 0,94-5 0,124 10 0,-198 7 0,1099 0 0,-430 3 0,-243-19 0,-133 2 0,-351 14 0,112-1 0,0-6 0,218-40 0,-267 31 0,156-10 0,86 19 0,-225 7 0,993 3 0,1422-3 0,-1859 16 0,-74 1 0,-469-15 0,-1 6 0,206 40 0,401 58 0,-503-74 0,34 3 0,-219-32 0,523 27 0,28-31 0,-552-2 0,0-1 0,0-1 0,-1-2 0,1-2 0,-2 0 0,36-17 0,48-14 0,89-34 0,-141 49 0,-6 6 0,72-16 0,-115 29 0,-31 3 0,-45 2 0,56 1 0,-1575 2 0,1548-4 0,-1-2 0,1-1 0,-59-16 0,50 10 0,-66-8 0,-371 11 0,258 12 0,-499-4 0,1397 17 0,72 1 0,-672-22 0,0-3 0,0-3 0,110-30 0,-180 39 0,-1-1 0,0 0 0,0 0 0,0 0 0,0-1 0,0 1 0,0-1 0,0-1 0,-1 1 0,0-1 0,0 1 0,8-10 0,-12 12 0,1 0 0,0 0 0,-1 0 0,1 0 0,0 0 0,-1 0 0,0 0 0,1 0 0,-1 0 0,0-1 0,1 1 0,-1 0 0,0 0 0,0 0 0,0-1 0,0 1 0,0 0 0,0 0 0,0-1 0,-1 1 0,1 0 0,0 0 0,-1-2 0,-1 1 0,0 0 0,1 0 0,-1 0 0,0 1 0,0-1 0,0 0 0,0 1 0,0 0 0,0-1 0,0 1 0,-1 0 0,1 0 0,0 0 0,-1 0 0,-4-1 0,-24-4 0,0 1 0,0 2 0,0 0 0,-1 3 0,-36 3 0,4-2 0,-1397 3 0,1020-4 0,180 15 0,53 0 0,-800-9 3,566-9-131,52 2-43,-346 1-139,5 34 165,657-28 250,0 3-1,0 4 0,1 2 1,1 4-1,-112 45 0,2 18 12,47-18-113,-2-7 0,-167 47 0,251-93-3,-1-1 0,-82 3 0,-110-11 0,168-2 0,-1803-7 0,1857 7 0,0 0 0,0-2 0,-40-9 0,51 8 0,0-1 0,1-1 0,-1 0 0,1-1 0,0 0 0,1-1 0,0 0 0,-14-11 0,-38-39 0,37 32 0,-34-25 0,37 34 0,7 3 0,1 2 0,-2 0 0,0 0 0,0 2 0,0 0 0,-1 1 0,-1 0 0,0 2 0,-26-6 0,-78-3 0,67 9 0,-64-13 0,103 15 0,0-1 0,1-1 0,-1 0 0,1-1 0,1 0 0,-1-2 0,1 1 0,-14-13 0,18 13 0,-1 1 0,-1 0 0,1 0 0,-1 1 0,0 1 0,0 0 0,-1 1 0,1 0 0,-1 1 0,-17-2 0,-21 1 0,-74 2 0,68 3 0,-1492 0 0,504 2 0,986 0 0,-65 11 0,-45 3 0,-860-16 0,500-3 0,-490 2 0,904-6 0,71 3 0,-68 3 0,95 2 0,1 0 0,1 1 0,-1 1 0,0 0 0,1 2 0,0 0 0,-24 12 0,-128 86 0,43-23 0,92-64 0,-1-1 0,0-1 0,-1-2 0,-1-1 0,1-2 0,-2-2 0,-71 8 0,-16-9 0,-130-9 0,86-1 0,158 3 0,-1 0 0,1 0 0,-1 0 0,1 1 0,-1 0 0,1 1 0,-12 3 0,19-4 0,0 1 0,0 0 0,-1 0 0,1 0 0,0 0 0,0 0 0,1 1 0,-1-1 0,0 1 0,1-1 0,0 1 0,-1 0 0,1 0 0,0 0 0,1 1 0,-1-1 0,0 0 0,1 1 0,0-1 0,0 1 0,-1 4 0,0 0 0,0 1 0,0-1 0,1 0 0,0 1 0,0-1 0,1 1 0,1 0 0,-1-1 0,4 16 0,-3-21 0,0 0 0,0 1 0,1-1 0,-1 0 0,1 0 0,0 0 0,0 0 0,0 0 0,0 0 0,0 0 0,1-1 0,-1 1 0,1-1 0,0 0 0,0 1 0,0-1 0,0-1 0,0 1 0,0 0 0,0-1 0,1 1 0,-1-1 0,1 0 0,-1 0 0,7 0 0,44 5 0,-1-3 0,103-7 0,-49-1 0,1470 1 0,-870 6 0,-656-3 0,-42-1 0,-14-2 0,-21-2 0,-276-19 0,169 16 0,-1216-13 0,875 25 0,364-3 0,78 0 0,85 0 0,372 20 0,-161-6 0,42 5 0,-258-15 0,-36-4 0,1 0 0,-1 1 0,1 1 0,-1 0 0,0 1 0,16 5 0,-28-8 0,1 1 0,-1-1 0,1 0 0,-1 0 0,1 0 0,-1 1 0,1-1 0,-1 0 0,1 0 0,-1 1 0,1-1 0,-1 0 0,1 1 0,-1-1 0,0 1 0,1-1 0,-1 0 0,0 1 0,1-1 0,-1 1 0,0-1 0,0 1 0,0-1 0,1 1 0,-1-1 0,0 1 0,0 0 0,0-1 0,0 1 0,0-1 0,0 1 0,0-1 0,0 1 0,0-1 0,0 1 0,0-1 0,0 1 0,-1 0 0,-18 18 0,-36 7 0,-38 5 0,-2-3 0,0-5 0,-2-4 0,0-4 0,-1-4 0,-1-5 0,-146-8 0,298 6 0,80 16 0,-55-4 0,1-4 0,119 3 0,-1005-18 0,550 3 0,2709 0 0,-2262 5 0,306 48 0,-426-45 0,1-4 0,87-5 0,-58-1 0,130-15 0,-28 0 0,212-4 0,364 7 0,-490 16 0,61-22 0,10 6 0,-351 14 0,-695 27 0,-144 17 0,-7-45 0,312-2 0,134 3 0,543-20 0,711 5 0,-551 17 0,-282-2 0,35 2 0,1-4 0,-1-2 0,87-18 0,-70 6 0,0 4 0,0 3 0,1 4 0,87 5 0,-447-1 0,-86-3 0,-42-24 0,-210-6 0,605 34 0,0-2 0,0 1 0,0-2 0,1 1 0,-1-1 0,-13-7 0,-29-7 0,-151-14 0,72 13 0,127 17 0,-1 0 0,0 0 0,1-1 0,-1 0 0,1 0 0,-1 0 0,-8-6 0,13 8 0,1-1 0,-1 1 0,0-1 0,1 1 0,-1-1 0,0 0 0,1 1 0,-1-1 0,1 0 0,-1 1 0,1-1 0,0 0 0,-1 0 0,1 1 0,0-1 0,-1 0 0,1 0 0,0 0 0,0 0 0,0 1 0,0-1 0,0 0 0,0-1 0,0 0 0,1 0 0,0 1 0,-1-1 0,1 0 0,0 1 0,0-1 0,0 1 0,1-1 0,-1 1 0,0-1 0,0 1 0,1 0 0,-1 0 0,1-1 0,2 0 0,10-7 0,1 1 0,-1 1 0,2 0 0,-1 1 0,1 1 0,0 0 0,30-4 0,125-10 0,-153 18 0,684-6 0,-375 12 0,-219-5 0,-7 3 0,1-5 0,170-26 0,-170 11 0,1 4 0,195 2 0,65 12 0,-351 1 0,-22 4 0,-48 9 0,7-1 0,-92 32 0,-77 30 0,205-69 0,0 1 0,1 0 0,1 1 0,-1 1 0,1 0 0,1 1 0,0 0 0,1 1 0,0 0 0,0 0 0,2 2 0,-1-1 0,-7 16 0,5-4 0,1-1 0,1 2 0,1-1 0,1 1 0,1 0 0,2 1 0,-3 31 0,-1-9 0,-2-1 0,-2 0 0,-2-1 0,-24 51 0,34-84 0,4-13 0,-2 8 0,0 0 0,-1 0 0,0-1 0,-1 1 0,0-1 0,-8 9 0,5-12 0,5-10 0,11-19 0,7 0 0,1 2 0,1-1 0,1 2 0,1 1 0,32-27 0,122-84 0,-89 76 0,148-70 0,-171 98 0,1 3 0,0 2 0,101-20 0,-127 37 0,0 1 0,0 2 0,1 1 0,50 7 0,-72-7 0,0 1 0,0-2 0,-1 0 0,1-1 0,-1 0 0,28-11 0,28-6 0,23 9 0,1 3 0,178 8 0,-123 3 0,2374-2 0,-2440-5 0,144-25 0,39-4 0,311 30 0,-270 6 0,-65-4 0,397 6 0,1 43 0,-545-39 0,0-3 0,1-5 0,-1-4 0,100-16 0,-180 18 0,-1-1 0,1 0 0,-1-1 0,0-1 0,0 0 0,0-1 0,0 0 0,-1-1 0,20-12 0,-31 17 0,-1 0 0,0 0 0,1 0 0,-1 0 0,0 0 0,0 0 0,0-1 0,0 1 0,0 0 0,0 0 0,-1-1 0,1 1 0,0-1 0,-1 1 0,1-1 0,-1 1 0,1-1 0,-1 1 0,0-1 0,1 1 0,-1-1 0,0 1 0,0-1 0,0 1 0,0-1 0,0 1 0,-1-1 0,1 0 0,0 1 0,-1-1 0,1 1 0,-1 0 0,0-1 0,1 1 0,-1-1 0,0 1 0,0 0 0,0-1 0,0 1 0,0 0 0,0 0 0,-2-2 0,-7-6 0,1 1 0,-1 0 0,0 1 0,-15-9 0,14 9 0,-20-9 0,0 1 0,-1 2 0,-65-19 0,33 12 0,-643-184 0,649 190 0,0 2 0,-1 3 0,-83-3 0,139 12 0,-1 0 0,0 0 0,1 1 0,-1 0 0,0-1 0,1 1 0,-1 0 0,1 1 0,0-1 0,-1 0 0,1 1 0,-6 3 0,9-4 0,0-1 0,-1 0 0,1 1 0,0-1 0,-1 1 0,1-1 0,0 0 0,-1 1 0,1-1 0,0 1 0,0-1 0,-1 1 0,1-1 0,0 1 0,0-1 0,0 1 0,0-1 0,0 1 0,0-1 0,0 1 0,0-1 0,0 1 0,0-1 0,0 1 0,0-1 0,0 1 0,0-1 0,0 1 0,0-1 0,1 1 0,0 1 0,1 0 0,-1-1 0,1 1 0,-1-1 0,1 0 0,-1 0 0,1 1 0,0-1 0,0 0 0,-1 0 0,1 0 0,3 0 0,30 10 0,0-1 0,1-2 0,61 5 0,-63-8 0,105 6 0,218-9 0,-158-6 0,-120 4 0,24-2 0,0 5 0,146 23 0,138 14 0,-341-37 0,-36-3 0,1 1 0,-1 0 0,0 1 0,0 0 0,0 1 0,0 0 0,0 0 0,0 1 0,-1 1 0,0-1 0,0 2 0,10 6 0,-12-6 0,-1 0 0,0 1 0,0 0 0,0 0 0,-1 0 0,0 1 0,-1-1 0,1 1 0,-1 0 0,-1 0 0,0 1 0,0-1 0,0 1 0,1 10 0,-1-2 0,0-1 0,-1 0 0,-1 1 0,0 0 0,-3 21 0,2-32 0,-1-1 0,0 1 0,0-1 0,-1 0 0,1 1 0,-1-1 0,0 0 0,-1 0 0,1 0 0,-1-1 0,0 1 0,0 0 0,-1-1 0,1 0 0,-1 0 0,0 0 0,0 0 0,0-1 0,-8 6 0,-11 3 0,-1 0 0,0-2 0,-1 0 0,0-2 0,-28 6 0,-139 17 0,62-11 0,46-9 0,-167 1 0,16-3 0,167-4 0,19-2 0,-82 16 0,117-16 0,0 1 0,1 0 0,-1 1 0,1 1 0,0 0 0,0 1 0,1 0 0,0 1 0,0 0 0,-14 13 0,25-20 0,0-1 0,0 1 0,0 0 0,0 0 0,0 0 0,0 0 0,0 0 0,0 0 0,0 0 0,0 0 0,1 1 0,-1-1 0,1 0 0,-1 0 0,1 1 0,-1-1 0,1 0 0,0 1 0,-1-1 0,1 0 0,0 1 0,0 2 0,1-3 0,-1 0 0,1 0 0,0 0 0,0 0 0,-1-1 0,1 1 0,0 0 0,0 0 0,0-1 0,0 1 0,0 0 0,0-1 0,0 1 0,0-1 0,0 1 0,1-1 0,-1 0 0,0 1 0,0-1 0,2 0 0,8 2 0,1-1 0,-1 0 0,1-1 0,15-2 0,32-8 0,-1-2 0,93-33 0,-2 0 0,-21 7 0,-125 37 0,0 0 0,1 0 0,-1 0 0,0 0 0,0 1 0,0-1 0,0 1 0,1 0 0,-1 0 0,0 0 0,0 0 0,1 0 0,-1 1 0,5 1 0,-7-1 0,1 0 0,-1 0 0,0 0 0,0 0 0,0 0 0,0 0 0,0 1 0,0-1 0,0 0 0,0 1 0,-1-1 0,1 0 0,0 1 0,-1-1 0,1 1 0,-1-1 0,0 1 0,1-1 0,-1 1 0,0 0 0,0-1 0,0 1 0,0-1 0,0 1 0,0-1 0,-1 1 0,1-1 0,-1 1 0,1-1 0,-1 1 0,0 1 0,-2 7 0,-1 1 0,0-1 0,-1 0 0,0 0 0,-1 0 0,0-1 0,-1 0 0,1 0 0,-12 10 0,-77 71 0,84-81 0,9-8 0,-11 12 0,-1-1 0,0-1 0,-1 0 0,0-1 0,-1-1 0,-25 11 0,53-39 0,15-9 0,18-20 0,-1-1 0,37-57 0,-19 25 0,-52 68 0,0-1 0,-1 0 0,-1-1 0,0 0 0,-1 0 0,9-28 0,-10 23 0,2 2 0,0-1 0,1 1 0,1 0 0,1 1 0,0 0 0,20-22 0,-25 33 0,1-1 0,0 1 0,0 0 0,0 1 0,0-1 0,1 2 0,0-1 0,12-5 0,-15 9 0,1-1 0,-1 0 0,1 1 0,-1 0 0,1 0 0,-1 1 0,1 0 0,0 0 0,-1 0 0,1 0 0,-1 1 0,1 0 0,-1 0 0,10 4 0,-8-2 0,0 1 0,0 0 0,-1 1 0,1-1 0,-1 1 0,0 1 0,-1-1 0,11 13 0,-9-10 0,0 0 0,1-1 0,0 0 0,9 7 0,-14-13 0,0 1 0,0 0 0,0-1 0,0 1 0,1-1 0,-1 0 0,0 0 0,1-1 0,-1 1 0,0-1 0,1 1 0,-1-1 0,1 0 0,-1 0 0,1-1 0,5 0 0,161-57 0,-98 47 0,0 3 0,1 3 0,112 8 0,-67-1 0,332-1 95,266 3-513,5 34-342,878 164-1148,-468-49 1067,-1061-146 999,-53-9 386,-20-6-54,-32-14 450,12 7-168,18 11-683,-1-2 0,1 1 1,0-1-1,0 1 1,1-1-1,0-1 0,0 1 1,0-1-1,1 1 0,-3-8 1,5 11-92,0 1 1,1 0-1,-1-1 0,1 1 1,-1-1-1,1 1 1,0-1-1,0 1 1,0-1-1,0 1 1,0 0-1,1-1 0,-1 1 1,1-1-1,0 1 1,-1 0-1,1-1 1,0 1-1,0 0 1,1 0-1,-1 0 0,0 0 1,1 0-1,-1 0 1,1 0-1,0 0 1,-1 0-1,1 1 1,0-1-1,0 1 0,0 0 1,0-1-1,1 1 1,1-1-1,32-12 2,0 1 0,0 2 0,1 1 0,1 3 0,71-7 0,-38 5 0,-10 1 0,615-78 0,5 45 0,-662 41 0,-11-1 0,0 1 0,0-1 0,0 2 0,0-1 0,0 1 0,0 0 0,0 1 0,0 0 0,0 0 0,0 0 0,10 6 0,-17-7 0,-1-1 0,1 1 0,0 0 0,-1-1 0,1 1 0,-1 0 0,1-1 0,-1 1 0,1 0 0,-1 0 0,1 0 0,-1-1 0,0 1 0,1 0 0,-1 0 0,0 0 0,0 0 0,0 0 0,0-1 0,1 1 0,-1 0 0,0 0 0,-1 0 0,1 0 0,0 0 0,0 0 0,0 0 0,0-1 0,-1 1 0,1 0 0,0 0 0,-1 0 0,1-1 0,-1 1 0,1 0 0,-1 0 0,1-1 0,-1 1 0,0 0 0,1-1 0,-1 1 0,0-1 0,1 1 0,-1-1 0,0 1 0,-1 0 0,-40 27 0,38-26 0,-43 20 0,0-1 0,-75 21 0,-23 9 0,-521 168 0,545-190 0,-1-5 0,-1-6 0,-156 3 0,-115-19 0,206-3 0,178 1 0,-1 0 0,1-1 0,-1 0 0,1 0 0,0-1 0,-17-5 0,24 5 0,-1 1 0,1-1 0,-1 0 0,1 0 0,0-1 0,0 1 0,0-1 0,0 1 0,0-1 0,1 0 0,-1 0 0,1 0 0,0 0 0,0-1 0,0 1 0,0-1 0,0 1 0,1-1 0,-1 1 0,0-9 0,0 5 0,0 0 0,1 0 0,0 0 0,0 0 0,1-1 0,0 1 0,0 0 0,1 0 0,0-1 0,0 1 0,1 0 0,0 0 0,0 0 0,1 1 0,-1-1 0,8-11 0,-5 10 0,1 0 0,0 1 0,0 0 0,1 0 0,0 1 0,0 0 0,1 0 0,-1 1 0,1 0 0,0 0 0,1 1 0,12-6 0,-15 8 0,0-1 0,-1 0 0,1-1 0,-1 1 0,0-1 0,0 0 0,0 0 0,0-1 0,-1 0 0,1 1 0,-1-2 0,4-6 0,-7 10 0,1 0 0,-1-1 0,0 1 0,0-1 0,0 1 0,0 0 0,0-1 0,-1 0 0,1 1 0,-1-1 0,0 1 0,0-1 0,0 0 0,0 1 0,0-1 0,0 1 0,-1-1 0,1 0 0,-1 1 0,1-1 0,-1 1 0,0 0 0,0-1 0,-1 1 0,1 0 0,0-1 0,-1 1 0,1 0 0,-1 0 0,0 0 0,0 0 0,-2-2 0,-2 0 0,0 0 0,0 1 0,0-1 0,0 1 0,0 1 0,0-1 0,-1 1 0,0 0 0,1 1 0,-1-1 0,-8 1 0,-85-3 0,67 4 0,-834 3 0,270 0 0,704-3 0,-31 0 0,-56 0 0,-17 0 0,-7 0 0,-292-1 0,-820 28 0,99 14 0,833-42 0,681 1 0,-496 0 0,0 0 0,0 0 0,0 0 0,0 0 0,1 0 0,-1 0 0,0 0 0,0 0 0,0 0 0,0 0 0,0 1 0,0-1 0,0 0 0,0 1 0,0-1 0,0 1 0,0-1 0,-1 1 0,1-1 0,0 1 0,0 0 0,0-1 0,0 1 0,-1 0 0,1 0 0,1 1 0,5 4 0,15-10 0,62-28 0,-1-3 0,109-64 0,-42 19 0,566-237 0,-511 244 0,343-75 0,-479 136 0,106-5 0,-132 13 0,-1-3 0,81-23 0,7-2 0,206-54 0,-217 53 0,282-80 0,14-10 0,-350 102 0,97-43 0,-5 2 0,-137 53 0,-1 0 0,-1-1 0,0 0 0,0-2 0,-1 0 0,0-1 0,-1-1 0,-1 0 0,0-1 0,-1-1 0,0 0 0,-1-1 0,-2 0 0,1-1 0,-2 0 0,0-1 0,-2 0 0,0-1 0,-1 0 0,0 0 0,5-37 0,-7 35 0,1 1 0,0-1 0,2 1 0,0 1 0,2 0 0,0 0 0,1 0 0,1 2 0,16-21 0,14-12 0,86-81 0,-121 125 0,0 0 0,0 0 0,1 1 0,0 0 0,0 1 0,1 0 0,8-4 0,-14 8 0,-1 0 0,1 1 0,0-1 0,0 1 0,-1-1 0,1 1 0,0 0 0,0 0 0,0 1 0,-1-1 0,1 0 0,0 1 0,-1 0 0,1 0 0,0-1 0,-1 1 0,1 1 0,-1-1 0,1 0 0,-1 1 0,0-1 0,1 1 0,-1 0 0,0 0 0,0 0 0,0 0 0,-1 0 0,1 0 0,2 3 0,6 9 0,-1 1 0,0 0 0,-2 0 0,1 0 0,-2 1 0,0 0 0,6 26 0,17 124 0,-19-100 0,-4 0 0,-2 1 0,-4 0 0,-2-1 0,-11 70 0,4-100 0,9-36 0,0 1 0,0-1 0,0 0 0,0 0 0,0 0 0,0 0 0,0 1 0,0-1 0,0 0 0,0 0 0,0 0 0,0 1 0,0-1 0,0 0 0,0 0 0,0 0 0,0 0 0,0 1 0,0-1 0,0 0 0,0 0 0,0 0 0,-1 0 0,1 0 0,0 1 0,0-1 0,0 0 0,0 0 0,0 0 0,0 0 0,0 0 0,-1 0 0,1 1 0,0-1 0,0 0 0,0 0 0,0 0 0,-1 0 0,1 0 0,0 0 0,0 0 0,0 0 0,0 0 0,-1 0 0,1 0 0,0 0 0,0 0 0,0 0 0,0 0 0,-1 0 0,1 0 0,0 0 0,0 0 0,0 0 0,-1 0 0,1 0 0,0 0 0,0 0 0,0-1 0,0 1 0,0 0 0,-1 0 0,-4-17 0,1-24 0,7-11 0,2 0 0,13-51 0,-6 34 0,-12 68 0,0 1 0,1-1 0,-1 1 0,0-1 0,0 1 0,1-1 0,-1 1 0,0-1 0,0 0 0,0 1 0,0-1 0,0 1 0,0-1 0,0 1 0,0-1 0,0 0 0,0 1 0,0-1 0,0 1 0,0-1 0,0 1 0,-1-1 0,1 1 0,0-1 0,0 1 0,-1-1 0,1 1 0,0-1 0,-1 1 0,1-1 0,0 1 0,-1-1 0,1 1 0,-1 0 0,1-1 0,-1 1 0,1 0 0,-1-1 0,1 1 0,-1 0 0,1 0 0,-1-1 0,1 1 0,-1 0 0,0 0 0,-30 13 0,-10 11 0,2 2 0,0 2 0,-49 47 0,-99 110 0,181-178 0,-320 350 0,324-355 0,1 0 0,-1 0 0,0 0 0,0 0 0,0 0 0,0 0 0,0 0 0,0 0 0,-1-1 0,1 0 0,-1 1 0,1-1 0,-1 0 0,1 0 0,-1 0 0,0 0 0,1-1 0,-1 1 0,0-1 0,-3 1 0,3-3 0,1 0 0,1 1 0,-1-1 0,0 0 0,0 0 0,1-1 0,-1 1 0,1 0 0,0 0 0,-1-1 0,1 1 0,0-1 0,1 1 0,-1-1 0,0 1 0,1-1 0,-1 0 0,1 1 0,0-1 0,0 0 0,0-3 0,-4-57 0,3 1 0,2-1 0,12-78 0,44-189 0,-45 272 0,16-85 0,35-198 0,-54 292 0,-6 96 0,-7 176 0,8 253 0,3-440 0,-1-51 0,1-63 0,1-251 0,-10 253 0,-4 61 0,5 14 0,1 1 0,0 0 0,-1 0 0,1 0 0,0 0 0,-1 0 0,1 0 0,0 0 0,-1 0 0,1 0 0,-1 0 0,1 0 0,0 0 0,-1 0 0,1 0 0,0 0 0,-1 0 0,1 0 0,-1 0 0,1 0 0,0 0 0,-1 1 0,1-1 0,0 0 0,-1 0 0,1 1 0,0-1 0,0 0 0,-1 0 0,1 1 0,-1-1 0,-10 15 0,0 0 0,1 1 0,0 0 0,1 1 0,1 0 0,-6 18 0,-6 11 0,0-3 0,-208 417 0,224-451 0,-1-1 0,0 0 0,-1 0 0,-10 12 0,15-19 0,1-1 0,-1 1 0,1-1 0,-1 0 0,1 1 0,0-1 0,-1 0 0,0 1 0,1-1 0,-1 0 0,1 0 0,-1 0 0,1 1 0,-1-1 0,1 0 0,-1 0 0,0 0 0,1 0 0,-1 0 0,1 0 0,-1 0 0,0 0 0,1 0 0,-1 0 0,1-1 0,-1 1 0,1 0 0,-1 0 0,0-1 0,1 1 0,-1 0 0,1 0 0,-1-1 0,1 1 0,0-1 0,-1 1 0,1 0 0,-1-1 0,1 1 0,0-1 0,-1 1 0,1-1 0,0 1 0,-1-1 0,1 1 0,0-1 0,0 1 0,0-1 0,-1 0 0,1 1 0,0-1 0,-5-17 0,1 0 0,0 0 0,1 0 0,2-1 0,-1 1 0,3-23 0,-2 15 0,4-337 0,1 55 0,-9 253 0,5 55 0,0 0 0,0 1 0,0-1 0,0 0 0,0 1 0,0-1 0,0 0 0,0 0 0,0 0 0,0 1 0,-1-1 0,1 0 0,0 0 0,0 1 0,0-1 0,0 0 0,-1 0 0,1 0 0,0 0 0,0 1 0,0-1 0,-1 0 0,1 0 0,0 0 0,0 0 0,-1 0 0,1 0 0,0 0 0,0 1 0,-1-1 0,1 0 0,0 0 0,-1 0 0,1 0 0,0 0 0,0 0 0,-1 0 0,1 0 0,0-1 0,0 1 0,-1 0 0,1 0 0,0 0 0,0 0 0,-1 0 0,1 0 0,0 0 0,0-1 0,0 1 0,-1 0 0,1 0 0,0 0 0,0 0 0,0-1 0,-1 1 0,1 0 0,0 0 0,0-1 0,0 1 0,0 0 0,0 0 0,0 0 0,-1-1 0,-16 39 0,1 0 0,1 2 0,-10 47 0,-3 6 0,23-76 0,-13 34 0,17-48 0,0-1 0,0 1 0,0-1 0,-1 1 0,1-1 0,-1 1 0,1-1 0,-1 0 0,0 0 0,0 0 0,0 0 0,-4 3 0,5-5 0,0 0 0,1 0 0,-1 0 0,0 0 0,1 0 0,-1 0 0,0 0 0,1-1 0,-1 1 0,1 0 0,-1-1 0,0 1 0,1 0 0,-1-1 0,1 1 0,-1 0 0,1-1 0,-1 1 0,1-1 0,-1 1 0,1-1 0,-1 0 0,1 1 0,0-1 0,-1 1 0,1-1 0,0 0 0,0 1 0,-1-1 0,1 1 0,0-1 0,0 0 0,0 1 0,0-1 0,0 0 0,0 1 0,0-1 0,0-1 0,-7-37 0,2 0 0,1 0 0,2 0 0,6-76 0,-2 72 0,53-498 0,-48 514 0,-5 55 0,-6 49 0,-4-1 0,-4 1 0,-37 132 0,38-183 0,10-26 0,1 0 0,0 0 0,0 0 0,-1 0 0,1 0 0,0 0 0,0 1 0,0-1 0,-1 0 0,1 0 0,0 0 0,0 0 0,-1 0 0,1-1 0,0 1 0,0 0 0,-1 0 0,1 0 0,0 0 0,0 0 0,0 0 0,-1 0 0,1 0 0,0 0 0,0-1 0,0 1 0,-1 0 0,1 0 0,0 0 0,0 0 0,0-1 0,0 1 0,0 0 0,-1 0 0,1 0 0,0-1 0,0 1 0,0 0 0,0 0 0,0 0 0,0-1 0,0 1 0,0 0 0,0 0 0,0-1 0,0 1 0,0 0 0,0-1 0,-7-46 0,5-320 0,2 367 0,0-10 0,0 1 0,-1 0 0,-1 0 0,-3-14 0,5 22 0,0 0 0,-1 0 0,1-1 0,0 1 0,-1 0 0,1 0 0,-1 0 0,0-1 0,1 1 0,-1 0 0,0 0 0,0 0 0,0 0 0,0 0 0,0 0 0,0 1 0,0-1 0,0 0 0,0 0 0,0 1 0,0-1 0,0 0 0,-1 1 0,1 0 0,0-1 0,0 1 0,-1 0 0,1-1 0,0 1 0,-1 0 0,1 0 0,0 0 0,-1 0 0,1 0 0,0 0 0,0 1 0,-1-1 0,1 0 0,0 1 0,-2 0 0,-2 1 0,0 0 0,1 1 0,-1 0 0,0 0 0,1 0 0,0 1 0,0-1 0,0 1 0,0 0 0,-6 8 0,-31 55 0,34-55 0,-35 67 0,4 1 0,-33 100 0,-39 176 0,102-327 0,5-13 0,-1 0 0,-1-1 0,-1 0 0,0 0 0,0-1 0,-1 1 0,-10 12 0,16-26 0,1 0 0,-1 0 0,0 0 0,0 0 0,0 0 0,0 0 0,0-1 0,0 1 0,0 0 0,0-1 0,0 1 0,0 0 0,-1-1 0,1 0 0,0 1 0,0-1 0,0 0 0,-1 1 0,1-1 0,0 0 0,0 0 0,-1 0 0,1 0 0,0 0 0,0-1 0,-1 1 0,1 0 0,0 0 0,0-1 0,0 1 0,-1-1 0,1 1 0,0-1 0,0 1 0,0-1 0,-2-1 0,-1-2 0,-1-1 0,1 1 0,-1-1 0,1 1 0,0-1 0,-3-6 0,-9-19 0,2 0 0,1-1 0,1 0 0,1-1 0,2-1 0,-6-44 0,-25-78 0,24 125 0,16 29 0,0 1 0,0 0 0,0 0 0,0 0 0,-1 0 0,1 0 0,0 0 0,0 0 0,0 0 0,-1 0 0,1 0 0,0 0 0,0 0 0,0 0 0,-1 0 0,1 0 0,0 0 0,0 0 0,0 0 0,-1 0 0,1 0 0,0 0 0,0 0 0,0 0 0,-1 0 0,1 0 0,0 0 0,0 0 0,0 1 0,-1-1 0,1 0 0,0 0 0,0 0 0,0 0 0,0 0 0,0 1 0,0-1 0,-1 0 0,1 0 0,0 0 0,0 1 0,0-1 0,-7 23 0,-18 246 0,16-131 0,4-76 0,-14 128 0,14-155 0,-2 1 0,-19 61 0,16-80 0,9-17 0,1 0 0,0 0 0,-1 0 0,1 0 0,-1 0 0,1 0 0,0 0 0,-1-1 0,1 1 0,0 0 0,-1 0 0,1 0 0,-1 0 0,1-1 0,0 1 0,0 0 0,-1-1 0,1 1 0,0 0 0,-1 0 0,1-1 0,0 1 0,0 0 0,0-1 0,-1 1 0,1 0 0,0-1 0,0 1 0,0-1 0,0 1 0,0 0 0,0-1 0,0 0 0,-7-26 0,1-1 0,1 0 0,2 0 0,1 0 0,2-29 0,-2 5 0,-5-797 0,8 824 0,-1 31 0,1 45 0,-1 102 0,6 216 0,-1-289 0,4-1 0,30 125 0,-33-181 0,1-1 0,1 0 0,1 0 0,1-1 0,23 38 0,-29-53 0,1-1 0,-1 1 0,1-1 0,0 0 0,1 0 0,-1 0 0,1-1 0,0 0 0,0 0 0,8 3 0,-10-5 0,0 0 0,1-1 0,0 0 0,-1 0 0,1 0 0,0-1 0,-1 1 0,1-1 0,0 0 0,0 0 0,-1-1 0,1 0 0,0 0 0,-1 0 0,1 0 0,7-4 0,-5 2 0,0-2 0,0 1 0,-1-1 0,0 0 0,0 0 0,0 0 0,-1-1 0,0 0 0,0 0 0,0 0 0,-1-1 0,0 0 0,6-12 0,2-6 0,-2-1 0,12-41 0,2-76 0,-18 155 0,1 15 0,9 273 0,-17-336 0,-2-1 0,-1 1 0,-2 0 0,-1 0 0,-2 0 0,-2 1 0,-1 1 0,-1 0 0,-2 0 0,-2 1 0,-31-47 0,38 69 0,0 0 0,0 0 0,-1 1 0,-1 0 0,1 1 0,-2 0 0,1 1 0,-1 0 0,0 1 0,-1 1 0,0 0 0,0 1 0,0 0 0,-1 2 0,1-1 0,-1 2 0,-29-3 0,17 5 0,0 0 0,0 2 0,0 1 0,1 1 0,0 1 0,0 1 0,0 2 0,0 1 0,-29 14 0,-30 20 0,-100 69 0,183-111 0,0 0 0,1 1 0,-1-1 0,0 0 0,1 0 0,-1 0 0,0 0 0,0-1 0,0 1 0,0 0 0,0-1 0,0 1 0,0-1 0,0 0 0,0 1 0,0-1 0,0 0 0,0 0 0,0-1 0,-4 0 0,4 0 0,0-1 0,1 1 0,-1-1 0,1 0 0,-1 1 0,1-1 0,0 0 0,-1 0 0,1 0 0,0 0 0,1 0 0,-1 0 0,0 0 0,0-1 0,1 1 0,-1 0 0,1 0 0,0-1 0,0-3 0,-3-17 0,2 0 0,0-1 0,2 1 0,1-1 0,0 1 0,2 0 0,13-45 0,-13 65 0,0 16 0,2 37 0,-2 82 0,-4-68 0,1 233 0,13 320 0,-13-603 0,12 112 0,-11-112 0,1 1 0,0-1 0,1 1 0,1-1 0,10 20 0,-14-31 0,0-1 0,0 0 0,0 0 0,0 0 0,1-1 0,-1 1 0,1 0 0,0 0 0,-1-1 0,1 1 0,3 1 0,-5-3 0,1 1 0,0-1 0,0 0 0,0 0 0,-1 1 0,1-1 0,0 0 0,0 0 0,0 0 0,0 0 0,0 0 0,0 0 0,-1 0 0,1 0 0,0 0 0,0 0 0,0-1 0,0 1 0,0 0 0,-1-1 0,2 1 0,2-3 0,-1 0 0,1 0 0,-1-1 0,1 1 0,-1-1 0,0 0 0,0 1 0,-1-1 0,4-8 0,12-22 0,-2 0 0,-1-1 0,15-57 0,18-118 0,-36 153 0,95-508 0,-100 527 0,8-54 0,-14 84 0,-1-1 0,0 1 0,0 0 0,0 0 0,-1 0 0,-1 0 0,1 0 0,-4-9 0,5 16 0,0 0 0,-1-1 0,1 1 0,-1 0 0,1 0 0,-1 0 0,1 0 0,-1 0 0,0 0 0,0 0 0,1 0 0,-1 0 0,0 0 0,0 0 0,0 1 0,0-1 0,0 0 0,0 1 0,0-1 0,0 1 0,0-1 0,-1 1 0,1-1 0,0 1 0,0 0 0,0-1 0,0 1 0,-1 0 0,1 0 0,0 0 0,0 0 0,-1 0 0,1 0 0,0 0 0,0 1 0,0-1 0,-1 0 0,1 1 0,0-1 0,0 1 0,0-1 0,-2 2 0,-4 2 0,-1 1 0,1 0 0,-1 0 0,-11 12 0,-37 42 0,3 2 0,-50 73 0,23-27 0,75-100 0,-1 1 0,0 0 0,-1-1 0,0 0 0,-7 7 0,13-13 0,-1 0 0,1 0 0,0 0 0,0 0 0,-1 0 0,1-1 0,0 1 0,-1 0 0,1-1 0,0 1 0,-1-1 0,1 1 0,-1-1 0,1 0 0,-1 0 0,1 1 0,-1-1 0,1 0 0,-1 0 0,0-1 0,1 1 0,-1 0 0,1 0 0,-1-1 0,1 1 0,0-1 0,-1 1 0,1-1 0,-1 0 0,1 1 0,0-1 0,0 0 0,-2-1 0,-1-3 0,0 0 0,0 0 0,0 0 0,1 0 0,0-1 0,0 1 0,0-1 0,1 0 0,0 0 0,-2-6 0,-15-77 0,13 58 0,-67-453 0,16 84 0,54 381 0,-1-1 0,-13-35 0,17 53 0,-1 0 0,0 0 0,1 1 0,-1-1 0,0 1 0,0-1 0,0 1 0,0-1 0,-1 1 0,1-1 0,0 1 0,0 0 0,-1 0 0,-2-2 0,4 3 0,-1 0 0,1 0 0,-1-1 0,0 1 0,1 0 0,-1 0 0,0 0 0,1 0 0,-1 0 0,1 1 0,-1-1 0,0 0 0,1 0 0,-1 0 0,1 0 0,-1 1 0,0-1 0,1 0 0,-1 1 0,1-1 0,-1 0 0,1 1 0,-1-1 0,1 1 0,-1-1 0,1 1 0,-1 0 0,-3 5 0,0 0 0,0 0 0,1 1 0,0-1 0,0 1 0,-1 7 0,-20 71 0,4 0 0,-15 160 0,26-173 0,-41 479 0,67-655 0,94-804 0,-105 861 0,-4 41 0,-3 32 0,-12 64 0,-28 99 0,29-136 0,-286 1338-1249,272-1271 1249,18-107 0,3-34 0,-3-211 0,7 113 0,-43-523-274,17 457 167,-71-261 0,92 424 280,-1 1 0,0 0 0,-16-30 1,22 49-162,0 1 1,1-1 0,-1 1-1,0-1 1,0 1 0,0 0-1,0 0 1,0-1 0,-1 1-1,1 0 1,0 0 0,-1 0 0,1 0-1,0 0 1,-1 1 0,1-1-1,-1 0 1,1 1 0,-1-1-1,-2 0 1,3 1-9,0 1 0,0-1 0,-1 0 0,1 1 0,0-1 0,0 1 0,-1-1 0,1 1 0,0-1 0,0 1 0,0 0 0,0 0 0,0 0 0,0-1 0,0 1 0,0 0 0,0 0 0,0 0 0,-1 2 0,-4 7-3,1 1-1,0-1 1,0 1 0,-4 18 0,-22 81-1,-25 182 0,10 125 0,40-349 0,-6 65 0,4 154 0,12-264 14,-4-23-12,0 1 0,1-1 0,-1 0 0,0 0 0,0 0 0,0 0 0,1 0-1,-1 0 1,0 1 0,0-1 0,0 0 0,1 0 0,-1 0 0,0 0 0,0 0-1,0 0 1,1 0 0,-1 0 0,0 0 0,0 0 0,1 0 0,-1 0 0,0 0-1,0 0 1,0 0 0,1 0 0,-1 0 0,0 0 0,0 0 0,0 0 0,1-1-1,-1 1 1,0 0 0,0 0 0,0 0 0,1 0 0,-1 0 0,0-1 0,0 1-1,0 0 1,0 0 0,0 0 0,1 0 0,-1-1 0,0 1 0,0 0 0,0 0-1,0 0 1,0-1 0,0 1 0,0 0 0,0 0 0,0-1 0,14-26 94,-1 0 1,-2-1 0,0-1 0,-2 1-1,7-42 1,-4 21-99,211-1103 2,-221 1137 0,5-46 0,-8 57 0,-6 34 0,-92 533-122,-6 29-442,70-450 564,34-139 0,1-1 0,-1 0 0,0 1 0,0-1 0,0 0 0,0 0 0,0 1 0,0-1 0,-1 0 0,1 0 0,-1 0 0,-3 3 0,5-5 0,-1 0 0,1 0 0,-1-1 0,1 1 0,-1 0 0,1 0 0,-1 0 0,1 0 0,0 0 0,-1-1 0,1 1 0,-1 0 0,1 0 0,-1-1 0,1 1 0,0 0 0,-1 0 0,1-1 0,-1 1 0,1-1 0,0 1 0,0 0 0,-1-1 0,1 1 0,0-1 0,0 1 0,-1 0 0,1-1 0,0 1 0,0-1 0,0 1 0,0-1 0,0 1 0,-1-1 0,1 0 0,-11-69 0,-2-731 0,16 621 0,0 51 115,-19 334 456,13-176-571,-48 571 0,-38 3 0,85-581 0,-13 56 0,15-72 0,1 0 0,-1-1 0,-1 1 0,1 0 0,-1-1 0,0 1 0,0-1 0,-6 7 0,9-12 0,0 1 0,0-1 0,-1 0 0,1 1 0,0-1 0,-1 0 0,1 0 0,0 1 0,-1-1 0,1 0 0,0 0 0,-1 0 0,1 0 0,0 1 0,-1-1 0,1 0 0,0 0 0,-1 0 0,1 0 0,-1 0 0,1 0 0,0 0 0,-1 0 0,1 0 0,-1 0 0,1 0 0,0 0 0,-1 0 0,0-1 0,-9-13 0,2-13 0,2 0 0,0 0 0,2 0 0,-1-37 0,0 6 0,-15-150 0,-68-478 0,84 669 0,0 0 0,-10-29 0,14 45 0,0 1 0,0-1 0,-1 1 0,1-1 0,0 1 0,0-1 0,0 1 0,0-1 0,-1 1 0,1-1 0,0 1 0,-1 0 0,1-1 0,0 1 0,-1-1 0,1 1 0,0 0 0,-1-1 0,1 1 0,-1 0 0,1-1 0,-1 1 0,1 0 0,-1 0 0,1-1 0,-1 1 0,1 0 0,-1 0 0,1 0 0,-1 0 0,1 0 0,-1 0 0,1 0 0,-1 0 0,1 0 0,-1 0 0,1 0 0,-1 0 0,1 0 0,-1 0 0,1 0 0,-1 0 0,1 1 0,-1-1 0,1 0 0,-1 0 0,1 1 0,-1-1 0,1 0 0,0 1 0,-1-1 0,1 0 0,-1 1 0,1-1 0,0 1 0,-1-1 0,1 0 0,0 1 0,0-1 0,-1 1 0,1-1 0,0 1 0,0-1 0,0 2 0,-13 24 0,1 1 0,1 0 0,1 1 0,2 0 0,-8 47 0,12-54 0,-57 295 0,-22 93 0,83-405 0,-1 0 0,0 0 0,1-1 0,-1 1 0,0 0 0,-1-1 0,1 1 0,-1-1 0,0 1 0,1-1 0,-2 0 0,-3 6 0,5-14 0,0 1 0,0-1 0,0 1 0,1 0 0,-1-1 0,1 1 0,0-1 0,1 0 0,-1 1 0,2-7 0,62-432 0,-33 262 0,-26 149 0,22-139 0,69-243 0,-94 408 0,-1 0 0,1 1 0,0-1 0,0 1 0,1-1 0,0 1 0,0 0 0,0 0 0,7-9 0,-9 14 0,-1 0 0,1 0 0,-1 0 0,0 0 0,1 0 0,-1 0 0,1 0 0,-1 0 0,0 0 0,1 0 0,-1 0 0,1 0 0,-1 0 0,0 1 0,1-1 0,-1 0 0,0 0 0,1 0 0,-1 0 0,1 1 0,-1-1 0,0 0 0,0 0 0,1 1 0,-1-1 0,0 0 0,1 1 0,-1-1 0,0 0 0,0 1 0,0-1 0,1 0 0,-1 1 0,0-1 0,0 1 0,0-1 0,0 0 0,0 1 0,0-1 0,0 1 0,8 45 0,-5 68 0,-24 211 0,-174 1022-1680,149-1153 1680,45-188 0,-1 0 0,0 0 0,1 0 0,-2 0 0,1-1 0,-1 1 0,0-1 0,0 0 0,0 1 0,-7 6 0,9-12 0,1 1 0,-1-1 0,1 0 0,-1 0 0,1 0 0,-1 0 0,1 0 0,-1 0 0,1 0 0,-1 0 0,1 0 0,-1 0 0,1 0 0,-1 0 0,1-1 0,-1 1 0,1 0 0,-1 0 0,1 0 0,-1-1 0,1 1 0,-1 0 0,1-1 0,0 1 0,-1 0 0,1-1 0,0 1 0,-1 0 0,1-1 0,0 1 0,-1-1 0,1 1 0,0 0 0,0-1 0,-1 1 0,1-1 0,-15-43 0,-34-259 0,37 214 0,-67-579-608,23 182 1554,53 457-705,-8-49 120,10 74-354,0-1 0,0 1 0,0 0 0,0 0 0,-1 1 1,0-1-1,0 0 0,0 0 0,0 1 0,0-1 0,-1 1 0,0 0 0,-4-4 0,7 6-7,-1 1 0,0-1 0,0 1 0,0 0 0,0-1 0,0 1 0,0 0 0,0 0 0,1 0 0,-1 0 0,0 0 0,0 0 0,0 0 0,0 0 0,0 0 0,0 0 0,0 0 0,0 1 0,0-1 0,0 0 0,1 1 0,-1-1 0,0 0 0,0 1 0,0-1 0,0 1 0,1-1 0,-1 1 0,0 0 0,1-1 0,-1 1 0,0 0 0,1 0 0,-1-1 0,1 1 0,-1 1 0,-10 15 7,1 1-1,1 0 1,0 0 0,2 1 0,-9 32-1,9-30 61,-57 183 467,63-201-534,0 0 0,0 0 0,0 0 0,0 0 0,-1 0 0,1 0 0,-1-1 0,1 1 0,-1 0 0,0-1 0,-3 3 0,-1-11 0,3-20 0,7-63 0,4 1 0,38-167 0,-22 131 0,19-120 0,-205 812 0,129-488 0,20-63 0,13-17 0,0 0 0,-1 0 0,1 0 0,0 0 0,0 0 0,-1 0 0,1 0 0,0 0 0,0 0 0,-1 0 0,1 0 0,0-1 0,0 1 0,0 0 0,-1 0 0,1 0 0,0 0 0,0 0 0,0 0 0,0-1 0,-1 1 0,1 0 0,0 0 0,0 0 0,0-1 0,0 1 0,0 0 0,-1 0 0,1 0 0,0-1 0,0 1 0,0 0 0,0 0 0,0-1 0,0 1 0,0 0 0,0 0 0,0 0 0,0-1 0,0 1 0,0-1 0,1-39 0,16-39 0,3 0 0,32-78 0,-22 91 0,-30 67 0,0-1 0,0 0 0,0 1 0,0-1 0,0 0 0,0 1 0,0-1 0,1 0 0,-1 1 0,0-1 0,0 0 0,0 0 0,0 1 0,0-1 0,1 0 0,-1 1 0,0-1 0,0 0 0,1 0 0,-1 1 0,0-1 0,0 0 0,1 0 0,-1 0 0,0 1 0,0-1 0,1 0 0,-1 0 0,0 0 0,1 0 0,-1 0 0,0 0 0,1 0 0,-1 0 0,0 1 0,1-1 0,-1 0 0,0 0 0,1-1 0,-1 1 0,0 0 0,1 0 0,-1 0 0,0 0 0,1 0 0,-1 0 0,0 0 0,1 0 0,-1-1 0,0 1 0,0 0 0,1 0 0,-1 0 0,0-1 0,0 1 0,1 0 0,-1 0 0,0-1 0,0 36 0,-1-1 0,-2 1 0,-12 58 0,14-91 0,-92 403 0,71-327 0,12-59 0,10-19 0,0 0 0,0 0 0,0 0 0,0 1 0,-1-1 0,1 0 0,0 0 0,0 0 0,0 0 0,0 0 0,0 0 0,-1 0 0,1 0 0,0 0 0,0 0 0,0 0 0,0 0 0,-1 0 0,1-1 0,0 1 0,0 0 0,0 0 0,0 0 0,0 0 0,-1 0 0,1 0 0,0 0 0,0 0 0,0 0 0,0 0 0,0-1 0,0 1 0,0 0 0,-1 0 0,1 0 0,0 0 0,0 0 0,0-1 0,0 1 0,0 0 0,0 0 0,0 0 0,0 0 0,0 0 0,0-1 0,0 1 0,0 0 0,0 0 0,0 0 0,0 0 0,0-1 0,-3-35 0,17-241 0,-1-51 0,-13 326 0,0-7 0,0-1 0,0 1 0,-1 0 0,-1-1 0,-3-14 0,4 23 0,1 0 0,0 0 0,-1 0 0,1 0 0,-1 0 0,0 0 0,1 0 0,-1 0 0,0 0 0,0 0 0,0 0 0,1 1 0,-1-1 0,0 0 0,0 1 0,0-1 0,0 0 0,0 1 0,0-1 0,-2 0 0,1 1 0,0 0 0,0 0 0,-1 0 0,1 0 0,0 1 0,0-1 0,0 1 0,0-1 0,0 1 0,0 0 0,0-1 0,1 1 0,-1 0 0,0 0 0,-3 3 0,-15 12 0,0 1 0,1 1 0,1 1 0,1 1 0,-18 25 0,15-20 0,-162 222 0,80-107 0,91-125 0,-36 43 0,45-56 0,0 1 0,0-1 0,0 0 0,-1 0 0,1 0 0,-1 0 0,0 0 0,1 0 0,-1-1 0,0 1 0,0-1 0,0 0 0,0 0 0,0 0 0,0 0 0,-5 0 0,7-1 0,0-1 0,0 1 0,0 0 0,0-1 0,0 1 0,0-1 0,1 0 0,-1 1 0,0-1 0,0 0 0,1 1 0,-1-1 0,0 0 0,0 0 0,1 0 0,-1 1 0,1-1 0,-1 0 0,1 0 0,-1 0 0,1 0 0,0 0 0,-1 0 0,1 0 0,0 0 0,0 0 0,0 0 0,0 0 0,0 0 0,0 0 0,0 0 0,0-2 0,3-40 0,-2 38 0,23-122 0,-13 101 0,-5 30 0,-3 18 0,0 37 0,-3 0 0,-2 0 0,-11 64 0,-45 178 0,-8-45 0,64-241 0,8-19 0,20-40 0,-2-2 0,20-55 0,-3 8 0,-3 11 0,-12 22 0,52-85 0,-56 120 0,-21 25 0,-1 0 0,0 0 0,1 0 0,-1 0 0,0 0 0,0 0 0,1-1 0,-1 1 0,0 0 0,1 0 0,-1 0 0,0 1 0,1-1 0,-1 0 0,0 0 0,1 0 0,-1 0 0,0 0 0,0 0 0,1 0 0,-1 0 0,0 1 0,1-1 0,-1 0 0,0 0 0,0 0 0,1 1 0,-1-1 0,0 0 0,0 0 0,0 1 0,1-1 0,-1 0 0,0 0 0,0 1 0,0-1 0,0 0 0,0 1 0,0-1 0,0 0 0,1 1 0,-1-1 0,0 1 0,0 4 0,1 1 0,-1-1 0,0 1 0,0-1 0,0 1 0,-1 0 0,-1 6 0,-4 22 0,6-34 0,0 0 0,0 0 0,0 0 0,0 0 0,1-1 0,-1 1 0,0 0 0,0 0 0,0 0 0,0 0 0,0 0 0,0 0 0,0 0 0,1 0 0,-1 0 0,0 0 0,0 0 0,0 0 0,0 1 0,0-1 0,0 0 0,0 0 0,0 0 0,1 0 0,-1 0 0,0 0 0,0 0 0,0 0 0,0 0 0,0 0 0,0 0 0,0 0 0,0 0 0,0 0 0,0 1 0,0-1 0,0 0 0,1 0 0,-1 0 0,0 0 0,0 0 0,0 0 0,0 0 0,0 0 0,0 1 0,0-1 0,0 0 0,0 0 0,0 0 0,0 0 0,25-51 0,-18 36 0,39-88 0,34-114 0,-79 212 0,1-1 0,-1 1 0,0 0 0,0-1 0,0 1 0,-1-1 0,0 0 0,0 1 0,0-1 0,-1 1 0,1-1 0,-1 1 0,-4-11 0,4 14 0,-1-1 0,1 1 0,-1-1 0,0 1 0,0-1 0,0 1 0,0 0 0,-1 0 0,1 0 0,0 0 0,-1 0 0,1 1 0,-1-1 0,0 1 0,0 0 0,1-1 0,-1 1 0,0 1 0,0-1 0,0 0 0,0 1 0,0-1 0,0 1 0,0 0 0,-5 0 0,-6 1 0,0 1 0,0 1 0,0 0 0,0 0 0,1 1 0,0 1 0,-19 10 0,14-7 0,-1-1 0,-36 10 0,8-11 0,1-3 0,-1-1 0,-89-8 0,133 6 0,-1-1 0,0 1 0,0-1 0,0 0 0,1 0 0,-1-1 0,0 1 0,1-1 0,-5-2 0,7 3 0,1 1 0,-1 0 0,1-1 0,-1 1 0,1-1 0,-1 1 0,1-1 0,-1 1 0,1-1 0,0 0 0,-1 1 0,1-1 0,0 1 0,-1-1 0,1 0 0,0 1 0,0-1 0,0 0 0,0 1 0,-1-1 0,1 0 0,0 0 0,1-1 0,-1 1 0,1 0 0,-1-1 0,1 1 0,0 0 0,-1 0 0,1 0 0,0 0 0,0 0 0,0 0 0,0 0 0,0 0 0,0 0 0,0 0 0,0 0 0,2 0 0,7-5 0,0 0 0,0 1 0,1 0 0,0 1 0,0 0 0,0 1 0,23-3 0,88-6 0,-91 10 0,6-2 0,-33 4 0,-7-1 0,-53 2 0,34-1 0,-332 24 0,194-11 0,-245-10 0,203-6 0,177 3 0,12 1 0,1 0 0,-1-1 0,0-1 0,1 0 0,-1-1 0,1 0 0,-1-1 0,1 0 0,-16-7 0,27 9 0,0 1 0,0-1 0,0 1 0,0-1 0,0 1 0,0-1 0,0 0 0,1 1 0,-1-1 0,0 0 0,0 0 0,1 1 0,-1-1 0,0 0 0,1 0 0,-1 0 0,1 0 0,-1 0 0,1 0 0,0 0 0,-1 0 0,1 0 0,0 0 0,0 0 0,-1 0 0,1-1 0,0 1 0,0 0 0,0 0 0,1-1 0,0-1 0,0 0 0,0 1 0,1-1 0,-1 1 0,1 0 0,-1-1 0,1 1 0,0 0 0,0 0 0,0 0 0,3-3 0,6-3 0,1 0 0,-1 1 0,26-12 0,-13 9 0,1 2 0,1 0 0,-1 2 0,1 1 0,36-2 0,133 4 0,-138 5 0,1-3 0,93-13 0,-143 13 0,0-2 0,0 1 0,-1-1 0,1 0 0,12-7 0,-19 9 0,0 1 0,0-1 0,0 1 0,0-1 0,0 0 0,0 0 0,0 1 0,-1-1 0,1 0 0,0 0 0,-1 0 0,1 0 0,0 0 0,-1 0 0,1 0 0,-1 0 0,0 0 0,1 0 0,-1 0 0,1-1 0,-2 1 0,1-1 0,-1 1 0,1 0 0,-1 0 0,1 0 0,-1 0 0,0 0 0,1 0 0,-1 0 0,0 0 0,0 0 0,0 0 0,0 0 0,0 0 0,0 1 0,0-1 0,0 0 0,0 1 0,0-1 0,0 0 0,0 1 0,-3-1 0,-15-6 0,-1 1 0,0 1 0,-1 1 0,1 1 0,-1 1 0,-41 0 0,-49-6 0,-1-7 0,-102-22 0,132 14 0,21 6 0,-64-11 0,123 28 0,-1 0 0,1-1 0,-1 1 0,1 0 0,-1 1 0,1-1 0,-1 0 0,1 1 0,-1-1 0,1 1 0,-1 0 0,1-1 0,0 1 0,-1 1 0,1-1 0,0 0 0,0 0 0,0 1 0,0-1 0,0 1 0,0 0 0,0 0 0,1-1 0,-1 1 0,1 0 0,-1 0 0,1 1 0,-1-1 0,1 0 0,0 0 0,0 1 0,0-1 0,1 0 0,-1 1 0,1-1 0,-1 1 0,1-1 0,0 5 0,-2 6 0,2 0 0,-1 0 0,2 0 0,0 0 0,0 0 0,6 19 0,-1-12 0,1 0 0,1-1 0,1 0 0,1 0 0,0-1 0,1 0 0,1-1 0,1 0 0,1-1 0,0 0 0,24 20 0,8 2 0,1-2 0,100 58 0,1-15 0,3-8 0,4-6 0,170 48 0,-265-95 0,0-2 0,0-3 0,2-2 0,-1-3 0,1-3 0,0-2 0,76-7 0,-104 2 0,-22 2 0,-1-1 0,0 0 0,1 0 0,-1-1 0,21-6 0,-32 8 0,0 0 0,1 0 0,-1-1 0,1 1 0,-1 0 0,1 0 0,-1 0 0,0-1 0,1 1 0,-1 0 0,1 0 0,-1-1 0,0 1 0,1 0 0,-1-1 0,0 1 0,0 0 0,1-1 0,-1 1 0,0-1 0,0 1 0,1 0 0,-1-1 0,0 1 0,0-1 0,0 1 0,0-1 0,0 1 0,0-1 0,0 1 0,0 0 0,0-1 0,0 1 0,0-1 0,0 0 0,-13-14 0,-31-9 0,42 23 0,-40-16 0,-1 1 0,0 2 0,-50-8 0,-146-18 0,113 20 0,-1182-124 0,845 114 0,503 32 0,45-4 0,0 0 0,110 4 0,297-9 0,-346-12 0,-129 16 0,0-1 0,-1-1 0,0-1 0,0 0 0,0-1 0,23-14 0,-35 18 0,0 1 0,-1-1 0,1 0 0,-1 0 0,0-1 0,0 1 0,0 0 0,0-1 0,-1 0 0,1 0 0,-1 0 0,2-5 0,-3 7 0,-1 1 0,0-1 0,1 1 0,-1-1 0,0 0 0,0 1 0,0-1 0,0 0 0,0 1 0,0-1 0,0 0 0,-1 1 0,1-1 0,-1 1 0,1-1 0,-1 0 0,0 1 0,1-1 0,-1 1 0,0 0 0,0-1 0,0 1 0,0 0 0,0-1 0,0 1 0,-1 0 0,1 0 0,0 0 0,0 0 0,-1 0 0,1 0 0,-1 1 0,1-1 0,-1 0 0,1 1 0,-3-1 0,-14-6 0,0 2 0,0 0 0,0 1 0,0 1 0,-32-2 0,-103 5 0,91 2 0,-1102 3 0,1128-4 0,24 0 0,-1 0 0,1-1 0,-1 0 0,1-1 0,-1 0 0,1-1 0,0-1 0,-1 0 0,1 0 0,-17-8 0,27 9 0,0 1 0,0-1 0,1 1 0,-1-1 0,0 0 0,1 0 0,-1 0 0,1 0 0,-1 0 0,1 0 0,0-1 0,0 1 0,0 0 0,0-1 0,0 1 0,1 0 0,-1-1 0,1 1 0,-1-1 0,1 1 0,0-1 0,0 1 0,0-1 0,1 1 0,-1-1 0,1-4 0,2-4 0,0 0 0,1 0 0,0 0 0,7-13 0,17-27 0,2 2 0,2 1 0,3 1 0,1 2 0,73-69 0,-100 104 0,0 1 0,1 0 0,-1 1 0,2 0 0,-1 1 0,1 0 0,0 0 0,1 1 0,-1 1 0,1 0 0,0 1 0,0 0 0,1 0 0,-1 1 0,1 1 0,26-1 0,-18 3 0,1 1 0,-1 1 0,1 0 0,-1 2 0,0 1 0,0 0 0,0 2 0,30 14 0,-42-17 0,-1 1 0,1 0 0,-1 0 0,0 1 0,-1 0 0,1 0 0,-1 1 0,0 0 0,-1 0 0,0 1 0,0 0 0,-1 0 0,0 0 0,0 1 0,-1-1 0,0 1 0,0 0 0,-1 1 0,0-1 0,-1 0 0,2 13 0,-1 0 0,-1-1 0,-1 0 0,-1 0 0,-1 1 0,-1-1 0,-1 0 0,-1 0 0,0 0 0,-2 0 0,0-1 0,-12 25 0,18-45 0,0 1 0,0-1 0,0 0 0,0 1 0,-1-1 0,1 1 0,0-1 0,0 1 0,-1-1 0,1 0 0,0 1 0,-1-1 0,1 0 0,0 1 0,-1-1 0,1 0 0,0 1 0,-1-1 0,1 0 0,-1 0 0,1 1 0,-1-1 0,1 0 0,0 0 0,-1 0 0,1 0 0,-1 1 0,1-1 0,-1 0 0,1 0 0,-1 0 0,1 0 0,-1 0 0,1 0 0,-1 0 0,1-1 0,-1 1 0,1 0 0,-1 0 0,1 0 0,0 0 0,-1-1 0,1 1 0,-1 0 0,1 0 0,-1-1 0,1 1 0,0 0 0,-1-1 0,1 1 0,0 0 0,-1-1 0,1 1 0,0 0 0,0-1 0,-1 1 0,1-1 0,0 1 0,0-1 0,0 1 0,-1-1 0,1 1 0,0 0 0,0-1 0,0 1 0,0-1 0,0 0 0,-15-48 0,9 28 0,5 20 0,1 0 0,-1 0 0,1-1 0,-1 1 0,0 0 0,1 0 0,-1 0 0,0 0 0,0 0 0,0 0 0,0 0 0,0 0 0,0 0 0,0 0 0,0 1 0,0-1 0,0 0 0,0 1 0,-1-1 0,1 1 0,0-1 0,0 1 0,-1-1 0,1 1 0,-3 0 0,1 0 0,0 1 0,0 0 0,0-1 0,-1 1 0,1 1 0,0-1 0,0 0 0,0 1 0,1 0 0,-1-1 0,-4 5 0,-13 10 0,2 0 0,0 1 0,1 1 0,1 0 0,-15 23 0,-66 112 0,63-97 0,-70 120 0,-107 246 0,206-410 0,-19 52 0,23-61 0,0 0 0,0 0 0,0 0 0,1 0 0,-1 0 0,1 0 0,0 0 0,0 0 0,0 0 0,0 0 0,0 0 0,1 0 0,0 0 0,-1 0 0,1 0 0,2 3 0,-2-5 0,-1 0 0,1-1 0,0 1 0,0 0 0,0-1 0,0 1 0,0 0 0,0-1 0,1 0 0,-1 1 0,0-1 0,0 0 0,0 1 0,0-1 0,0 0 0,1 0 0,-1 0 0,0 0 0,0 0 0,0 0 0,0 0 0,1 0 0,-1-1 0,0 1 0,0 0 0,0-1 0,0 1 0,0-1 0,0 1 0,0-1 0,1 0 0,17-10 0,-1-1 0,-1-1 0,0 0 0,-1-1 0,-1-1 0,0 0 0,19-25 0,-19 22 0,64-77 0,97-152 0,44-120 0,-104 169 0,-71 130 0,-26 53 0,-19 14 0,1 1 0,-1 0 0,1 0 0,-1 0 0,1 0 0,-1 0 0,1 0 0,-1 0 0,1 0 0,-1 0 0,0 0 0,1 0 0,-1 0 0,1 0 0,-1 1 0,1-1 0,-1 0 0,1 0 0,-1 0 0,0 1 0,1-1 0,-1 0 0,0 0 0,1 1 0,-1-1 0,0 0 0,1 1 0,1 3 0,0-1 0,-1 0 0,0 1 0,1-1 0,-1 1 0,0 0 0,-1-1 0,2 8 0,4 69 0,-3 0 0,-12 131 0,6-178 0,1 4 0,-2 0 0,-12 46 0,12-68 0,0 0 0,-2 0 0,0 0 0,0-1 0,-1 1 0,-1-1 0,-16 21 0,22-32 0,1-1 0,-1 1 0,0-1 0,0 0 0,-1 0 0,1 0 0,0 0 0,-1 0 0,1 0 0,-1-1 0,1 1 0,-1-1 0,0 1 0,0-1 0,1 0 0,-1 0 0,0-1 0,0 1 0,-4 0 0,5-2 0,-1 1 0,1-1 0,-1 0 0,1 0 0,-1 0 0,1 0 0,-1-1 0,1 1 0,0-1 0,0 1 0,0-1 0,0 0 0,0 0 0,0 0 0,0 0 0,1 0 0,-1 0 0,1 0 0,-1-1 0,1 1 0,0 0 0,0-1 0,-1-2 0,-10-31 0,1 0 0,1-1 0,2 0 0,2 0 0,-2-70 0,-1 13 0,9 91 0,-5-45 0,-1 0 0,-2 0 0,-3 1 0,-28-80 0,33 115 0,0-1 0,0 1 0,-1 0 0,-1 1 0,0 0 0,-1 0 0,0 1 0,0 0 0,-15-12 0,15 16 0,0 0 0,-1 0 0,0 1 0,0 0 0,0 0 0,-1 1 0,1 1 0,-1 0 0,0 0 0,0 1 0,0 1 0,0 0 0,-13 0 0,6 1 0,0 2 0,-1 0 0,1 1 0,0 1 0,0 0 0,1 1 0,-1 1 0,-23 12 0,-12 10 0,-61 42 0,111-68 0,-77 52 0,1 4 0,-131 126 0,169-141 0,1 1 0,3 2 0,2 2 0,1 1 0,3 2 0,-25 55 0,49-90 0,0 0 0,0 1 0,2 0 0,0 0 0,-3 19 0,8-34 0,0-1 0,-1 0 0,1 1 0,0-1 0,0 1 0,0-1 0,0 0 0,0 1 0,0-1 0,0 1 0,1-1 0,-1 0 0,0 1 0,1-1 0,-1 0 0,1 1 0,0-1 0,-1 0 0,1 0 0,0 0 0,1 2 0,0-2 0,-1-1 0,0 0 0,1 1 0,-1-1 0,1 0 0,-1 0 0,1 0 0,-1 0 0,1-1 0,-1 1 0,1 0 0,-1-1 0,1 1 0,-1-1 0,0 1 0,1-1 0,-1 1 0,0-1 0,1 0 0,-1 0 0,0 0 0,2-1 0,16-14 0,-2 1 0,0-2 0,-1 0 0,0-1 0,-1-1 0,14-25 0,-17 27 0,64-96 0,-6-3 0,100-222 0,-134 263 0,-36 75 0,0-1 0,0 1 0,0-1 0,0 1 0,1-1 0,-1 1 0,0-1 0,0 1 0,1-1 0,-1 1 0,0-1 0,1 1 0,-1 0 0,0-1 0,1 1 0,-1 0 0,1-1 0,-1 1 0,0 0 0,1-1 0,-1 1 0,1 0 0,-1 0 0,1 0 0,-1-1 0,1 1 0,-1 0 0,1 0 0,-1 0 0,1 0 0,-1 0 0,1 0 0,0 0 0,-1 0 0,1 0 0,-1 0 0,1 0 0,-1 0 0,1 0 0,-1 1 0,1-1 0,-1 0 0,1 0 0,-1 1 0,0-1 0,1 0 0,-1 0 0,1 1 0,-1-1 0,0 1 0,1-1 0,-1 0 0,1 1 0,-1-1 0,0 1 0,0-1 0,1 1 0,-1-1 0,0 1 0,0-1 0,0 1 0,1 0 0,5 19 0,-1 1 0,-1 0 0,-1 0 0,0 1 0,-2-1 0,-1 32 0,0-8 0,-2 720 0,11-912 0,44-238 0,-51 375 0,9-45 0,36-102 0,-46 155 0,-1 0 0,1 1 0,-1-1 0,1 1 0,0-1 0,-1 0 0,1 1 0,0-1 0,0 1 0,0 0 0,0-1 0,0 1 0,1 0 0,-1-1 0,0 1 0,1 0 0,-1 0 0,1 0 0,1-1 0,-2 3 0,0 0 0,0 0 0,0 0 0,-1 0 0,1 0 0,0 0 0,0 0 0,-1 0 0,1 1 0,-1-1 0,1 0 0,-1 0 0,1 0 0,-1 1 0,0-1 0,0 0 0,1 0 0,-1 1 0,0-1 0,0 0 0,0 1 0,-1-1 0,1 0 0,0 0 0,-1 3 0,0 17 0,-2 1 0,0-1 0,-2 1 0,0-1 0,-1-1 0,-16 38 0,-69 117 0,87-166 0,-32 54 0,-2-1 0,-76 94 0,96-135 0,0-2 0,-2-1 0,0 0 0,-32 20 0,39-29 0,-1-1 0,0-1 0,-1 0 0,0-1 0,0-1 0,0 0 0,-1-1 0,-21 3 0,31-6 0,-1 0 0,1 0 0,0-1 0,-1 0 0,1 0 0,-1-1 0,1 1 0,0-2 0,-1 1 0,1-1 0,0 0 0,0 0 0,0 0 0,0-1 0,-11-6 0,12 4 0,0 0 0,0 0 0,1-1 0,-1 1 0,1-1 0,0 0 0,1 0 0,0 0 0,0 0 0,0-1 0,0 0 0,1 1 0,0-1 0,1 0 0,-2-8 0,-8-80 0,3 0 0,9-168 0,1 165 0,3-23 0,-1-50 0,-2 534 0,-3-222 0,4-96 0,0-43 0,1-11 0,13-75 0,59-465 0,-64 495 0,-7 53 0,-1 13 0,3 91 0,-6 62 0,1 45 0,-2-314 0,2 67 0,-2 1 0,-1-1 0,-11-63 0,11 95 0,0 1 0,0 0 0,0 0 0,-1 0 0,1 0 0,-1 0 0,0 1 0,0-1 0,-1 0 0,1 1 0,-1 0 0,0-1 0,1 1 0,-1 0 0,-1 0 0,1 1 0,0-1 0,-1 1 0,-4-3 0,3 3 0,-1 0 0,0 0 0,0 1 0,0 0 0,0 0 0,0 0 0,0 1 0,0 0 0,0 0 0,0 0 0,-12 3 0,-5 2 0,1 2 0,-1 0 0,1 1 0,1 2 0,-34 19 0,6 1 0,2 2 0,-62 55 0,-77 90 0,46-43 0,128-122 0,-39 30 0,49-40 0,0 0 0,-1-1 0,1 1 0,-1-1 0,1 0 0,-1 0 0,0 1 0,1-2 0,-1 1 0,0 0 0,0-1 0,0 1 0,0-1 0,1 0 0,-1 0 0,0 0 0,-4 0 0,5-1 0,0 0 0,1 0 0,-1 0 0,0-1 0,1 1 0,-1 0 0,1-1 0,-1 1 0,1-1 0,0 1 0,-1-1 0,1 1 0,0-1 0,0 0 0,0 0 0,0 0 0,1 0 0,-1 0 0,0 1 0,1-1 0,-1 0 0,1 0 0,0-1 0,0 1 0,0-3 0,2-57 0,-2 61 0,12-71 0,4 0 0,35-100 0,-36 123 0,-11 36 0,1 0 0,0 1 0,10-18 0,-14 28 0,0 1 0,0-1 0,0 1 0,0 0 0,0-1 0,0 1 0,0 0 0,1 0 0,-1 0 0,0-1 0,1 1 0,-1 1 0,1-1 0,-1 0 0,4-1 0,-4 2 0,0 0 0,0 0 0,0 0 0,0 1 0,1-1 0,-1 0 0,0 1 0,0-1 0,0 1 0,0-1 0,0 1 0,0-1 0,0 1 0,0 0 0,0-1 0,0 1 0,-1 0 0,1 0 0,0 0 0,0 0 0,-1 0 0,1 0 0,0 0 0,-1 0 0,1 0 0,-1 0 0,1 1 0,7 18 0,-1 0 0,0 0 0,-2 1 0,0 0 0,3 37 0,-5-36 0,23 213 0,24 133 0,-48-358 0,1 0 0,0 0 0,0-1 0,1 1 0,5 9 0,-8-18 0,0 1 0,-1-1 0,1 0 0,0 1 0,0-1 0,0 0 0,0 0 0,0 0 0,0 1 0,0-1 0,0 0 0,0 0 0,0-1 0,1 1 0,-1 0 0,0 0 0,1 0 0,-1-1 0,1 1 0,-1-1 0,1 1 0,-1-1 0,1 0 0,-1 1 0,1-1 0,-1 0 0,1 0 0,-1 0 0,1 0 0,-1 0 0,1-1 0,-1 1 0,1 0 0,-1-1 0,1 1 0,-1-1 0,1 1 0,-1-1 0,0 0 0,1 0 0,1-1 0,7-8 0,-1 0 0,0-1 0,0 0 0,-1-1 0,0 0 0,-1 0 0,0-1 0,-1 0 0,4-14 0,-7 20 0,164-463 0,-166 467 0,13-36 0,-12 54 0,-17 70 0,-123 444 0,134-514 0,-1 0 0,0-1 0,-1 0 0,0 0 0,-1-1 0,-17 26 0,21-35 0,-1 0 0,0 0 0,0 0 0,0 0 0,-1-1 0,1 1 0,-1-1 0,0 0 0,0-1 0,0 1 0,0-1 0,0 0 0,-1 0 0,1 0 0,0-1 0,-1 0 0,0 0 0,1 0 0,-1-1 0,1 0 0,-9-1 0,-4-1 0,1-2 0,0 0 0,0 0 0,0-2 0,0 0 0,1-1 0,0-1 0,-20-12 0,-8-9 0,-64-53 0,57 37 0,1-2 0,3-2 0,1-3 0,-46-68 0,92 119 0,0 1 0,-1-1 0,1 0 0,-1 1 0,1-1 0,0 0 0,-1 0 0,1 1 0,0-1 0,0 0 0,0 0 0,-1 1 0,1-1 0,0 0 0,0 0 0,0 0 0,0 1 0,0-1 0,1 0 0,-1 0 0,0 0 0,0 1 0,0-1 0,1 0 0,-1 1 0,1-2 0,13-29 0,2 0 0,33-48 0,6-12 0,-25 34 0,-2-2 0,-3 0 0,-3-2 0,25-105 0,-252 963 0,175-701 0,-45 92 0,75-187 0,-4 8 0,0-1 0,-1 1 0,0-1 0,-9 11 0,14-18 0,-1-1 0,1 1 0,-1 0 0,1-1 0,-1 1 0,1-1 0,-1 1 0,0-1 0,1 0 0,-1 1 0,0-1 0,0 0 0,1 1 0,-1-1 0,0 0 0,0 0 0,1 0 0,-1 1 0,0-1 0,0 0 0,0 0 0,1 0 0,-1 0 0,-1-1 0,1 0 0,-1 1 0,1-1 0,0 0 0,0 0 0,0-1 0,0 1 0,0 0 0,0 0 0,0 0 0,0-1 0,0 1 0,0-1 0,1 1 0,-1 0 0,0-1 0,1 1 0,-1-3 0,-7-31 0,1-1 0,2 0 0,2 1 0,1-43 0,1 52 0,2-352 0,-1-8 0,0 382 0,0-7 0,-1 0 0,0 0 0,-5-20 0,6 30 0,0-1 0,-1 1 0,1-1 0,-1 1 0,1-1 0,-1 1 0,0-1 0,1 1 0,-1 0 0,0 0 0,0-1 0,0 1 0,0 0 0,0 0 0,0 0 0,0 0 0,0 0 0,0 0 0,-1 0 0,1 0 0,0 0 0,-1 1 0,1-1 0,0 1 0,-1-1 0,1 1 0,-1-1 0,1 1 0,-1 0 0,1-1 0,-1 1 0,1 0 0,-1 0 0,1 0 0,-3 1 0,-2 1 0,0 0 0,0 0 0,0 1 0,0 0 0,1 0 0,-1 1 0,1-1 0,-1 1 0,1 0 0,1 1 0,-10 9 0,-52 70 0,52-65 0,-308 489 0,129-191 0,183-300 0,-1-1 0,-23 26 0,34-42 0,0 1 0,0-1 0,-1 1 0,1 0 0,-1-1 0,1 1 0,-1-1 0,1 1 0,-1-1 0,1 1 0,-1-1 0,1 1 0,-1-1 0,1 0 0,-1 1 0,0-1 0,1 0 0,-1 1 0,0-1 0,1 0 0,-1 0 0,0 0 0,1 0 0,-1 1 0,0-1 0,1 0 0,-1 0 0,0 0 0,1-1 0,-1 1 0,0 0 0,0 0 0,1 0 0,-1 0 0,0-1 0,1 1 0,-1 0 0,1 0 0,-1-1 0,0 1 0,1-1 0,-1 1 0,1-1 0,-1 1 0,1-1 0,-1 1 0,1-1 0,-1 1 0,1-1 0,0 1 0,-1-2 0,-2-5 0,1 0 0,1 0 0,-1 0 0,1 0 0,0 0 0,1-1 0,0 1 0,0-9 0,9-72 0,-7 70 0,60-360 0,-17 124 0,-39 218 0,-7 44 0,-9 62 0,-27 237 0,38-286 0,5-24 0,10-39 0,-13 34 0,292-754 0,-251 662 0,-26 76 0,-18 24 0,1 0 0,-1-1 0,0 1 0,0 0 0,1 0 0,-1 0 0,0 0 0,1 0 0,-1 0 0,0 0 0,0 0 0,1 0 0,-1 0 0,0 0 0,1 1 0,-1-1 0,0 0 0,0 0 0,1 0 0,-1 0 0,0 0 0,0 0 0,1 1 0,-1-1 0,0 0 0,0 0 0,0 0 0,1 1 0,-1-1 0,0 0 0,0 0 0,0 1 0,0-1 0,0 0 0,1 0 0,-1 1 0,0-1 0,0 0 0,0 0 0,0 1 0,0-1 0,0 0 0,0 1 0,0-1 0,2 57 0,-15 53 0,-5 0 0,-36 121 0,29-130 0,-106 420 0,125-486 0,20-60 0,-7 13 0,32-62 0,99-174 0,-129 232 0,2 0 0,-1 1 0,23-24 0,-32 38 0,1 0 0,-1-1 0,1 1 0,-1 0 0,1 0 0,-1 0 0,1 0 0,-1 0 0,1 0 0,0 0 0,0 0 0,-1 1 0,1-1 0,0 1 0,0-1 0,0 1 0,0 0 0,0 0 0,-1 0 0,1 0 0,0 0 0,0 0 0,0 0 0,2 1 0,-1 0 0,-1 1 0,1 0 0,-1-1 0,0 1 0,0 0 0,1 0 0,-2 0 0,1 0 0,0 0 0,0 0 0,-1 1 0,1-1 0,-1 1 0,2 3 0,3 9 0,0 1 0,-1 0 0,-1 0 0,3 18 0,8 108 0,-9-128 0,1-16 0,8-22 0,-15 22 0,78-196 0,-64 168 0,-11 29 0,-3 8 0,-15 54 0,-19 31 0,-5-1 0,-3-3 0,-71 110 0,108-188 0,-2 0 0,1-1 0,-1 0 0,0 0 0,-1 0 0,0-1 0,-1-1 0,1 1 0,-12 6 0,17-13 0,0 1 0,0-1 0,0 0 0,0 0 0,0 0 0,0 0 0,-1-1 0,1 1 0,0-1 0,0 0 0,-1 0 0,1 0 0,0 0 0,-4-1 0,1-1 0,1 1 0,0-1 0,0 0 0,0-1 0,1 1 0,-1-1 0,0 0 0,1 0 0,0 0 0,-8-8 0,-14-19 0,2-1 0,1-1 0,1-1 0,-33-70 0,45 84 0,-392-843 0,388 827 0,-18-38 0,30 69 0,0 0 0,-1 0 0,1 0 0,-1 0 0,0 0 0,0 1 0,-1-1 0,1 1 0,-1 0 0,1 0 0,-1 0 0,-5-3 0,7 6 0,1-1 0,-1 1 0,1 0 0,0 0 0,-1-1 0,1 1 0,-1 0 0,1 0 0,-1 0 0,1 0 0,-1 1 0,1-1 0,0 0 0,-1 1 0,1-1 0,-1 1 0,1-1 0,0 1 0,-1-1 0,1 1 0,0 0 0,0 0 0,0 0 0,-1 0 0,1 0 0,0 0 0,0 0 0,0 0 0,1 0 0,-1 0 0,0 0 0,0 1 0,1-1 0,-2 3 0,-21 54 0,22-52 0,-37 153 0,34-136 0,1 0 0,1 1 0,1-1 0,4 39 0,-3-60 0,0-1 0,0 0 0,0 1 0,1-1 0,-1 0 0,0 1 0,1-1 0,-1 0 0,1 1 0,-1-1 0,1 0 0,0 0 0,-1 0 0,1 0 0,0 0 0,1 2 0,-1-3 0,-1 0 0,1 1 0,0-1 0,-1 0 0,1 0 0,-1 0 0,1 0 0,-1 0 0,1 0 0,0 0 0,-1 0 0,1 0 0,-1 0 0,1 0 0,-1 0 0,1 0 0,-1-1 0,1 1 0,-1 0 0,1 0 0,-1-1 0,1 1 0,-1 0 0,1-1 0,0 0 0,27-32 0,-8-1 0,17-43 0,-16 32 0,-20 44 0,1-5 0,1 0 0,0 0 0,0 0 0,1 1 0,0 0 0,5-6 0,-9 11 0,0-1 0,1 1 0,-1 0 0,0 0 0,1-1 0,-1 1 0,1 0 0,-1 0 0,0-1 0,1 1 0,-1 0 0,1 0 0,-1 0 0,1 0 0,-1 0 0,1 0 0,-1 0 0,1 0 0,-1 0 0,1 0 0,-1 0 0,0 0 0,1 0 0,-1 0 0,1 0 0,-1 1 0,1-1 0,-1 0 0,1 0 0,-1 0 0,0 1 0,1-1 0,13 27 0,-1 21 0,7 57 0,8 34 0,-23-121 0,0 0 0,2 0 0,0-1 0,1 0 0,14 22 0,-19-35 0,-1 0 0,1 0 0,-1-1 0,1 1 0,0-1 0,1 1 0,-1-1 0,1 0 0,-1 0 0,1-1 0,0 1 0,0-1 0,0 0 0,0 0 0,0 0 0,1 0 0,-1-1 0,0 0 0,7 1 0,-5-2 0,0 0 0,-1 0 0,1-1 0,-1 0 0,1-1 0,-1 1 0,1-1 0,-1 0 0,0 0 0,0 0 0,0-1 0,0 0 0,8-6 0,7-8 0,0-1 0,0-1 0,-2-1 0,-1-1 0,22-32 0,17-35 0,-4-3 0,-4-2 0,-3-2 0,-5-2 0,28-106 0,-64 189 0,3-5 0,-2-2 0,5-31 0,-10 49 0,1 0 0,-1 0 0,1-1 0,-1 1 0,0 0 0,0 0 0,-1-1 0,1 1 0,-1 0 0,1 0 0,-1 0 0,0 0 0,0 0 0,-1 0 0,1 0 0,0 0 0,-1 0 0,0 0 0,0 1 0,0-1 0,0 0 0,0 1 0,-4-4 0,4 5 0,0 0 0,0 0 0,-1 1 0,1-1 0,0 0 0,0 1 0,-1 0 0,1-1 0,0 1 0,0 0 0,-1 0 0,1 0 0,0 0 0,-1 1 0,1-1 0,0 1 0,0-1 0,-4 3 0,-41 22 0,-8 16 0,2 2 0,-71 76 0,-12 10 0,-233 183 0,287-251 0,56-48 0,26-13 0,0 0 0,-1 0 0,1 0 0,0 0 0,0 0 0,-1 1 0,1-1 0,0 0 0,0 0 0,-1 0 0,1 0 0,0 0 0,0 0 0,-1 0 0,1 0 0,0-1 0,0 1 0,-1 0 0,1 0 0,0 0 0,0 0 0,-1 0 0,1 0 0,0 0 0,0-1 0,0 1 0,-1 0 0,1 0 0,0 0 0,0 0 0,0-1 0,-1 1 0,1 0 0,0 0 0,0 0 0,0-1 0,0 1 0,0 0 0,0 0 0,0-1 0,-1 1 0,2-4 0,0 0 0,-1 0 0,1 0 0,1 0 0,-1 0 0,1 1 0,3-7 0,25-52 0,2 2 0,49-67 0,-76 121 0,-1 0 0,1 0 0,0 0 0,1 1 0,-1-1 0,1 1 0,7-4 0,-12 8 0,-1 1 0,1-1 0,-1 1 0,1 0 0,0-1 0,0 1 0,-1 0 0,1-1 0,0 1 0,0 0 0,-1 0 0,1 0 0,0-1 0,0 1 0,0 0 0,-1 0 0,1 0 0,0 0 0,0 1 0,0-1 0,-1 0 0,1 0 0,0 0 0,0 1 0,-1-1 0,1 0 0,0 1 0,-1-1 0,1 0 0,0 1 0,-1-1 0,1 1 0,0-1 0,-1 1 0,1 0 0,-1-1 0,1 1 0,-1-1 0,1 1 0,-1 0 0,0 0 0,1-1 0,-1 1 0,0 0 0,1 1 0,1 7 0,0-1 0,-1 1 0,0 0 0,0-1 0,-1 1 0,0 0 0,-1 0 0,0-1 0,-3 15 0,-27 94 0,23-92 0,-343 883-806,121-349 705,223-543 101,1 1 0,0 0 0,1 1 0,-3 25 0,8-43 0,0 1 0,0-1 0,0 1 0,0-1 0,0 0 0,0 1 0,0-1 0,0 1 0,0-1 0,0 1 0,0-1 0,0 1 0,0-1 0,0 1 0,0-1 0,1 0 0,-1 1 0,0-1 0,0 1 0,1-1 0,-1 0 0,0 1 0,1-1 0,-1 0 0,0 1 0,1-1 0,-1 0 0,0 0 0,1 1 0,-1-1 0,0 0 0,1 0 0,-1 1 0,1-1 0,-1 0 0,1 0 0,-1 0 0,1 0 0,0 0 0,25-14 0,-1-7 0,-2-1 0,40-48 0,43-71 0,-101 134 0,390-608 0,-393 611 0,34-54 0,-3-1 0,38-94 0,-69 148 12,0 0 0,-1 0-1,1 0 1,-1 0 0,0 0 0,-1-1 0,1 1 0,-1-6-1,0 11 0,0-1 0,0 0 0,0 1 0,0-1 0,0 1 0,-1-1 1,1 1-1,0-1 0,0 1 0,0-1 0,-1 1 0,1-1 0,0 1 0,-1-1 0,1 1 0,0-1 0,-1 1 0,1-1 0,-1 1 0,1 0 0,-1-1 0,1 1 0,-1 0 0,1-1 0,-1 1 0,1 0 0,-1 0 0,1 0 0,-1-1 0,1 1 0,-1 0 0,0 0 0,1 0 0,-1 0 0,1 0 0,-1 0 0,1 0 0,-1 0 0,0 0 0,-6 3 25,-1 0 0,1 0 0,1 1 0,-1 0 0,0 0 0,1 1 0,0 0 0,0 0 0,-7 8 0,-292 319-36,262-283 0,28-30 0,8-10 0,0 0 0,-1 0 0,0-1 0,0 0 0,-1-1 0,-11 9 0,19-16 0,0 1 0,-1 0 0,1-1 0,0 1 0,-1-1 0,1 0 0,0 1 0,0-1 0,-1 0 0,1 0 0,-1 0 0,1 0 0,0 0 0,-1 0 0,1 0 0,0 0 0,-1 0 0,1-1 0,0 1 0,0-1 0,-1 1 0,-1-2 0,1 0 0,-1 0 0,1 0 0,0-1 0,0 1 0,0-1 0,0 1 0,0-1 0,1 0 0,-1 0 0,1 0 0,0 0 0,-1 0 0,0-5 0,-7-25 0,2 0 0,1 0 0,-3-46 0,5-109 0,3 119 0,1-231 0,0 282 0,-1 0 0,-1 0 0,-5-22 0,7 39 0,0-1 0,0 1 0,0-1 0,-1 1 0,1-1 0,-1 1 0,1 0 0,-1-1 0,1 1 0,-1 0 0,0-1 0,1 1 0,-1 0 0,0 0 0,0 0 0,0-1 0,0 1 0,0 0 0,0 0 0,-1 1 0,1-1 0,0 0 0,0 0 0,-1 1 0,1-1 0,0 0 0,-1 1 0,1-1 0,0 1 0,-1 0 0,1-1 0,-1 1 0,-2 0 0,0 1 0,-1 1 0,1 0 0,0 0 0,-1 0 0,1 0 0,0 1 0,0-1 0,1 1 0,-1 0 0,-4 5 0,-62 60 0,-110 142 0,115-129 0,-69 97 0,27-34 0,90-128 0,16-16 0,1 0 0,0 0 0,0 0 0,0 1 0,-1-1 0,1 0 0,0 0 0,0 0 0,-1 0 0,1 0 0,0 0 0,0 0 0,-1-1 0,1 1 0,0 0 0,0 0 0,0 0 0,-1 0 0,1 0 0,0 0 0,0 0 0,0 0 0,-1-1 0,1 1 0,0 0 0,0 0 0,0 0 0,0 0 0,-1-1 0,1 1 0,0 0 0,0 0 0,0 0 0,0 0 0,0-1 0,0 1 0,0 0 0,-1 0 0,1-1 0,0 1 0,0 0 0,0-1 0,1-36 0,-1 36 0,17-95 0,33-112 0,-7 37 0,-35 134 0,15-83 0,-47 161 0,-49 133 0,65-151 0,31-52 0,-19 25 0,249-387 0,-101 143 0,-114 194 0,-24 39 0,-8 14 0,-15 41 0,-145 344 0,87-228 0,-250 606-765,291-696 765,11-25 0,-1-2 0,-2 0 0,-42 68 0,60-106 0,-1 0 0,1 0 0,-1 0 0,0-1 0,1 1 0,-1 0 0,0 0 0,1-1 0,-1 1 0,0-1 0,0 1 0,1-1 0,-1 1 0,0-1 0,0 1 0,0-1 0,0 1 0,0-1 0,-2 0 0,3 0 0,-1 0 0,0-1 0,1 1 0,-1-1 0,0 1 0,1-1 0,-1 1 0,1-1 0,-1 1 0,1-1 0,-1 0 0,1 1 0,-1-1 0,1 0 0,0 1 0,-1-1 0,1 0 0,0 0 0,0 1 0,-1-1 0,1 0 0,0 0 0,0 0 0,-4-35 0,1 0 0,2 0 0,2 0 0,8-61 0,-5 56 0,164-1029 80,-153 991-33,-10 59 78,2-18 180,-7 38-303,0 0 0,0 0 0,0-1 0,0 1 0,0 0 0,0 0 0,0 0 0,0 0 1,0 0-1,0 0 0,0 0 0,0-1 0,0 1 0,0 0 0,0 0 0,0 0 0,0 0 0,-1 0 0,1 0 0,0 0 0,0-1 0,0 1 0,0 0 0,0 0 0,0 0 0,0 0 0,0 0 0,0 0 0,0 0 0,0 0 0,-1 0 0,1 0 0,0 0 0,0-1 0,0 1 0,0 0 0,0 0 0,0 0 0,0 0 0,-1 0 0,1 0 0,0 0 0,0 0 0,0 0 0,0 0 0,0 0 0,0 0 0,-1 0 0,1 0 0,0 0 0,0 0 0,0 0 0,0 1 0,0-1 0,0 0 0,0 0 0,0 0 0,-1 0 0,1 0 0,0 0 0,0 0 0,0 0 0,0 0 0,-15 18 77,-321 558-79,189-310 0,63-116 0,-52 88 0,128-229 0,11-21 0,13-33 0,161-336 0,-5 9 0,-164 347 0,-8 25 0,0 0 0,0 0 0,0 1 0,0-1 0,0 0 0,0 0 0,0 0 0,-1 0 0,1 0 0,0 0 0,0 0 0,0 0 0,0 0 0,0 0 0,0 0 0,0 0 0,0 0 0,0 0 0,0 0 0,-1 0 0,1 0 0,0 0 0,0-1 0,0 1 0,0 0 0,0 0 0,0 0 0,0 0 0,0 0 0,0 0 0,0 0 0,0 0 0,-1 0 0,1 0 0,0 0 0,0 0 0,0 0 0,0-1 0,0 1 0,0 0 0,0 0 0,0 0 0,0 0 0,0 0 0,0 0 0,0 0 0,0 0 0,0 0 0,0 0 0,0-1 0,0 1 0,0 0 0,0 0 0,0 0 0,0 0 0,0 0 0,0 0 0,0 0 0,-24 33 0,-119 229 0,74-128 0,-6 13 0,30-55 0,-59 87 0,81-153 0,23-26 0,-1 0 0,1 1 0,0-1 0,-1 0 0,1 0 0,0 0 0,-1 0 0,1 0 0,0 0 0,-1 1 0,1-1 0,0 0 0,-1 0 0,1 0 0,-1 0 0,1 0 0,0 0 0,-1 0 0,1-1 0,0 1 0,-1 0 0,1 0 0,0 0 0,-1 0 0,1 0 0,0 0 0,-1-1 0,1 1 0,0 0 0,0 0 0,-1 0 0,1-1 0,0 1 0,0 0 0,-1-1 0,1 1 0,0 0 0,0 0 0,0-1 0,-1 0 0,0-4 0,-1-1 0,1 0 0,0 0 0,1 0 0,0 0 0,0 0 0,1-10 0,8-82 0,28-129 0,42-106 0,-26 117 0,-6 4 0,-46 199 0,-8 16 0,-10 19 0,0 1 0,-17 31 0,10-15 0,-357 621 0,349-597 0,3-5 0,-50 76 0,55-110 0,23-24 0,1 0 0,0 1 0,-1-1 0,1 0 0,0 0 0,-1 0 0,1 0 0,-1 0 0,1 0 0,0 1 0,-1-1 0,1 0 0,-1 0 0,1 0 0,0-1 0,-1 1 0,1 0 0,-1 0 0,1 0 0,0 0 0,-1 0 0,1 0 0,-1 0 0,1-1 0,0 1 0,-1 0 0,1 0 0,0-1 0,-1 1 0,1 0 0,0 0 0,0-1 0,-1 1 0,1 0 0,0-1 0,-1 0 0,-1-4 0,1-1 0,-1 1 0,1-1 0,0 0 0,1 0 0,-1 1 0,2-13 0,34-433 0,-10 216 0,0-125 0,-24 340 0,0 27 0,-3 43 0,-44 316 0,19-166 0,21-155 0,-44 290 0,34-278 0,16-56 0,0-1 0,0 0 0,0 1 0,0-1 0,0 0 0,0 0 0,0 1 0,0-1 0,0 0 0,0 1 0,0-1 0,-1 0 0,1 0 0,0 1 0,0-1 0,0 0 0,-1 0 0,1 0 0,0 1 0,0-1 0,0 0 0,-1 0 0,1 0 0,0 0 0,0 1 0,-1-1 0,1 0 0,0 0 0,-1 0 0,1 0 0,0 0 0,0 0 0,-1 0 0,1 0 0,0 0 0,-1 0 0,1 0 0,0 0 0,-1 0 0,1 0 0,-8-24 0,0-52 0,3 0 0,5-86 0,1 59 0,2-30 0,0 52 0,-14-150 0,10 226 0,1 0 0,-1 0 0,0 0 0,-1 0 0,1 1 0,-1-1 0,0 0 0,0 1 0,-4-8 0,5 12 0,1-1 0,-1 0 0,1 1 0,-1-1 0,0 1 0,1 0 0,-1-1 0,0 1 0,1-1 0,-1 1 0,0 0 0,1 0 0,-1-1 0,0 1 0,0 0 0,0 0 0,1 0 0,-1 0 0,0 0 0,0 0 0,1 0 0,-1 0 0,0 0 0,-1 0 0,0 1 0,-1 0 0,1 1 0,-1-1 0,1 0 0,-1 1 0,1 0 0,0-1 0,0 1 0,0 0 0,-3 4 0,-24 31 0,2 1 0,2 2 0,-26 54 0,26-49 0,-80 151 0,-194 334 0,285-508 0,-33 49 0,43-67 0,1 1 0,-1-1 0,0 0 0,-1 0 0,1 0 0,-1 0 0,1-1 0,-1 0 0,0 0 0,-9 4 0,13-7 0,0 1 0,0-1 0,0 0 0,-1 0 0,1 0 0,0 0 0,-1 0 0,1 0 0,0 0 0,0 0 0,-1 0 0,1-1 0,0 1 0,0 0 0,0-1 0,-1 1 0,1-1 0,0 1 0,0-1 0,0 0 0,0 1 0,0-1 0,0 0 0,0 0 0,0 0 0,0 0 0,1 0 0,-1 0 0,0 0 0,0 0 0,1 0 0,-1 0 0,0-2 0,-15-43 0,15 42 0,-12-59 0,6 25 0,-2 0 0,-1 1 0,-2 1 0,-23-50 0,31 78 0,-1-1 0,0 1 0,0 0 0,-1 0 0,0 1 0,0 0 0,-1 0 0,0 0 0,0 1 0,0 0 0,-1 0 0,0 1 0,0 0 0,-1 0 0,1 1 0,-1 0 0,0 0 0,0 1 0,0 0 0,-1 1 0,1 0 0,-20-1 0,10 3 0,1 1 0,-1 0 0,0 2 0,1 0 0,-1 1 0,-30 11 0,-106 51 0,114-47 0,15-8 0,7-2 0,-1 0 0,1 1 0,-31 22 0,45-25 0,15-5 0,30-7 0,-1-1 0,0-1 0,63-22 0,-1 1 0,308-55 0,-77 19 0,-247 43 0,-84 21 0,0-1 0,0 1 0,1 0 0,-1-1 0,0 1 0,0-1 0,1 1 0,-1-1 0,0 1 0,0-1 0,0 0 0,0 0 0,0 1 0,0-1 0,0 0 0,2-2 0,-4 2 0,1 1 0,0-1 0,-1 1 0,1-1 0,0 1 0,-1-1 0,1 1 0,-1-1 0,1 1 0,-1 0 0,1-1 0,-1 1 0,1 0 0,-1-1 0,1 1 0,-1 0 0,1 0 0,-1-1 0,0 1 0,1 0 0,-1 0 0,1 0 0,-1 0 0,-1 0 0,-69-9 0,-757-4-304,589 14-259,-744 3 157,934-5 406,94-4 0,1281-23-629,-1054 28 816,-174-1 192,114 3 311,-183 2-690,-29-4 0,0 0 0,0 0 0,0 0 0,0 0 0,0 0 0,0 0 0,0 0 0,0 0 0,1 0 0,-1 0 0,0 0 0,0 0 0,0 0 0,0 0 0,0 0 0,0 0 0,0 0 0,0 0 0,0 0 0,0 0 0,1 0 0,-1 0 0,0 0 0,0 0 0,0 1 0,0-1 0,0 0 0,0 0 0,0 0 0,0 0 0,0 0 0,0 0 0,0 0 0,0 0 0,0 0 0,0 0 0,0 1 0,0-1 0,0 0 0,0 0 0,0 0 0,0 0 0,0 0 0,0 0 0,0 0 0,0 0 0,0 0 0,0 1 0,0-1 0,0 0 0,0 0 0,0 0 0,0 0 0,0 0 0,0 0 0,0 0 0,0 0 0,0 0 0,0 0 0,0 1 0,0-1 0,0 0 0,0 0 0,-1 0 0,1 0 0,0 0 0,0 0 0,0 0 0,-20 6 0,-895 108-370,-7-76 0,296-32 370,567-9 0,60 3 0,-1 0 0,0 0 0,0 0 0,0 0 0,0 0 0,0-1 0,0 1 0,0 0 0,0 0 0,0 0 0,0 0 0,0 0 0,0-1 0,0 1 0,0 0 0,0 0 0,0 0 0,0 0 0,0-1 0,0 1 0,0 0 0,0 0 0,0 0 0,0 0 0,0 0 0,0-1 0,0 1 0,0 0 0,0 0 0,0 0 0,0 0 0,0 0 0,-1-1 0,1 1 0,97-14 0,-75 11 0,508-74 89,135-18 445,7 47-465,-562 51-104,9-1 649,-246 1-500,51-4-113,-2738 2-1284,5223-1 1842,-2360 0-559,10-1 0,0 2 0,72 12 0,-128-13 0,-1 0 0,1 1 0,-1-1 0,1 1 0,-1 0 0,1 0 0,-1 0 0,0 0 0,1 0 0,-1 0 0,3 3 0,-5-4 0,0 1 0,1-1 0,-1 1 0,0-1 0,0 0 0,0 1 0,0-1 0,0 1 0,0-1 0,0 1 0,0-1 0,0 0 0,0 1 0,0-1 0,0 1 0,0-1 0,0 0 0,0 1 0,0-1 0,-1 1 0,1-1 0,0 0 0,0 1 0,0-1 0,-1 0 0,1 1 0,0-1 0,0 0 0,-1 1 0,1-1 0,0 0 0,-1 1 0,1-1 0,0 0 0,-1 0 0,1 0 0,-1 1 0,1-1 0,-1 0 0,-9 5 0,1 0 0,-2-1 0,1-1 0,-19 5 0,-171 25 0,-137-5 0,-126-8-164,-1967 4-1876,2385-23 2040,90 5 0,-22-3 0,442 45 0,-64-1 22,111 15 65,2551 361-4524,-2751-377 3826,-189-32 1563,-574-133 51,21 9-879,-257-69 441,-915-227 288,1517 386-733,33 9-54,0-2 0,-88-35 0,136 47-63,1-1 0,-1 1-1,1-1 1,-1 0 0,1 0-1,0-1 1,0 1-1,0-1 1,0 1 0,0-1-1,1 0 1,-4-5 0,5 7-4,1 0 1,-1 0 0,1 0-1,-1-1 1,1 1-1,0 0 1,0 0 0,0-1-1,0 1 1,0 0 0,0 0-1,0-1 1,0 1-1,0 0 1,0 0 0,1 0-1,-1-1 1,0 1 0,1 0-1,-1 0 1,1 0 0,0 0-1,-1 0 1,1 0-1,1-2 1,5-3 17,0 0 0,0 0 0,0 1 0,1 0 0,-1 0 0,1 1 0,1 0 0,-1 1 0,12-4 0,42-13 484,0 3 1,113-16 0,138 3 522,-277 28-948,1448-27 187,-653 28-277,-664-8 14,-122 0 0,-44 9 0,-1 0 0,1 0 0,0 0 0,-1 0 0,1 0 0,0 0 0,-1-1 0,1 1 0,0 0 0,-1-1 0,1 1 0,0 0 0,-1-1 0,1 1 0,-1-1 0,1 1 0,-1-1 0,1 1 0,-1-1 0,1 1 0,-1-1 0,0 0 0,1 0 0,-16-9 0,-28-1 0,-389-46-179,-16 28-179,353 24 281,-431-13 643,289 12-290,527 10 499,-271-3-775,-39 3 0,5-2 0,-315 43 0,-557 5 0,846-48 0,-55 8 0,1 1 0,28-6 0,0 2 0,0 3 0,1 4 0,-105 34 0,91-9 0,68-31 0,-1-1 0,0 0 0,-1-1 0,1-1 0,-1 0 0,0-1 0,-18 3 0,-195 15 0,-285-10 0,492-12 0,2 0 0,7 1 0,-1-1 0,0-1 0,1 0 0,-1 0 0,-14-4 0,25 5 0,1 0 0,0 0 0,-1 0 0,1 0 0,0 0 0,-1 0 0,1 0 0,0 0 0,-1 0 0,1-1 0,0 1 0,-1 0 0,1 0 0,0 0 0,-1 0 0,1 0 0,0-1 0,-1 1 0,1 0 0,0 0 0,0 0 0,-1-1 0,1 1 0,0 0 0,0 0 0,-1-1 0,1 1 0,0 0 0,0-1 0,0 1 0,0 0 0,-1-1 0,1 1 0,0 0 0,0-1 0,0 1 0,0 0 0,0-1 0,0 1 0,0 0 0,0-1 0,0 1 0,0 0 0,0-1 0,0 1 0,0 0 0,0-1 0,0 1 0,1 0 0,-1-1 0,0 1 0,0 0 0,0-1 0,0 1 0,1 0 0,-1-1 0,0 1 0,0 0 0,1 0 0,-1-1 0,0 1 0,0 0 0,1 0 0,-1 0 0,1-1 0,26-12 0,-26 13 0,51-18 0,2 2 0,0 3 0,92-11 0,173 1 0,657 16 44,-536 10-1453,-383-3-5417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36.815"/>
    </inkml:context>
    <inkml:brush xml:id="br0">
      <inkml:brushProperty name="width" value="0.35" units="cm"/>
      <inkml:brushProperty name="height" value="0.35" units="cm"/>
      <inkml:brushProperty name="color" value="#FFFFFF"/>
    </inkml:brush>
  </inkml:definitions>
  <inkml:trace contextRef="#ctx0" brushRef="#br0">731 339 24575,'0'1462'0,"2"-1440"0,5-38 0,-1 0 0,29-66 0,5 1 0,55-85 0,117-145 0,-116 183 0,6 5 0,5 4 0,6 5 0,172-136 0,-270 239 0,-6 5 0,-1-1 0,0 1 0,0-1 0,12-14 0,-19 19 0,0 0 0,1 1 0,-1-1 0,0 0 0,0 0 0,0 0 0,-1 0 0,1 0 0,0 0 0,-1 0 0,1 0 0,-1 0 0,0 0 0,1-1 0,-1 1 0,0 0 0,-1 0 0,1 0 0,0 0 0,0 0 0,-1 0 0,0 0 0,1 0 0,-1 0 0,0 0 0,0 0 0,0 0 0,-2-3 0,-3-3 0,0 1 0,-1 0 0,0 0 0,0 1 0,-1 0 0,1 0 0,-1 0 0,-1 1 0,-12-6 0,-93-35 0,99 40 0,-101-31 0,-1 5 0,-1 6 0,-126-13 0,-370-4 0,253 45-1365,245 7-5461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3.111"/>
    </inkml:context>
    <inkml:brush xml:id="br0">
      <inkml:brushProperty name="width" value="0.35" units="cm"/>
      <inkml:brushProperty name="height" value="0.35" units="cm"/>
      <inkml:brushProperty name="color" value="#FFFFFF"/>
    </inkml:brush>
  </inkml:definitions>
  <inkml:trace contextRef="#ctx0" brushRef="#br0">1 1 24575,'574'26'0,"1187"216"0,-1266-207 0,-358-25 0,157 30 0,-126-14 0,-67-11-1365,-19-1-5461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3.636"/>
    </inkml:context>
    <inkml:brush xml:id="br0">
      <inkml:brushProperty name="width" value="0.35" units="cm"/>
      <inkml:brushProperty name="height" value="0.35" units="cm"/>
      <inkml:brushProperty name="color" value="#FFFFFF"/>
    </inkml:brush>
  </inkml:definitions>
  <inkml:trace contextRef="#ctx0" brushRef="#br0">1 0 24575,'3749'0'-1365,"-3666"0"-5461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4.095"/>
    </inkml:context>
    <inkml:brush xml:id="br0">
      <inkml:brushProperty name="width" value="0.35" units="cm"/>
      <inkml:brushProperty name="height" value="0.35" units="cm"/>
      <inkml:brushProperty name="color" value="#FFFFFF"/>
    </inkml:brush>
  </inkml:definitions>
  <inkml:trace contextRef="#ctx0" brushRef="#br0">1 171 24575,'0'0'0,"1"0"0,-1 0 0,0 0 0,0 0 0,0 0 0,0-1 0,1 1 0,-1 0 0,0 0 0,0 0 0,0 0 0,0 0 0,0-1 0,0 1 0,0 0 0,0 0 0,1 0 0,-1 0 0,0-1 0,0 1 0,0 0 0,0 0 0,0 0 0,0 0 0,0-1 0,0 1 0,0 0 0,0 0 0,0 0 0,0-1 0,0 1 0,0 0 0,0 0 0,0 0 0,-1 0 0,1-1 0,0 1 0,0 0 0,0 0 0,0 0 0,0 0 0,0 0 0,0-1 0,0 1 0,-1 0 0,1 0 0,0 0 0,0 0 0,0 0 0,0 0 0,-1 0 0,1-1 0,0 1 0,0 0 0,22-11 0,28-5 0,0 3 0,1 2 0,69-6 0,-40 6 0,875-66-284,9 71-87,-738 7 350,857 4-1231,-1014-5-5011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4.431"/>
    </inkml:context>
    <inkml:brush xml:id="br0">
      <inkml:brushProperty name="width" value="0.35" units="cm"/>
      <inkml:brushProperty name="height" value="0.35" units="cm"/>
      <inkml:brushProperty name="color" value="#FFFFFF"/>
    </inkml:brush>
  </inkml:definitions>
  <inkml:trace contextRef="#ctx0" brushRef="#br0">3247 1 24575,'-626'27'0,"240"-5"0,-1142 70-651,1403-82 651,0 5 0,-147 38 0,88-11-823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4.923"/>
    </inkml:context>
    <inkml:brush xml:id="br0">
      <inkml:brushProperty name="width" value="0.35" units="cm"/>
      <inkml:brushProperty name="height" value="0.35" units="cm"/>
      <inkml:brushProperty name="color" value="#FFFFFF"/>
    </inkml:brush>
  </inkml:definitions>
  <inkml:trace contextRef="#ctx0" brushRef="#br0">0 868 24575,'1'3'0,"-1"0"0,1-1 0,0 1 0,-1 0 0,1-1 0,0 1 0,1 0 0,-1-1 0,0 1 0,1-1 0,-1 0 0,1 1 0,0-1 0,0 0 0,0 0 0,0 0 0,0 0 0,0 0 0,0-1 0,4 2 0,56 30 0,-55-30 0,176 67-9,297 72 0,-266-84-137,1282 312-1095,-1123-301 909,4-16 0,414 3 1,-346-60 314,-308-4 8,164-32 0,-151 11 316,-1-6-1,216-82 1,-356 113-250,8-3 120,0 0 1,-1-1 0,0-1-1,15-10 1,-28 17-156,1-1 1,-1 1-1,0-1 1,0 0-1,0 0 1,-1 0-1,1 0 0,-1 0 1,0-1-1,0 1 1,0-1-1,0 0 1,0 1-1,-1-1 0,0 0 1,1 0-1,-2 0 1,1 0-1,0 0 0,-1 0 1,1 0-1,-1 0 1,-1-7-1,-1 0-18,-1 0-1,0 0 0,-1 1 1,0-1-1,-1 1 1,0 0-1,-8-12 0,-55-71 2,0 14-5,-3 3 0,-4 3 0,-2 4 0,-103-71 0,57 57 0,-4 5 0,-189-84 0,126 76 0,-4 9 0,-3 8 0,-297-63 0,283 97 0,-375-12 0,-214 53 0,776-5 0,-181 15-1365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5.291"/>
    </inkml:context>
    <inkml:brush xml:id="br0">
      <inkml:brushProperty name="width" value="0.35" units="cm"/>
      <inkml:brushProperty name="height" value="0.35" units="cm"/>
      <inkml:brushProperty name="color" value="#FFFFFF"/>
    </inkml:brush>
  </inkml:definitions>
  <inkml:trace contextRef="#ctx0" brushRef="#br0">1466 0 24575,'-288'121'0,"0"1"0,275-116 0,-234 128 0,217-114 0,1 1 0,0 1 0,2 1 0,1 2 0,-44 52 0,10 9 0,5 2 0,3 2 0,-58 139 0,81-160 30,3 2 0,3 0 0,-26 142 0,42-169-216,3 0 1,1 0-1,2 0 0,2 0 1,2 0-1,2 0 1,21 85-1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5.657"/>
    </inkml:context>
    <inkml:brush xml:id="br0">
      <inkml:brushProperty name="width" value="0.35" units="cm"/>
      <inkml:brushProperty name="height" value="0.35" units="cm"/>
      <inkml:brushProperty name="color" value="#FFFFFF"/>
    </inkml:brush>
  </inkml:definitions>
  <inkml:trace contextRef="#ctx0" brushRef="#br0">0 8 24575,'0'-6'0,"11"4"0,4 36 0,5 57 0,5 58 0,9 54 0,4 37 0,2 12 0,-1-9 0,5-18 0,-6-36 0,-9-44 0,-9-42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5.991"/>
    </inkml:context>
    <inkml:brush xml:id="br0">
      <inkml:brushProperty name="width" value="0.35" units="cm"/>
      <inkml:brushProperty name="height" value="0.35" units="cm"/>
      <inkml:brushProperty name="color" value="#FFFFFF"/>
    </inkml:brush>
  </inkml:definitions>
  <inkml:trace contextRef="#ctx0" brushRef="#br0">0 1 24575,'0'17'0,"0"39"0,0 66 0,0 97 0,0 78 0,0 56-983,0 18 163,0-9 820,0-43 0,0-65 0,0-65 435,6-64-435,1-53-6823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6.324"/>
    </inkml:context>
    <inkml:brush xml:id="br0">
      <inkml:brushProperty name="width" value="0.35" units="cm"/>
      <inkml:brushProperty name="height" value="0.35" units="cm"/>
      <inkml:brushProperty name="color" value="#FFFFFF"/>
    </inkml:brush>
  </inkml:definitions>
  <inkml:trace contextRef="#ctx0" brushRef="#br0">1 1 24575,'5'5'0,"3"37"0,4 65 0,7 78 0,11 52 0,0 30 0,1 9-805,-5-3 805,-6-31 0,-2-51 0,-4-47 198,-4-42-198,2-39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74"/>
    </inkml:context>
    <inkml:brush xml:id="br0">
      <inkml:brushProperty name="width" value="0.35" units="cm"/>
      <inkml:brushProperty name="height" value="0.35" units="cm"/>
      <inkml:brushProperty name="color" value="#FFFFFF"/>
    </inkml:brush>
  </inkml:definitions>
  <inkml:trace contextRef="#ctx0" brushRef="#br0">3159 1 24575,'-434'27'0,"146"-5"0,-398-3 0,-37 1 0,7 55 0,456-24 0,216-37 0,43-14 0,1 0 0,0 0 0,-1 0 0,1 0 0,0 0 0,0 0 0,-1 0 0,1 0 0,0 0 0,-1 1 0,1-1 0,0 0 0,0 0 0,-1 0 0,1 0 0,0 1 0,0-1 0,0 0 0,-1 0 0,1 0 0,0 1 0,0-1 0,0 0 0,-1 0 0,1 1 0,0-1 0,0 0 0,0 0 0,0 1 0,0-1 0,0 0 0,0 1 0,0-1 0,0 0 0,0 0 0,0 1 0,0-1 0,0 0 0,0 1 0,0-1 0,0 0 0,0 0 0,0 1 0,0-1 0,0 0 0,0 1 0,0-1 0,1 0 0,-1 0 0,0 1 0,0-1 0,0 0 0,0 0 0,1 1 0,-1-1 0,13 5 0,0-1 0,0 0 0,0-1 0,0-1 0,21 2 0,249 20 0,182-5-164,178-2-655,463 14-592,2197 46-3076,-2889-73 3504,-357-4 741,304 12-1154,-333-8 1560,-35 1 245,-42 2 656,-1994 189 5146,803-83-7248,1093-98-4464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6.643"/>
    </inkml:context>
    <inkml:brush xml:id="br0">
      <inkml:brushProperty name="width" value="0.35" units="cm"/>
      <inkml:brushProperty name="height" value="0.35" units="cm"/>
      <inkml:brushProperty name="color" value="#FFFFFF"/>
    </inkml:brush>
  </inkml:definitions>
  <inkml:trace contextRef="#ctx0" brushRef="#br0">76 6 24575,'6'-6'0,"1"21"0,0 42 0,-1 66 0,-2 64 0,-1 50 0,-7 24 0,-9 13 0,-7-8 0,0-30 0,2-46 0,0-43 0,2-47-8191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6.978"/>
    </inkml:context>
    <inkml:brush xml:id="br0">
      <inkml:brushProperty name="width" value="0.35" units="cm"/>
      <inkml:brushProperty name="height" value="0.35" units="cm"/>
      <inkml:brushProperty name="color" value="#FFFFFF"/>
    </inkml:brush>
  </inkml:definitions>
  <inkml:trace contextRef="#ctx0" brushRef="#br0">0 0 24575,'11'34'0,"10"55"0,1 58 0,-3 60 0,-5 40 0,-5 22 0,2-6 0,-2-20 0,-1-34 0,3-47 0,-1-46 0,4-37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17.313"/>
    </inkml:context>
    <inkml:brush xml:id="br0">
      <inkml:brushProperty name="width" value="0.35" units="cm"/>
      <inkml:brushProperty name="height" value="0.35" units="cm"/>
      <inkml:brushProperty name="color" value="#FFFFFF"/>
    </inkml:brush>
  </inkml:definitions>
  <inkml:trace contextRef="#ctx0" brushRef="#br0">0 0 24575,'0'34'0,"0"55"0,0 70 0,0 51 0,0 42 0,0 5 0,0-13 0,0-36 0,0-48 0,0-52-8191</inkml:trace>
  <inkml:trace contextRef="#ctx0" brushRef="#br0" timeOffset="1">561 824 24575,'0'6'0,"0"24"0,0 29 0,0 27 0,-11 33 0,-9 8 0,-8-19 0,2-21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21.272"/>
    </inkml:context>
    <inkml:brush xml:id="br0">
      <inkml:brushProperty name="width" value="0.35" units="cm"/>
      <inkml:brushProperty name="height" value="0.35" units="cm"/>
      <inkml:brushProperty name="color" value="#FFFFFF"/>
    </inkml:brush>
  </inkml:definitions>
  <inkml:trace contextRef="#ctx0" brushRef="#br0">2021 0 24575,'-6'0'0,"-57"12"0,-53 25 0,-39 41 0,-28 35 0,-15 26 0,-9 12 0,-8 14 0,10 1 0,18-16 0,18-11 0,26-18 0,38-25 0,36-27-8191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29.601"/>
    </inkml:context>
    <inkml:brush xml:id="br0">
      <inkml:brushProperty name="width" value="0.35" units="cm"/>
      <inkml:brushProperty name="height" value="0.35" units="cm"/>
      <inkml:brushProperty name="color" value="#FFFFFF"/>
    </inkml:brush>
  </inkml:definitions>
  <inkml:trace contextRef="#ctx0" brushRef="#br0">898 690 24575,'0'953'0,"0"-1712"0,-5 828 0,-4-1 0,-2 0 0,-21 70 0,15-63 0,-76 347 0,93-421 0,0-1 0,0 1 0,0-1 0,0 1 0,0 0 0,0-1 0,0 1 0,-1-1 0,1 1 0,0-1 0,0 1 0,0 0 0,0-1 0,-1 1 0,1-1 0,0 1 0,-1-1 0,1 1 0,0-1 0,-1 1 0,1-1 0,-1 0 0,1 1 0,0-1 0,-1 0 0,1 1 0,-1-1 0,1 0 0,-1 1 0,0-1 0,-7-21 0,-1-59 0,3 0 0,5-82 0,1 69 0,1-392 0,1 648 0,-5 291 0,-1-392 0,0-51 0,1-18 0,-6-50 0,4 0 0,2-105 0,3 57 0,-2-7 0,1-593 0,1 692 0,1 0 0,1 0 0,0 0 0,8-23 0,-10 35 0,0 0 0,0 0 0,1 0 0,-1 0 0,0 0 0,1 1 0,-1-1 0,1 0 0,-1 0 0,1 0 0,-1 0 0,1 1 0,0-1 0,0 0 0,-1 1 0,1-1 0,0 0 0,0 1 0,0-1 0,-1 1 0,1-1 0,0 1 0,0 0 0,0-1 0,0 1 0,0 0 0,1-1 0,1 2 0,-1 0 0,0 1 0,0-1 0,0 0 0,0 1 0,0-1 0,0 1 0,-1 0 0,1 0 0,0-1 0,-1 1 0,1 0 0,-1 0 0,0 1 0,0-1 0,0 0 0,1 3 0,18 40 0,-3 1 0,-2 1 0,15 77 0,-25-103 0,100 500 0,60 235 0,-160-736 0,23 69 0,-27-85 0,0 0 0,1-1 0,-1 1 0,1 0 0,0-1 0,0 1 0,1-1 0,-1 0 0,1 0 0,-1 0 0,1 0 0,0 0 0,0 0 0,0-1 0,0 1 0,7 2 0,-8-5 0,1 0 0,-1 0 0,1 0 0,-1-1 0,1 1 0,-1-1 0,0 0 0,1 1 0,-1-1 0,0 0 0,1-1 0,-1 1 0,0 0 0,0 0 0,0-1 0,0 0 0,0 1 0,0-1 0,-1 0 0,1 0 0,0 0 0,-1 0 0,0 0 0,2-3 0,25-38 0,-2-1 0,-2-2 0,-2 0 0,16-50 0,-36 90 0,90-234 0,143-319 0,-152 399 0,195-280 0,-275 436 0,1-1 0,-1 1 0,1-1 0,0 1 0,0 0 0,9-7 0,-12 11 0,-1 0 0,1 0 0,-1 0 0,1-1 0,-1 1 0,1 0 0,-1 0 0,1 0 0,-1 0 0,1 0 0,-1 0 0,1 0 0,-1 0 0,1 0 0,-1 0 0,1 0 0,0 0 0,-1 0 0,1 0 0,-1 0 0,1 1 0,-1-1 0,0 0 0,1 0 0,-1 1 0,1-1 0,-1 0 0,1 1 0,-1-1 0,1 1 0,0 1 0,1 0 0,-1 0 0,0 1 0,0-1 0,0 1 0,0-1 0,-1 0 0,1 1 0,-1-1 0,1 6 0,2 25 0,-2 1 0,-1 0 0,-7 59 0,-28 105 0,23-140 0,-22 96 0,-6-2 0,-6-1 0,-7-3 0,-7-2 0,-143 251 0,192-377 0,-2 0 0,-1 0 0,0-2 0,-19 20 0,31-36 0,-1 0 0,1 0 0,0 0 0,-1-1 0,1 1 0,-1 0 0,0-1 0,1 0 0,-1 0 0,0 0 0,0 0 0,-5 1 0,6-2 0,1 0 0,-1 0 0,0 0 0,1-1 0,-1 1 0,0 0 0,1-1 0,-1 1 0,1-1 0,-1 0 0,1 1 0,-1-1 0,1 0 0,-1 0 0,1 0 0,0 0 0,-2-1 0,-1-4 0,-1 1 0,2 0 0,-1-1 0,1 0 0,-1 0 0,2 0 0,-1 0 0,1-1 0,-2-7 0,-5-20 0,2-1 0,2 0 0,1 0 0,0-45 0,14-146 0,-10 224 0,10-120 0,4 2 0,43-167 0,-51 270 0,-9 38 0,2-15 0,-10 65 0,-2-1 0,-4-1 0,-34 93 0,50-160 0,0 1 0,0-1 0,0 1 0,0-1 0,-1 1 0,1-1 0,-1 0 0,0 1 0,0-1 0,-2 2 0,-4-7 0,-1-18 0,1-25 0,2-1 0,2-1 0,3-84 0,1 48 0,1-333 0,-2 352 0,-3 59 0,-3 19 0,-30 88 0,-32 143 0,21-69 0,-51 231 0,70-276 0,-15 69 0,-13 66 0,-105 295 0,157-546 0,-34 79 0,35-84 0,-1-1 0,1 0 0,-2-1 0,1 1 0,-1-1 0,0 0 0,-1 0 0,-9 7 0,14-13 0,1 0 0,-1 0 0,0 0 0,1 0 0,-1-1 0,0 1 0,0 0 0,1-1 0,-1 0 0,0 1 0,0-1 0,0 0 0,0 0 0,1 0 0,-1 0 0,0 0 0,0 0 0,0-1 0,0 1 0,0-1 0,1 1 0,-1-1 0,0 0 0,1 1 0,-1-1 0,0 0 0,1 0 0,-1 0 0,-1-2 0,-7-5 0,1-1 0,-1 0 0,-11-15 0,-15-12 0,24 29 0,0 1 0,-1 0 0,1 1 0,-1 0 0,0 1 0,-1 0 0,1 1 0,-1 1 0,1 0 0,-21 1 0,-46-10 0,79 11 0,1 0 0,-1 0 0,0 0 0,1 0 0,-1 0 0,0 0 0,1 0 0,-1 0 0,0-1 0,1 1 0,-1 0 0,1-1 0,-1 1 0,0 0 0,1-1 0,-1 1 0,1 0 0,-1-1 0,1 1 0,-1-1 0,1 1 0,-1-1 0,1 1 0,0-1 0,-1 0 0,1 1 0,0-1 0,-1 0 0,1 1 0,0-2 0,12-16 0,38-15 0,-47 31 0,87-46 0,132-50 0,-195 88 0,0 2 0,1 0 0,0 3 0,0 0 0,0 1 0,35 1 0,170 19 0,-196-12 0,724 14 0,-485-21 0,3689 3 0,-3889 1 0,1-5 0,-1-2 0,0-4 0,90-23 0,-106 19 0,0 2 0,94-5 0,124 10 0,-198 7 0,1099 0 0,-430 3 0,-243-19 0,-133 2 0,-351 14 0,112-1 0,0-6 0,218-40 0,-267 31 0,156-10 0,86 19 0,-225 7 0,993 3 0,1422-3 0,-1859 16 0,-74 1 0,-469-15 0,-1 6 0,206 40 0,401 58 0,-503-74 0,34 3 0,-219-32 0,523 27 0,28-31 0,-552-2 0,0-1 0,0-1 0,-1-2 0,1-2 0,-2 0 0,36-17 0,48-14 0,89-34 0,-141 49 0,-6 6 0,72-16 0,-115 29 0,-31 3 0,-45 2 0,56 1 0,-1575 2 0,1548-4 0,-1-2 0,1-1 0,-59-16 0,50 10 0,-66-8 0,-371 11 0,258 12 0,-499-4 0,1397 17 0,72 1 0,-672-22 0,0-3 0,0-3 0,110-30 0,-180 39 0,-1-1 0,0 0 0,0 0 0,0 0 0,0-1 0,0 1 0,0-1 0,0-1 0,-1 1 0,0-1 0,0 1 0,8-10 0,-12 12 0,1 0 0,0 0 0,-1 0 0,1 0 0,0 0 0,-1 0 0,0 0 0,1 0 0,-1 0 0,0-1 0,1 1 0,-1 0 0,0 0 0,0 0 0,0-1 0,0 1 0,0 0 0,0 0 0,0-1 0,-1 1 0,1 0 0,0 0 0,-1-2 0,-1 1 0,0 0 0,1 0 0,-1 0 0,0 1 0,0-1 0,0 0 0,0 1 0,0 0 0,0-1 0,0 1 0,-1 0 0,1 0 0,0 0 0,-1 0 0,-4-1 0,-24-4 0,0 1 0,0 2 0,0 0 0,-1 3 0,-36 3 0,4-2 0,-1397 3 0,1020-4 0,180 15 0,53 0 0,-800-9 3,566-9-131,52 2-43,-346 1-139,5 34 165,657-28 250,0 3-1,0 4 0,1 2 1,1 4-1,-112 45 0,2 18 12,47-18-113,-2-7 0,-167 47 0,251-93-3,-1-1 0,-82 3 0,-110-11 0,168-2 0,-1803-7 0,1857 7 0,0 0 0,0-2 0,-40-9 0,51 8 0,0-1 0,1-1 0,-1 0 0,1-1 0,0 0 0,1-1 0,0 0 0,-14-11 0,-38-39 0,37 32 0,-34-25 0,37 34 0,7 3 0,1 2 0,-2 0 0,0 0 0,0 2 0,0 0 0,-1 1 0,-1 0 0,0 2 0,-26-6 0,-78-3 0,67 9 0,-64-13 0,103 15 0,0-1 0,1-1 0,-1 0 0,1-1 0,1 0 0,-1-2 0,1 1 0,-14-13 0,18 13 0,-1 1 0,-1 0 0,1 0 0,-1 1 0,0 1 0,0 0 0,-1 1 0,1 0 0,-1 1 0,-17-2 0,-21 1 0,-74 2 0,68 3 0,-1492 0 0,504 2 0,986 0 0,-65 11 0,-45 3 0,-860-16 0,500-3 0,-490 2 0,904-6 0,71 3 0,-68 3 0,95 2 0,1 0 0,1 1 0,-1 1 0,0 0 0,1 2 0,0 0 0,-24 12 0,-128 86 0,43-23 0,92-64 0,-1-1 0,0-1 0,-1-2 0,-1-1 0,1-2 0,-2-2 0,-71 8 0,-16-9 0,-130-9 0,86-1 0,158 3 0,-1 0 0,1 0 0,-1 0 0,1 1 0,-1 0 0,1 1 0,-12 3 0,19-4 0,0 1 0,0 0 0,-1 0 0,1 0 0,0 0 0,0 0 0,1 1 0,-1-1 0,0 1 0,1-1 0,0 1 0,-1 0 0,1 0 0,0 0 0,1 1 0,-1-1 0,0 0 0,1 1 0,0-1 0,0 1 0,-1 4 0,0 0 0,0 1 0,0-1 0,1 0 0,0 1 0,0-1 0,1 1 0,1 0 0,-1-1 0,4 16 0,-3-21 0,0 0 0,0 1 0,1-1 0,-1 0 0,1 0 0,0 0 0,0 0 0,0 0 0,0 0 0,0 0 0,1-1 0,-1 1 0,1-1 0,0 0 0,0 1 0,0-1 0,0-1 0,0 1 0,0 0 0,0-1 0,1 1 0,-1-1 0,1 0 0,-1 0 0,7 0 0,44 5 0,-1-3 0,103-7 0,-49-1 0,1470 1 0,-870 6 0,-656-3 0,-42-1 0,-14-2 0,-21-2 0,-276-19 0,169 16 0,-1216-13 0,875 25 0,364-3 0,78 0 0,85 0 0,372 20 0,-161-6 0,42 5 0,-258-15 0,-36-4 0,1 0 0,-1 1 0,1 1 0,-1 0 0,0 1 0,16 5 0,-28-8 0,1 1 0,-1-1 0,1 0 0,-1 0 0,1 0 0,-1 1 0,1-1 0,-1 0 0,1 0 0,-1 1 0,1-1 0,-1 0 0,1 1 0,-1-1 0,0 1 0,1-1 0,-1 0 0,0 1 0,1-1 0,-1 1 0,0-1 0,0 1 0,0-1 0,1 1 0,-1-1 0,0 1 0,0 0 0,0-1 0,0 1 0,0-1 0,0 1 0,0-1 0,0 1 0,0-1 0,0 1 0,0-1 0,0 1 0,-1 0 0,-18 18 0,-36 7 0,-38 5 0,-2-3 0,0-5 0,-2-4 0,0-4 0,-1-4 0,-1-5 0,-146-8 0,298 6 0,80 16 0,-55-4 0,1-4 0,119 3 0,-1005-18 0,550 3 0,2709 0 0,-2262 5 0,306 48 0,-426-45 0,1-4 0,87-5 0,-58-1 0,130-15 0,-28 0 0,212-4 0,364 7 0,-490 16 0,61-22 0,10 6 0,-351 14 0,-695 27 0,-144 17 0,-7-45 0,312-2 0,134 3 0,543-20 0,711 5 0,-551 17 0,-282-2 0,35 2 0,1-4 0,-1-2 0,87-18 0,-70 6 0,0 4 0,0 3 0,1 4 0,87 5 0,-447-1 0,-86-3 0,-42-24 0,-210-6 0,605 34 0,0-2 0,0 1 0,0-2 0,1 1 0,-1-1 0,-13-7 0,-29-7 0,-151-14 0,72 13 0,127 17 0,-1 0 0,0 0 0,1-1 0,-1 0 0,1 0 0,-1 0 0,-8-6 0,13 8 0,1-1 0,-1 1 0,0-1 0,1 1 0,-1-1 0,0 0 0,1 1 0,-1-1 0,1 0 0,-1 1 0,1-1 0,0 0 0,-1 0 0,1 1 0,0-1 0,-1 0 0,1 0 0,0 0 0,0 0 0,0 1 0,0-1 0,0 0 0,0-1 0,0 0 0,1 0 0,0 1 0,-1-1 0,1 0 0,0 1 0,0-1 0,0 1 0,1-1 0,-1 1 0,0-1 0,0 1 0,1 0 0,-1 0 0,1-1 0,2 0 0,10-7 0,1 1 0,-1 1 0,2 0 0,-1 1 0,1 1 0,0 0 0,30-4 0,125-10 0,-153 18 0,684-6 0,-375 12 0,-219-5 0,-7 3 0,1-5 0,170-26 0,-170 11 0,1 4 0,195 2 0,65 12 0,-351 1 0,-22 4 0,-48 9 0,7-1 0,-92 32 0,-77 30 0,205-69 0,0 1 0,1 0 0,1 1 0,-1 1 0,1 0 0,1 1 0,0 0 0,1 1 0,0 0 0,0 0 0,2 2 0,-1-1 0,-7 16 0,5-4 0,1-1 0,1 2 0,1-1 0,1 1 0,1 0 0,2 1 0,-3 31 0,-1-9 0,-2-1 0,-2 0 0,-2-1 0,-24 51 0,34-84 0,4-13 0,-2 8 0,0 0 0,-1 0 0,0-1 0,-1 1 0,0-1 0,-8 9 0,5-12 0,5-10 0,11-19 0,7 0 0,1 2 0,1-1 0,1 2 0,1 1 0,32-27 0,122-84 0,-89 76 0,148-70 0,-171 98 0,1 3 0,0 2 0,101-20 0,-127 37 0,0 1 0,0 2 0,1 1 0,50 7 0,-72-7 0,0 1 0,0-2 0,-1 0 0,1-1 0,-1 0 0,28-11 0,28-6 0,23 9 0,1 3 0,178 8 0,-123 3 0,2374-2 0,-2440-5 0,144-25 0,39-4 0,311 30 0,-270 6 0,-65-4 0,397 6 0,1 43 0,-545-39 0,0-3 0,1-5 0,-1-4 0,100-16 0,-180 18 0,-1-1 0,1 0 0,-1-1 0,0-1 0,0 0 0,0-1 0,0 0 0,-1-1 0,20-12 0,-31 17 0,-1 0 0,0 0 0,1 0 0,-1 0 0,0 0 0,0 0 0,0-1 0,0 1 0,0 0 0,0 0 0,-1-1 0,1 1 0,0-1 0,-1 1 0,1-1 0,-1 1 0,1-1 0,-1 1 0,0-1 0,1 1 0,-1-1 0,0 1 0,0-1 0,0 1 0,0-1 0,0 1 0,-1-1 0,1 0 0,0 1 0,-1-1 0,1 1 0,-1 0 0,0-1 0,1 1 0,-1-1 0,0 1 0,0 0 0,0-1 0,0 1 0,0 0 0,0 0 0,-2-2 0,-7-6 0,1 1 0,-1 0 0,0 1 0,-15-9 0,14 9 0,-20-9 0,0 1 0,-1 2 0,-65-19 0,33 12 0,-643-184 0,649 190 0,0 2 0,-1 3 0,-83-3 0,139 12 0,-1 0 0,0 0 0,1 1 0,-1 0 0,0-1 0,1 1 0,-1 0 0,1 1 0,0-1 0,-1 0 0,1 1 0,-6 3 0,9-4 0,0-1 0,-1 0 0,1 1 0,0-1 0,-1 1 0,1-1 0,0 0 0,-1 1 0,1-1 0,0 1 0,0-1 0,-1 1 0,1-1 0,0 1 0,0-1 0,0 1 0,0-1 0,0 1 0,0-1 0,0 1 0,0-1 0,0 1 0,0-1 0,0 1 0,0-1 0,0 1 0,0-1 0,0 1 0,0-1 0,1 1 0,0 1 0,1 0 0,-1-1 0,1 1 0,-1-1 0,1 0 0,-1 0 0,1 1 0,0-1 0,0 0 0,-1 0 0,1 0 0,3 0 0,30 10 0,0-1 0,1-2 0,61 5 0,-63-8 0,105 6 0,218-9 0,-158-6 0,-120 4 0,24-2 0,0 5 0,146 23 0,138 14 0,-341-37 0,-36-3 0,1 1 0,-1 0 0,0 1 0,0 0 0,0 1 0,0 0 0,0 0 0,0 1 0,-1 1 0,0-1 0,0 2 0,10 6 0,-12-6 0,-1 0 0,0 1 0,0 0 0,0 0 0,-1 0 0,0 1 0,-1-1 0,1 1 0,-1 0 0,-1 0 0,0 1 0,0-1 0,0 1 0,1 10 0,-1-2 0,0-1 0,-1 0 0,-1 1 0,0 0 0,-3 21 0,2-32 0,-1-1 0,0 1 0,0-1 0,-1 0 0,1 1 0,-1-1 0,0 0 0,-1 0 0,1 0 0,-1-1 0,0 1 0,0 0 0,-1-1 0,1 0 0,-1 0 0,0 0 0,0 0 0,0-1 0,-8 6 0,-11 3 0,-1 0 0,0-2 0,-1 0 0,0-2 0,-28 6 0,-139 17 0,62-11 0,46-9 0,-167 1 0,16-3 0,167-4 0,19-2 0,-82 16 0,117-16 0,0 1 0,1 0 0,-1 1 0,1 1 0,0 0 0,0 1 0,1 0 0,0 1 0,0 0 0,-14 13 0,25-20 0,0-1 0,0 1 0,0 0 0,0 0 0,0 0 0,0 0 0,0 0 0,0 0 0,0 0 0,0 0 0,1 1 0,-1-1 0,1 0 0,-1 0 0,1 1 0,-1-1 0,1 0 0,0 1 0,-1-1 0,1 0 0,0 1 0,0 2 0,1-3 0,-1 0 0,1 0 0,0 0 0,0 0 0,-1-1 0,1 1 0,0 0 0,0 0 0,0-1 0,0 1 0,0 0 0,0-1 0,0 1 0,0-1 0,0 1 0,1-1 0,-1 0 0,0 1 0,0-1 0,2 0 0,8 2 0,1-1 0,-1 0 0,1-1 0,15-2 0,32-8 0,-1-2 0,93-33 0,-2 0 0,-21 7 0,-125 37 0,0 0 0,1 0 0,-1 0 0,0 0 0,0 1 0,0-1 0,0 1 0,1 0 0,-1 0 0,0 0 0,0 0 0,1 0 0,-1 1 0,5 1 0,-7-1 0,1 0 0,-1 0 0,0 0 0,0 0 0,0 0 0,0 0 0,0 1 0,0-1 0,0 0 0,0 1 0,-1-1 0,1 0 0,0 1 0,-1-1 0,1 1 0,-1-1 0,0 1 0,1-1 0,-1 1 0,0 0 0,0-1 0,0 1 0,0-1 0,0 1 0,0-1 0,-1 1 0,1-1 0,-1 1 0,1-1 0,-1 1 0,0 1 0,-2 7 0,-1 1 0,0-1 0,-1 0 0,0 0 0,-1 0 0,0-1 0,-1 0 0,1 0 0,-12 10 0,-77 71 0,84-81 0,9-8 0,-11 12 0,-1-1 0,0-1 0,-1 0 0,0-1 0,-1-1 0,-25 11 0,53-39 0,15-9 0,18-20 0,-1-1 0,37-57 0,-19 25 0,-52 68 0,0-1 0,-1 0 0,-1-1 0,0 0 0,-1 0 0,9-28 0,-10 23 0,2 2 0,0-1 0,1 1 0,1 0 0,1 1 0,0 0 0,20-22 0,-25 33 0,1-1 0,0 1 0,0 0 0,0 1 0,0-1 0,1 2 0,0-1 0,12-5 0,-15 9 0,1-1 0,-1 0 0,1 1 0,-1 0 0,1 0 0,-1 1 0,1 0 0,0 0 0,-1 0 0,1 0 0,-1 1 0,1 0 0,-1 0 0,10 4 0,-8-2 0,0 1 0,0 0 0,-1 1 0,1-1 0,-1 1 0,0 1 0,-1-1 0,11 13 0,-9-10 0,0 0 0,1-1 0,0 0 0,9 7 0,-14-13 0,0 1 0,0 0 0,0-1 0,0 1 0,1-1 0,-1 0 0,0 0 0,1-1 0,-1 1 0,0-1 0,1 1 0,-1-1 0,1 0 0,-1 0 0,1-1 0,5 0 0,161-57 0,-98 47 0,0 3 0,1 3 0,112 8 0,-67-1 0,332-1 95,266 3-513,5 34-342,878 164-1148,-468-49 1067,-1061-146 999,-53-9 386,-20-6-54,-32-14 450,12 7-168,18 11-683,-1-2 0,1 1 1,0-1-1,0 1 1,1-1-1,0-1 0,0 1 1,0-1-1,1 1 0,-3-8 1,5 11-92,0 1 1,1 0-1,-1-1 0,1 1 1,-1-1-1,1 1 1,0-1-1,0 1 1,0-1-1,0 1 1,0 0-1,1-1 0,-1 1 1,1-1-1,0 1 1,-1 0-1,1-1 1,0 1-1,0 0 1,1 0-1,-1 0 0,0 0 1,1 0-1,-1 0 1,1 0-1,0 0 1,-1 0-1,1 1 1,0-1-1,0 1 0,0 0 1,0-1-1,1 1 1,1-1-1,32-12 2,0 1 0,0 2 0,1 1 0,1 3 0,71-7 0,-38 5 0,-10 1 0,615-78 0,5 45 0,-662 41 0,-11-1 0,0 1 0,0-1 0,0 2 0,0-1 0,0 1 0,0 0 0,0 1 0,0 0 0,0 0 0,0 0 0,10 6 0,-17-7 0,-1-1 0,1 1 0,0 0 0,-1-1 0,1 1 0,-1 0 0,1-1 0,-1 1 0,1 0 0,-1 0 0,1 0 0,-1-1 0,0 1 0,1 0 0,-1 0 0,0 0 0,0 0 0,0 0 0,0-1 0,1 1 0,-1 0 0,0 0 0,-1 0 0,1 0 0,0 0 0,0 0 0,0 0 0,0-1 0,-1 1 0,1 0 0,0 0 0,-1 0 0,1-1 0,-1 1 0,1 0 0,-1 0 0,1-1 0,-1 1 0,0 0 0,1-1 0,-1 1 0,0-1 0,1 1 0,-1-1 0,0 1 0,-1 0 0,-40 27 0,38-26 0,-43 20 0,0-1 0,-75 21 0,-23 9 0,-521 168 0,545-190 0,-1-5 0,-1-6 0,-156 3 0,-115-19 0,206-3 0,178 1 0,-1 0 0,1-1 0,-1 0 0,1 0 0,0-1 0,-17-5 0,24 5 0,-1 1 0,1-1 0,-1 0 0,1 0 0,0-1 0,0 1 0,0-1 0,0 1 0,0-1 0,1 0 0,-1 0 0,1 0 0,0 0 0,0-1 0,0 1 0,0-1 0,0 1 0,1-1 0,-1 1 0,0-9 0,0 5 0,0 0 0,1 0 0,0 0 0,0 0 0,1-1 0,0 1 0,0 0 0,1 0 0,0-1 0,0 1 0,1 0 0,0 0 0,0 0 0,1 1 0,-1-1 0,8-11 0,-5 10 0,1 0 0,0 1 0,0 0 0,1 0 0,0 1 0,0 0 0,1 0 0,-1 1 0,1 0 0,0 0 0,1 1 0,12-6 0,-15 8 0,0-1 0,-1 0 0,1-1 0,-1 1 0,0-1 0,0 0 0,0 0 0,0-1 0,-1 0 0,1 1 0,-1-2 0,4-6 0,-7 10 0,1 0 0,-1-1 0,0 1 0,0-1 0,0 1 0,0 0 0,0-1 0,-1 0 0,1 1 0,-1-1 0,0 1 0,0-1 0,0 0 0,0 1 0,0-1 0,0 1 0,-1-1 0,1 0 0,-1 1 0,1-1 0,-1 1 0,0 0 0,0-1 0,-1 1 0,1 0 0,0-1 0,-1 1 0,1 0 0,-1 0 0,0 0 0,0 0 0,-2-2 0,-2 0 0,0 0 0,0 1 0,0-1 0,0 1 0,0 1 0,0-1 0,-1 1 0,0 0 0,1 1 0,-1-1 0,-8 1 0,-85-3 0,67 4 0,-834 3 0,270 0 0,704-3 0,-31 0 0,-56 0 0,-17 0 0,-7 0 0,-292-1 0,-820 28 0,99 14 0,833-42 0,681 1 0,-496 0 0,0 0 0,0 0 0,0 0 0,0 0 0,1 0 0,-1 0 0,0 0 0,0 0 0,0 0 0,0 0 0,0 1 0,0-1 0,0 0 0,0 1 0,0-1 0,0 1 0,0-1 0,-1 1 0,1-1 0,0 1 0,0 0 0,0-1 0,0 1 0,-1 0 0,1 0 0,1 1 0,5 4 0,15-10 0,62-28 0,-1-3 0,109-64 0,-42 19 0,566-237 0,-511 244 0,343-75 0,-479 136 0,106-5 0,-132 13 0,-1-3 0,81-23 0,7-2 0,206-54 0,-217 53 0,282-80 0,14-10 0,-350 102 0,97-43 0,-5 2 0,-137 53 0,-1 0 0,-1-1 0,0 0 0,0-2 0,-1 0 0,0-1 0,-1-1 0,-1 0 0,0-1 0,-1-1 0,0 0 0,-1-1 0,-2 0 0,1-1 0,-2 0 0,0-1 0,-2 0 0,0-1 0,-1 0 0,0 0 0,5-37 0,-7 35 0,1 1 0,0-1 0,2 1 0,0 1 0,2 0 0,0 0 0,1 0 0,1 2 0,16-21 0,14-12 0,86-81 0,-121 125 0,0 0 0,0 0 0,1 1 0,0 0 0,0 1 0,1 0 0,8-4 0,-14 8 0,-1 0 0,1 1 0,0-1 0,0 1 0,-1-1 0,1 1 0,0 0 0,0 0 0,0 1 0,-1-1 0,1 0 0,0 1 0,-1 0 0,1 0 0,0-1 0,-1 1 0,1 1 0,-1-1 0,1 0 0,-1 1 0,0-1 0,1 1 0,-1 0 0,0 0 0,0 0 0,0 0 0,-1 0 0,1 0 0,2 3 0,6 9 0,-1 1 0,0 0 0,-2 0 0,1 0 0,-2 1 0,0 0 0,6 26 0,17 124 0,-19-100 0,-4 0 0,-2 1 0,-4 0 0,-2-1 0,-11 70 0,4-100 0,9-36 0,0 1 0,0-1 0,0 0 0,0 0 0,0 0 0,0 0 0,0 1 0,0-1 0,0 0 0,0 0 0,0 0 0,0 1 0,0-1 0,0 0 0,0 0 0,0 0 0,0 0 0,0 1 0,0-1 0,0 0 0,0 0 0,0 0 0,-1 0 0,1 0 0,0 1 0,0-1 0,0 0 0,0 0 0,0 0 0,0 0 0,0 0 0,-1 0 0,1 1 0,0-1 0,0 0 0,0 0 0,0 0 0,-1 0 0,1 0 0,0 0 0,0 0 0,0 0 0,0 0 0,-1 0 0,1 0 0,0 0 0,0 0 0,0 0 0,0 0 0,-1 0 0,1 0 0,0 0 0,0 0 0,0 0 0,-1 0 0,1 0 0,0 0 0,0 0 0,0-1 0,0 1 0,0 0 0,-1 0 0,-4-17 0,1-24 0,7-11 0,2 0 0,13-51 0,-6 34 0,-12 68 0,0 1 0,1-1 0,-1 1 0,0-1 0,0 1 0,1-1 0,-1 1 0,0-1 0,0 0 0,0 1 0,0-1 0,0 1 0,0-1 0,0 1 0,0-1 0,0 0 0,0 1 0,0-1 0,0 1 0,0-1 0,0 1 0,-1-1 0,1 1 0,0-1 0,0 1 0,-1-1 0,1 1 0,0-1 0,-1 1 0,1-1 0,0 1 0,-1-1 0,1 1 0,-1 0 0,1-1 0,-1 1 0,1 0 0,-1-1 0,1 1 0,-1 0 0,1 0 0,-1-1 0,1 1 0,-1 0 0,0 0 0,-30 13 0,-10 11 0,2 2 0,0 2 0,-49 47 0,-99 110 0,181-178 0,-320 350 0,324-355 0,1 0 0,-1 0 0,0 0 0,0 0 0,0 0 0,0 0 0,0 0 0,0 0 0,-1-1 0,1 0 0,-1 1 0,1-1 0,-1 0 0,1 0 0,-1 0 0,0 0 0,1-1 0,-1 1 0,0-1 0,-3 1 0,3-3 0,1 0 0,1 1 0,-1-1 0,0 0 0,0 0 0,1-1 0,-1 1 0,1 0 0,0 0 0,-1-1 0,1 1 0,0-1 0,1 1 0,-1-1 0,0 1 0,1-1 0,-1 0 0,1 1 0,0-1 0,0 0 0,0-3 0,-4-57 0,3 1 0,2-1 0,12-78 0,44-189 0,-45 272 0,16-85 0,35-198 0,-54 292 0,-6 96 0,-7 176 0,8 253 0,3-440 0,-1-51 0,1-63 0,1-251 0,-10 253 0,-4 61 0,5 14 0,1 1 0,0 0 0,-1 0 0,1 0 0,0 0 0,-1 0 0,1 0 0,0 0 0,-1 0 0,1 0 0,-1 0 0,1 0 0,0 0 0,-1 0 0,1 0 0,0 0 0,-1 0 0,1 0 0,-1 0 0,1 0 0,0 0 0,-1 1 0,1-1 0,0 0 0,-1 0 0,1 1 0,0-1 0,0 0 0,-1 0 0,1 1 0,-1-1 0,-10 15 0,0 0 0,1 1 0,0 0 0,1 1 0,1 0 0,-6 18 0,-6 11 0,0-3 0,-208 417 0,224-451 0,-1-1 0,0 0 0,-1 0 0,-10 12 0,15-19 0,1-1 0,-1 1 0,1-1 0,-1 0 0,1 1 0,0-1 0,-1 0 0,0 1 0,1-1 0,-1 0 0,1 0 0,-1 0 0,1 1 0,-1-1 0,1 0 0,-1 0 0,0 0 0,1 0 0,-1 0 0,1 0 0,-1 0 0,0 0 0,1 0 0,-1 0 0,1-1 0,-1 1 0,1 0 0,-1 0 0,0-1 0,1 1 0,-1 0 0,1 0 0,-1-1 0,1 1 0,0-1 0,-1 1 0,1 0 0,-1-1 0,1 1 0,0-1 0,-1 1 0,1-1 0,0 1 0,-1-1 0,1 1 0,0-1 0,0 1 0,0-1 0,-1 0 0,1 1 0,0-1 0,-5-17 0,1 0 0,0 0 0,1 0 0,2-1 0,-1 1 0,3-23 0,-2 15 0,4-337 0,1 55 0,-9 253 0,5 55 0,0 0 0,0 1 0,0-1 0,0 0 0,0 1 0,0-1 0,0 0 0,0 0 0,0 0 0,0 1 0,-1-1 0,1 0 0,0 0 0,0 1 0,0-1 0,0 0 0,-1 0 0,1 0 0,0 0 0,0 1 0,0-1 0,-1 0 0,1 0 0,0 0 0,0 0 0,-1 0 0,1 0 0,0 0 0,0 1 0,-1-1 0,1 0 0,0 0 0,-1 0 0,1 0 0,0 0 0,0 0 0,-1 0 0,1 0 0,0-1 0,0 1 0,-1 0 0,1 0 0,0 0 0,0 0 0,-1 0 0,1 0 0,0 0 0,0-1 0,0 1 0,-1 0 0,1 0 0,0 0 0,0 0 0,0-1 0,-1 1 0,1 0 0,0 0 0,0-1 0,0 1 0,0 0 0,0 0 0,0 0 0,-1-1 0,-16 39 0,1 0 0,1 2 0,-10 47 0,-3 6 0,23-76 0,-13 34 0,17-48 0,0-1 0,0 1 0,0-1 0,-1 1 0,1-1 0,-1 1 0,1-1 0,-1 0 0,0 0 0,0 0 0,0 0 0,-4 3 0,5-5 0,0 0 0,1 0 0,-1 0 0,0 0 0,1 0 0,-1 0 0,0 0 0,1-1 0,-1 1 0,1 0 0,-1-1 0,0 1 0,1 0 0,-1-1 0,1 1 0,-1 0 0,1-1 0,-1 1 0,1-1 0,-1 1 0,1-1 0,-1 0 0,1 1 0,0-1 0,-1 1 0,1-1 0,0 0 0,0 1 0,-1-1 0,1 1 0,0-1 0,0 0 0,0 1 0,0-1 0,0 0 0,0 1 0,0-1 0,0-1 0,-7-37 0,2 0 0,1 0 0,2 0 0,6-76 0,-2 72 0,53-498 0,-48 514 0,-5 55 0,-6 49 0,-4-1 0,-4 1 0,-37 132 0,38-183 0,10-26 0,1 0 0,0 0 0,0 0 0,-1 0 0,1 0 0,0 0 0,0 1 0,0-1 0,-1 0 0,1 0 0,0 0 0,0 0 0,-1 0 0,1-1 0,0 1 0,0 0 0,-1 0 0,1 0 0,0 0 0,0 0 0,0 0 0,-1 0 0,1 0 0,0 0 0,0-1 0,0 1 0,-1 0 0,1 0 0,0 0 0,0 0 0,0-1 0,0 1 0,0 0 0,-1 0 0,1 0 0,0-1 0,0 1 0,0 0 0,0 0 0,0 0 0,0-1 0,0 1 0,0 0 0,0 0 0,0-1 0,0 1 0,0 0 0,0-1 0,-7-46 0,5-320 0,2 367 0,0-10 0,0 1 0,-1 0 0,-1 0 0,-3-14 0,5 22 0,0 0 0,-1 0 0,1-1 0,0 1 0,-1 0 0,1 0 0,-1 0 0,0-1 0,1 1 0,-1 0 0,0 0 0,0 0 0,0 0 0,0 0 0,0 0 0,0 1 0,0-1 0,0 0 0,0 0 0,0 1 0,0-1 0,0 0 0,-1 1 0,1 0 0,0-1 0,0 1 0,-1 0 0,1-1 0,0 1 0,-1 0 0,1 0 0,0 0 0,-1 0 0,1 0 0,0 0 0,0 1 0,-1-1 0,1 0 0,0 1 0,-2 0 0,-2 1 0,0 0 0,1 1 0,-1 0 0,0 0 0,1 0 0,0 1 0,0-1 0,0 1 0,0 0 0,-6 8 0,-31 55 0,34-55 0,-35 67 0,4 1 0,-33 100 0,-39 176 0,102-327 0,5-13 0,-1 0 0,-1-1 0,-1 0 0,0 0 0,0-1 0,-1 1 0,-10 12 0,16-26 0,1 0 0,-1 0 0,0 0 0,0 0 0,0 0 0,0 0 0,0-1 0,0 1 0,0 0 0,0-1 0,0 1 0,0 0 0,-1-1 0,1 0 0,0 1 0,0-1 0,0 0 0,-1 1 0,1-1 0,0 0 0,0 0 0,-1 0 0,1 0 0,0 0 0,0-1 0,-1 1 0,1 0 0,0 0 0,0-1 0,0 1 0,-1-1 0,1 1 0,0-1 0,0 1 0,0-1 0,-2-1 0,-1-2 0,-1-1 0,1 1 0,-1-1 0,1 1 0,0-1 0,-3-6 0,-9-19 0,2 0 0,1-1 0,1 0 0,1-1 0,2-1 0,-6-44 0,-25-78 0,24 125 0,16 29 0,0 1 0,0 0 0,0 0 0,0 0 0,-1 0 0,1 0 0,0 0 0,0 0 0,0 0 0,-1 0 0,1 0 0,0 0 0,0 0 0,0 0 0,-1 0 0,1 0 0,0 0 0,0 0 0,0 0 0,-1 0 0,1 0 0,0 0 0,0 0 0,0 0 0,-1 0 0,1 0 0,0 0 0,0 0 0,0 1 0,-1-1 0,1 0 0,0 0 0,0 0 0,0 0 0,0 0 0,0 1 0,0-1 0,-1 0 0,1 0 0,0 0 0,0 1 0,0-1 0,-7 23 0,-18 246 0,16-131 0,4-76 0,-14 128 0,14-155 0,-2 1 0,-19 61 0,16-80 0,9-17 0,1 0 0,0 0 0,-1 0 0,1 0 0,-1 0 0,1 0 0,0 0 0,-1-1 0,1 1 0,0 0 0,-1 0 0,1 0 0,-1 0 0,1-1 0,0 1 0,0 0 0,-1-1 0,1 1 0,0 0 0,-1 0 0,1-1 0,0 1 0,0 0 0,0-1 0,-1 1 0,1 0 0,0-1 0,0 1 0,0-1 0,0 1 0,0 0 0,0-1 0,0 0 0,-7-26 0,1-1 0,1 0 0,2 0 0,1 0 0,2-29 0,-2 5 0,-5-797 0,8 824 0,-1 31 0,1 45 0,-1 102 0,6 216 0,-1-289 0,4-1 0,30 125 0,-33-181 0,1-1 0,1 0 0,1 0 0,1-1 0,23 38 0,-29-53 0,1-1 0,-1 1 0,1-1 0,0 0 0,1 0 0,-1 0 0,1-1 0,0 0 0,0 0 0,8 3 0,-10-5 0,0 0 0,1-1 0,0 0 0,-1 0 0,1 0 0,0-1 0,-1 1 0,1-1 0,0 0 0,0 0 0,-1-1 0,1 0 0,0 0 0,-1 0 0,1 0 0,7-4 0,-5 2 0,0-2 0,0 1 0,-1-1 0,0 0 0,0 0 0,0 0 0,-1-1 0,0 0 0,0 0 0,0 0 0,-1-1 0,0 0 0,6-12 0,2-6 0,-2-1 0,12-41 0,2-76 0,-18 155 0,1 15 0,9 273 0,-17-336 0,-2-1 0,-1 1 0,-2 0 0,-1 0 0,-2 0 0,-2 1 0,-1 1 0,-1 0 0,-2 0 0,-2 1 0,-31-47 0,38 69 0,0 0 0,0 0 0,-1 1 0,-1 0 0,1 1 0,-2 0 0,1 1 0,-1 0 0,0 1 0,-1 1 0,0 0 0,0 1 0,0 0 0,-1 2 0,1-1 0,-1 2 0,-29-3 0,17 5 0,0 0 0,0 2 0,0 1 0,1 1 0,0 1 0,0 1 0,0 2 0,0 1 0,-29 14 0,-30 20 0,-100 69 0,183-111 0,0 0 0,1 1 0,-1-1 0,0 0 0,1 0 0,-1 0 0,0 0 0,0-1 0,0 1 0,0 0 0,0-1 0,0 1 0,0-1 0,0 0 0,0 1 0,0-1 0,0 0 0,0 0 0,0-1 0,-4 0 0,4 0 0,0-1 0,1 1 0,-1-1 0,1 0 0,-1 1 0,1-1 0,0 0 0,-1 0 0,1 0 0,0 0 0,1 0 0,-1 0 0,0 0 0,0-1 0,1 1 0,-1 0 0,1 0 0,0-1 0,0-3 0,-3-17 0,2 0 0,0-1 0,2 1 0,1-1 0,0 1 0,2 0 0,13-45 0,-13 65 0,0 16 0,2 37 0,-2 82 0,-4-68 0,1 233 0,13 320 0,-13-603 0,12 112 0,-11-112 0,1 1 0,0-1 0,1 1 0,1-1 0,10 20 0,-14-31 0,0-1 0,0 0 0,0 0 0,0 0 0,1-1 0,-1 1 0,1 0 0,0 0 0,-1-1 0,1 1 0,3 1 0,-5-3 0,1 1 0,0-1 0,0 0 0,0 0 0,-1 1 0,1-1 0,0 0 0,0 0 0,0 0 0,0 0 0,0 0 0,0 0 0,-1 0 0,1 0 0,0 0 0,0 0 0,0-1 0,0 1 0,0 0 0,-1-1 0,2 1 0,2-3 0,-1 0 0,1 0 0,-1-1 0,1 1 0,-1-1 0,0 0 0,0 1 0,-1-1 0,4-8 0,12-22 0,-2 0 0,-1-1 0,15-57 0,18-118 0,-36 153 0,95-508 0,-100 527 0,8-54 0,-14 84 0,-1-1 0,0 1 0,0 0 0,0 0 0,-1 0 0,-1 0 0,1 0 0,-4-9 0,5 16 0,0 0 0,-1-1 0,1 1 0,-1 0 0,1 0 0,-1 0 0,1 0 0,-1 0 0,0 0 0,0 0 0,1 0 0,-1 0 0,0 0 0,0 0 0,0 1 0,0-1 0,0 0 0,0 1 0,0-1 0,0 1 0,0-1 0,-1 1 0,1-1 0,0 1 0,0 0 0,0-1 0,0 1 0,-1 0 0,1 0 0,0 0 0,0 0 0,-1 0 0,1 0 0,0 0 0,0 1 0,0-1 0,-1 0 0,1 1 0,0-1 0,0 1 0,0-1 0,-2 2 0,-4 2 0,-1 1 0,1 0 0,-1 0 0,-11 12 0,-37 42 0,3 2 0,-50 73 0,23-27 0,75-100 0,-1 1 0,0 0 0,-1-1 0,0 0 0,-7 7 0,13-13 0,-1 0 0,1 0 0,0 0 0,0 0 0,-1 0 0,1-1 0,0 1 0,-1 0 0,1-1 0,0 1 0,-1-1 0,1 1 0,-1-1 0,1 0 0,-1 0 0,1 1 0,-1-1 0,1 0 0,-1 0 0,0-1 0,1 1 0,-1 0 0,1 0 0,-1-1 0,1 1 0,0-1 0,-1 1 0,1-1 0,-1 0 0,1 1 0,0-1 0,0 0 0,-2-1 0,-1-3 0,0 0 0,0 0 0,0 0 0,1 0 0,0-1 0,0 1 0,0-1 0,1 0 0,0 0 0,-2-6 0,-15-77 0,13 58 0,-67-453 0,16 84 0,54 381 0,-1-1 0,-13-35 0,17 53 0,-1 0 0,0 0 0,1 1 0,-1-1 0,0 1 0,0-1 0,0 1 0,0-1 0,-1 1 0,1-1 0,0 1 0,0 0 0,-1 0 0,-2-2 0,4 3 0,-1 0 0,1 0 0,-1-1 0,0 1 0,1 0 0,-1 0 0,0 0 0,1 0 0,-1 0 0,1 1 0,-1-1 0,0 0 0,1 0 0,-1 0 0,1 0 0,-1 1 0,0-1 0,1 0 0,-1 1 0,1-1 0,-1 0 0,1 1 0,-1-1 0,1 1 0,-1-1 0,1 1 0,-1 0 0,-3 5 0,0 0 0,0 0 0,1 1 0,0-1 0,0 1 0,-1 7 0,-20 71 0,4 0 0,-15 160 0,26-173 0,-41 479 0,67-655 0,94-804 0,-105 861 0,-4 41 0,-3 32 0,-12 64 0,-28 99 0,29-136 0,-286 1338-1249,272-1271 1249,18-107 0,3-34 0,-3-211 0,7 113 0,-43-523-274,17 457 167,-71-261 0,92 424 280,-1 1 0,0 0 0,-16-30 1,22 49-162,0 1 1,1-1 0,-1 1-1,0-1 1,0 1 0,0 0-1,0 0 1,0-1 0,-1 1-1,1 0 1,0 0 0,-1 0 0,1 0-1,0 0 1,-1 1 0,1-1-1,-1 0 1,1 1 0,-1-1-1,-2 0 1,3 1-9,0 1 0,0-1 0,-1 0 0,1 1 0,0-1 0,0 1 0,-1-1 0,1 1 0,0-1 0,0 1 0,0 0 0,0 0 0,0 0 0,0-1 0,0 1 0,0 0 0,0 0 0,0 0 0,-1 2 0,-4 7-3,1 1-1,0-1 1,0 1 0,-4 18 0,-22 81-1,-25 182 0,10 125 0,40-349 0,-6 65 0,4 154 0,12-264 14,-4-23-12,0 1 0,1-1 0,-1 0 0,0 0 0,0 0 0,0 0 0,1 0-1,-1 0 1,0 1 0,0-1 0,0 0 0,1 0 0,-1 0 0,0 0 0,0 0-1,0 0 1,1 0 0,-1 0 0,0 0 0,0 0 0,1 0 0,-1 0 0,0 0-1,0 0 1,0 0 0,1 0 0,-1 0 0,0 0 0,0 0 0,0 0 0,1-1-1,-1 1 1,0 0 0,0 0 0,0 0 0,1 0 0,-1 0 0,0-1 0,0 1-1,0 0 1,0 0 0,0 0 0,1 0 0,-1-1 0,0 1 0,0 0 0,0 0-1,0 0 1,0-1 0,0 1 0,0 0 0,0 0 0,0-1 0,14-26 94,-1 0 1,-2-1 0,0-1 0,-2 1-1,7-42 1,-4 21-99,211-1103 2,-221 1137 0,5-46 0,-8 57 0,-6 34 0,-92 533-122,-6 29-442,70-450 564,34-139 0,1-1 0,-1 0 0,0 1 0,0-1 0,0 0 0,0 0 0,0 1 0,0-1 0,-1 0 0,1 0 0,-1 0 0,-3 3 0,5-5 0,-1 0 0,1 0 0,-1-1 0,1 1 0,-1 0 0,1 0 0,-1 0 0,1 0 0,0 0 0,-1-1 0,1 1 0,-1 0 0,1 0 0,-1-1 0,1 1 0,0 0 0,-1 0 0,1-1 0,-1 1 0,1-1 0,0 1 0,0 0 0,-1-1 0,1 1 0,0-1 0,0 1 0,-1 0 0,1-1 0,0 1 0,0-1 0,0 1 0,0-1 0,0 1 0,-1-1 0,1 0 0,-11-69 0,-2-731 0,16 621 0,0 51 115,-19 334 456,13-176-571,-48 571 0,-38 3 0,85-581 0,-13 56 0,15-72 0,1 0 0,-1-1 0,-1 1 0,1 0 0,-1-1 0,0 1 0,0-1 0,-6 7 0,9-12 0,0 1 0,0-1 0,-1 0 0,1 1 0,0-1 0,-1 0 0,1 0 0,0 1 0,-1-1 0,1 0 0,0 0 0,-1 0 0,1 0 0,0 1 0,-1-1 0,1 0 0,0 0 0,-1 0 0,1 0 0,-1 0 0,1 0 0,0 0 0,-1 0 0,1 0 0,-1 0 0,1 0 0,0 0 0,-1 0 0,0-1 0,-9-13 0,2-13 0,2 0 0,0 0 0,2 0 0,-1-37 0,0 6 0,-15-150 0,-68-478 0,84 669 0,0 0 0,-10-29 0,14 45 0,0 1 0,0-1 0,-1 1 0,1-1 0,0 1 0,0-1 0,0 1 0,0-1 0,-1 1 0,1-1 0,0 1 0,-1 0 0,1-1 0,0 1 0,-1-1 0,1 1 0,0 0 0,-1-1 0,1 1 0,-1 0 0,1-1 0,-1 1 0,1 0 0,-1 0 0,1-1 0,-1 1 0,1 0 0,-1 0 0,1 0 0,-1 0 0,1 0 0,-1 0 0,1 0 0,-1 0 0,1 0 0,-1 0 0,1 0 0,-1 0 0,1 0 0,-1 0 0,1 0 0,-1 0 0,1 1 0,-1-1 0,1 0 0,-1 0 0,1 1 0,-1-1 0,1 0 0,0 1 0,-1-1 0,1 0 0,-1 1 0,1-1 0,0 1 0,-1-1 0,1 0 0,0 1 0,0-1 0,-1 1 0,1-1 0,0 1 0,0-1 0,0 2 0,-13 24 0,1 1 0,1 0 0,1 1 0,2 0 0,-8 47 0,12-54 0,-57 295 0,-22 93 0,83-405 0,-1 0 0,0 0 0,1-1 0,-1 1 0,0 0 0,-1-1 0,1 1 0,-1-1 0,0 1 0,1-1 0,-2 0 0,-3 6 0,5-14 0,0 1 0,0-1 0,0 1 0,1 0 0,-1-1 0,1 1 0,0-1 0,1 0 0,-1 1 0,2-7 0,62-432 0,-33 262 0,-26 149 0,22-139 0,69-243 0,-94 408 0,-1 0 0,1 1 0,0-1 0,0 1 0,1-1 0,0 1 0,0 0 0,0 0 0,7-9 0,-9 14 0,-1 0 0,1 0 0,-1 0 0,0 0 0,1 0 0,-1 0 0,1 0 0,-1 0 0,0 0 0,1 0 0,-1 0 0,1 0 0,-1 0 0,0 1 0,1-1 0,-1 0 0,0 0 0,1 0 0,-1 0 0,1 1 0,-1-1 0,0 0 0,0 0 0,1 1 0,-1-1 0,0 0 0,1 1 0,-1-1 0,0 0 0,0 1 0,0-1 0,1 0 0,-1 1 0,0-1 0,0 1 0,0-1 0,0 0 0,0 1 0,0-1 0,0 1 0,8 45 0,-5 68 0,-24 211 0,-174 1022-1680,149-1153 1680,45-188 0,-1 0 0,0 0 0,1 0 0,-2 0 0,1-1 0,-1 1 0,0-1 0,0 0 0,0 1 0,-7 6 0,9-12 0,1 1 0,-1-1 0,1 0 0,-1 0 0,1 0 0,-1 0 0,1 0 0,-1 0 0,1 0 0,-1 0 0,1 0 0,-1 0 0,1 0 0,-1 0 0,1-1 0,-1 1 0,1 0 0,-1 0 0,1 0 0,-1-1 0,1 1 0,-1 0 0,1-1 0,0 1 0,-1 0 0,1-1 0,0 1 0,-1 0 0,1-1 0,0 1 0,-1-1 0,1 1 0,0 0 0,0-1 0,-1 1 0,1-1 0,-15-43 0,-34-259 0,37 214 0,-67-579-608,23 182 1554,53 457-705,-8-49 120,10 74-354,0-1 0,0 1 0,0 0 0,0 0 0,-1 1 1,0-1-1,0 0 0,0 0 0,0 1 0,0-1 0,-1 1 0,0 0 0,-4-4 0,7 6-7,-1 1 0,0-1 0,0 1 0,0 0 0,0-1 0,0 1 0,0 0 0,0 0 0,1 0 0,-1 0 0,0 0 0,0 0 0,0 0 0,0 0 0,0 0 0,0 0 0,0 0 0,0 1 0,0-1 0,0 0 0,1 1 0,-1-1 0,0 0 0,0 1 0,0-1 0,0 1 0,1-1 0,-1 1 0,0 0 0,1-1 0,-1 1 0,0 0 0,1 0 0,-1-1 0,1 1 0,-1 1 0,-10 15 7,1 1-1,1 0 1,0 0 0,2 1 0,-9 32-1,9-30 61,-57 183 467,63-201-534,0 0 0,0 0 0,0 0 0,0 0 0,-1 0 0,1 0 0,-1-1 0,1 1 0,-1 0 0,0-1 0,-3 3 0,-1-11 0,3-20 0,7-63 0,4 1 0,38-167 0,-22 131 0,19-120 0,-205 812 0,129-488 0,20-63 0,13-17 0,0 0 0,-1 0 0,1 0 0,0 0 0,0 0 0,-1 0 0,1 0 0,0 0 0,0 0 0,-1 0 0,1 0 0,0-1 0,0 1 0,0 0 0,-1 0 0,1 0 0,0 0 0,0 0 0,0 0 0,0-1 0,-1 1 0,1 0 0,0 0 0,0 0 0,0-1 0,0 1 0,0 0 0,-1 0 0,1 0 0,0-1 0,0 1 0,0 0 0,0 0 0,0-1 0,0 1 0,0 0 0,0 0 0,0 0 0,0-1 0,0 1 0,0-1 0,1-39 0,16-39 0,3 0 0,32-78 0,-22 91 0,-30 67 0,0-1 0,0 0 0,0 1 0,0-1 0,0 0 0,0 1 0,0-1 0,1 0 0,-1 1 0,0-1 0,0 0 0,0 0 0,0 1 0,0-1 0,1 0 0,-1 1 0,0-1 0,0 0 0,1 0 0,-1 1 0,0-1 0,0 0 0,1 0 0,-1 0 0,0 1 0,0-1 0,1 0 0,-1 0 0,0 0 0,1 0 0,-1 0 0,0 0 0,1 0 0,-1 0 0,0 1 0,1-1 0,-1 0 0,0 0 0,1-1 0,-1 1 0,0 0 0,1 0 0,-1 0 0,0 0 0,1 0 0,-1 0 0,0 0 0,1 0 0,-1-1 0,0 1 0,0 0 0,1 0 0,-1 0 0,0-1 0,0 1 0,1 0 0,-1 0 0,0-1 0,0 36 0,-1-1 0,-2 1 0,-12 58 0,14-91 0,-92 403 0,71-327 0,12-59 0,10-19 0,0 0 0,0 0 0,0 0 0,0 1 0,-1-1 0,1 0 0,0 0 0,0 0 0,0 0 0,0 0 0,0 0 0,-1 0 0,1 0 0,0 0 0,0 0 0,0 0 0,0 0 0,-1 0 0,1-1 0,0 1 0,0 0 0,0 0 0,0 0 0,0 0 0,-1 0 0,1 0 0,0 0 0,0 0 0,0 0 0,0 0 0,0-1 0,0 1 0,0 0 0,-1 0 0,1 0 0,0 0 0,0 0 0,0-1 0,0 1 0,0 0 0,0 0 0,0 0 0,0 0 0,0 0 0,0-1 0,0 1 0,0 0 0,0 0 0,0 0 0,0 0 0,0-1 0,-3-35 0,17-241 0,-1-51 0,-13 326 0,0-7 0,0-1 0,0 1 0,-1 0 0,-1-1 0,-3-14 0,4 23 0,1 0 0,0 0 0,-1 0 0,1 0 0,-1 0 0,0 0 0,1 0 0,-1 0 0,0 0 0,0 0 0,0 0 0,1 1 0,-1-1 0,0 0 0,0 1 0,0-1 0,0 0 0,0 1 0,0-1 0,-2 0 0,1 1 0,0 0 0,0 0 0,-1 0 0,1 0 0,0 1 0,0-1 0,0 1 0,0-1 0,0 1 0,0 0 0,0-1 0,1 1 0,-1 0 0,0 0 0,-3 3 0,-15 12 0,0 1 0,1 1 0,1 1 0,1 1 0,-18 25 0,15-20 0,-162 222 0,80-107 0,91-125 0,-36 43 0,45-56 0,0 1 0,0-1 0,0 0 0,-1 0 0,1 0 0,-1 0 0,0 0 0,1 0 0,-1-1 0,0 1 0,0-1 0,0 0 0,0 0 0,0 0 0,0 0 0,-5 0 0,7-1 0,0-1 0,0 1 0,0 0 0,0-1 0,0 1 0,0-1 0,1 0 0,-1 1 0,0-1 0,0 0 0,1 1 0,-1-1 0,0 0 0,0 0 0,1 0 0,-1 1 0,1-1 0,-1 0 0,1 0 0,-1 0 0,1 0 0,0 0 0,-1 0 0,1 0 0,0 0 0,0 0 0,0 0 0,0 0 0,0 0 0,0 0 0,0 0 0,0-2 0,3-40 0,-2 38 0,23-122 0,-13 101 0,-5 30 0,-3 18 0,0 37 0,-3 0 0,-2 0 0,-11 64 0,-45 178 0,-8-45 0,64-241 0,8-19 0,20-40 0,-2-2 0,20-55 0,-3 8 0,-3 11 0,-12 22 0,52-85 0,-56 120 0,-21 25 0,-1 0 0,0 0 0,1 0 0,-1 0 0,0 0 0,0 0 0,1-1 0,-1 1 0,0 0 0,1 0 0,-1 0 0,0 1 0,1-1 0,-1 0 0,0 0 0,1 0 0,-1 0 0,0 0 0,0 0 0,1 0 0,-1 0 0,0 1 0,1-1 0,-1 0 0,0 0 0,0 0 0,1 1 0,-1-1 0,0 0 0,0 0 0,0 1 0,1-1 0,-1 0 0,0 0 0,0 1 0,0-1 0,0 0 0,0 1 0,0-1 0,0 0 0,1 1 0,-1-1 0,0 1 0,0 4 0,1 1 0,-1-1 0,0 1 0,0-1 0,0 1 0,-1 0 0,-1 6 0,-4 22 0,6-34 0,0 0 0,0 0 0,0 0 0,0 0 0,1-1 0,-1 1 0,0 0 0,0 0 0,0 0 0,0 0 0,0 0 0,0 0 0,0 0 0,1 0 0,-1 0 0,0 0 0,0 0 0,0 0 0,0 1 0,0-1 0,0 0 0,0 0 0,0 0 0,1 0 0,-1 0 0,0 0 0,0 0 0,0 0 0,0 0 0,0 0 0,0 0 0,0 0 0,0 0 0,0 0 0,0 1 0,0-1 0,0 0 0,1 0 0,-1 0 0,0 0 0,0 0 0,0 0 0,0 0 0,0 0 0,0 1 0,0-1 0,0 0 0,0 0 0,0 0 0,0 0 0,25-51 0,-18 36 0,39-88 0,34-114 0,-79 212 0,1-1 0,-1 1 0,0 0 0,0-1 0,0 1 0,-1-1 0,0 0 0,0 1 0,0-1 0,-1 1 0,1-1 0,-1 1 0,-4-11 0,4 14 0,-1-1 0,1 1 0,-1-1 0,0 1 0,0-1 0,0 1 0,0 0 0,-1 0 0,1 0 0,0 0 0,-1 0 0,1 1 0,-1-1 0,0 1 0,0 0 0,1-1 0,-1 1 0,0 1 0,0-1 0,0 0 0,0 1 0,0-1 0,0 1 0,0 0 0,-5 0 0,-6 1 0,0 1 0,0 1 0,0 0 0,0 0 0,1 1 0,0 1 0,-19 10 0,14-7 0,-1-1 0,-36 10 0,8-11 0,1-3 0,-1-1 0,-89-8 0,133 6 0,-1-1 0,0 1 0,0-1 0,0 0 0,1 0 0,-1-1 0,0 1 0,1-1 0,-5-2 0,7 3 0,1 1 0,-1 0 0,1-1 0,-1 1 0,1-1 0,-1 1 0,1-1 0,-1 1 0,1-1 0,0 0 0,-1 1 0,1-1 0,0 1 0,-1-1 0,1 0 0,0 1 0,0-1 0,0 0 0,0 1 0,-1-1 0,1 0 0,0 0 0,1-1 0,-1 1 0,1 0 0,-1-1 0,1 1 0,0 0 0,-1 0 0,1 0 0,0 0 0,0 0 0,0 0 0,0 0 0,0 0 0,0 0 0,0 0 0,0 0 0,2 0 0,7-5 0,0 0 0,0 1 0,1 0 0,0 1 0,0 0 0,0 1 0,23-3 0,88-6 0,-91 10 0,6-2 0,-33 4 0,-7-1 0,-53 2 0,34-1 0,-332 24 0,194-11 0,-245-10 0,203-6 0,177 3 0,12 1 0,1 0 0,-1-1 0,0-1 0,1 0 0,-1-1 0,1 0 0,-1-1 0,1 0 0,-16-7 0,27 9 0,0 1 0,0-1 0,0 1 0,0-1 0,0 1 0,0-1 0,0 0 0,1 1 0,-1-1 0,0 0 0,0 0 0,1 1 0,-1-1 0,0 0 0,1 0 0,-1 0 0,1 0 0,-1 0 0,1 0 0,0 0 0,-1 0 0,1 0 0,0 0 0,0 0 0,-1 0 0,1-1 0,0 1 0,0 0 0,0 0 0,1-1 0,0-1 0,0 0 0,0 1 0,1-1 0,-1 1 0,1 0 0,-1-1 0,1 1 0,0 0 0,0 0 0,0 0 0,3-3 0,6-3 0,1 0 0,-1 1 0,26-12 0,-13 9 0,1 2 0,1 0 0,-1 2 0,1 1 0,36-2 0,133 4 0,-138 5 0,1-3 0,93-13 0,-143 13 0,0-2 0,0 1 0,-1-1 0,1 0 0,12-7 0,-19 9 0,0 1 0,0-1 0,0 1 0,0-1 0,0 0 0,0 0 0,0 1 0,-1-1 0,1 0 0,0 0 0,-1 0 0,1 0 0,0 0 0,-1 0 0,1 0 0,-1 0 0,0 0 0,1 0 0,-1 0 0,1-1 0,-2 1 0,1-1 0,-1 1 0,1 0 0,-1 0 0,1 0 0,-1 0 0,0 0 0,1 0 0,-1 0 0,0 0 0,0 0 0,0 0 0,0 0 0,0 0 0,0 1 0,0-1 0,0 0 0,0 1 0,0-1 0,0 0 0,0 1 0,-3-1 0,-15-6 0,-1 1 0,0 1 0,-1 1 0,1 1 0,-1 1 0,-41 0 0,-49-6 0,-1-7 0,-102-22 0,132 14 0,21 6 0,-64-11 0,123 28 0,-1 0 0,1-1 0,-1 1 0,1 0 0,-1 1 0,1-1 0,-1 0 0,1 1 0,-1-1 0,1 1 0,-1 0 0,1-1 0,0 1 0,-1 1 0,1-1 0,0 0 0,0 0 0,0 1 0,0-1 0,0 1 0,0 0 0,0 0 0,1-1 0,-1 1 0,1 0 0,-1 0 0,1 1 0,-1-1 0,1 0 0,0 0 0,0 1 0,0-1 0,1 0 0,-1 1 0,1-1 0,-1 1 0,1-1 0,0 5 0,-2 6 0,2 0 0,-1 0 0,2 0 0,0 0 0,0 0 0,6 19 0,-1-12 0,1 0 0,1-1 0,1 0 0,1 0 0,0-1 0,1 0 0,1-1 0,1 0 0,1-1 0,0 0 0,24 20 0,8 2 0,1-2 0,100 58 0,1-15 0,3-8 0,4-6 0,170 48 0,-265-95 0,0-2 0,0-3 0,2-2 0,-1-3 0,1-3 0,0-2 0,76-7 0,-104 2 0,-22 2 0,-1-1 0,0 0 0,1 0 0,-1-1 0,21-6 0,-32 8 0,0 0 0,1 0 0,-1-1 0,1 1 0,-1 0 0,1 0 0,-1 0 0,0-1 0,1 1 0,-1 0 0,1 0 0,-1-1 0,0 1 0,1 0 0,-1-1 0,0 1 0,0 0 0,1-1 0,-1 1 0,0-1 0,0 1 0,1 0 0,-1-1 0,0 1 0,0-1 0,0 1 0,0-1 0,0 1 0,0-1 0,0 1 0,0 0 0,0-1 0,0 1 0,0-1 0,0 0 0,-13-14 0,-31-9 0,42 23 0,-40-16 0,-1 1 0,0 2 0,-50-8 0,-146-18 0,113 20 0,-1182-124 0,845 114 0,503 32 0,45-4 0,0 0 0,110 4 0,297-9 0,-346-12 0,-129 16 0,0-1 0,-1-1 0,0-1 0,0 0 0,0-1 0,23-14 0,-35 18 0,0 1 0,-1-1 0,1 0 0,-1 0 0,0-1 0,0 1 0,0 0 0,0-1 0,-1 0 0,1 0 0,-1 0 0,2-5 0,-3 7 0,-1 1 0,0-1 0,1 1 0,-1-1 0,0 0 0,0 1 0,0-1 0,0 0 0,0 1 0,0-1 0,0 0 0,-1 1 0,1-1 0,-1 1 0,1-1 0,-1 0 0,0 1 0,1-1 0,-1 1 0,0 0 0,0-1 0,0 1 0,0 0 0,0-1 0,0 1 0,-1 0 0,1 0 0,0 0 0,0 0 0,-1 0 0,1 0 0,-1 1 0,1-1 0,-1 0 0,1 1 0,-3-1 0,-14-6 0,0 2 0,0 0 0,0 1 0,0 1 0,-32-2 0,-103 5 0,91 2 0,-1102 3 0,1128-4 0,24 0 0,-1 0 0,1-1 0,-1 0 0,1-1 0,-1 0 0,1-1 0,0-1 0,-1 0 0,1 0 0,-17-8 0,27 9 0,0 1 0,0-1 0,1 1 0,-1-1 0,0 0 0,1 0 0,-1 0 0,1 0 0,-1 0 0,1 0 0,0-1 0,0 1 0,0 0 0,0-1 0,0 1 0,1 0 0,-1-1 0,1 1 0,-1-1 0,1 1 0,0-1 0,0 1 0,0-1 0,1 1 0,-1-1 0,1-4 0,2-4 0,0 0 0,1 0 0,0 0 0,7-13 0,17-27 0,2 2 0,2 1 0,3 1 0,1 2 0,73-69 0,-100 104 0,0 1 0,1 0 0,-1 1 0,2 0 0,-1 1 0,1 0 0,0 0 0,1 1 0,-1 1 0,1 0 0,0 1 0,0 0 0,1 0 0,-1 1 0,1 1 0,26-1 0,-18 3 0,1 1 0,-1 1 0,1 0 0,-1 2 0,0 1 0,0 0 0,0 2 0,30 14 0,-42-17 0,-1 1 0,1 0 0,-1 0 0,0 1 0,-1 0 0,1 0 0,-1 1 0,0 0 0,-1 0 0,0 1 0,0 0 0,-1 0 0,0 0 0,0 1 0,-1-1 0,0 1 0,0 0 0,-1 1 0,0-1 0,-1 0 0,2 13 0,-1 0 0,-1-1 0,-1 0 0,-1 0 0,-1 1 0,-1-1 0,-1 0 0,-1 0 0,0 0 0,-2 0 0,0-1 0,-12 25 0,18-45 0,0 1 0,0-1 0,0 0 0,0 1 0,-1-1 0,1 1 0,0-1 0,0 1 0,-1-1 0,1 0 0,0 1 0,-1-1 0,1 0 0,0 1 0,-1-1 0,1 0 0,0 1 0,-1-1 0,1 0 0,-1 0 0,1 1 0,-1-1 0,1 0 0,0 0 0,-1 0 0,1 0 0,-1 1 0,1-1 0,-1 0 0,1 0 0,-1 0 0,1 0 0,-1 0 0,1 0 0,-1 0 0,1-1 0,-1 1 0,1 0 0,-1 0 0,1 0 0,0 0 0,-1-1 0,1 1 0,-1 0 0,1 0 0,-1-1 0,1 1 0,0 0 0,-1-1 0,1 1 0,0 0 0,-1-1 0,1 1 0,0 0 0,0-1 0,-1 1 0,1-1 0,0 1 0,0-1 0,0 1 0,-1-1 0,1 1 0,0 0 0,0-1 0,0 1 0,0-1 0,0 0 0,-15-48 0,9 28 0,5 20 0,1 0 0,-1 0 0,1-1 0,-1 1 0,0 0 0,1 0 0,-1 0 0,0 0 0,0 0 0,0 0 0,0 0 0,0 0 0,0 0 0,0 0 0,0 1 0,0-1 0,0 0 0,0 1 0,-1-1 0,1 1 0,0-1 0,0 1 0,-1-1 0,1 1 0,-3 0 0,1 0 0,0 1 0,0 0 0,0-1 0,-1 1 0,1 1 0,0-1 0,0 0 0,0 1 0,1 0 0,-1-1 0,-4 5 0,-13 10 0,2 0 0,0 1 0,1 1 0,1 0 0,-15 23 0,-66 112 0,63-97 0,-70 120 0,-107 246 0,206-410 0,-19 52 0,23-61 0,0 0 0,0 0 0,0 0 0,1 0 0,-1 0 0,1 0 0,0 0 0,0 0 0,0 0 0,0 0 0,0 0 0,1 0 0,0 0 0,-1 0 0,1 0 0,2 3 0,-2-5 0,-1 0 0,1-1 0,0 1 0,0 0 0,0-1 0,0 1 0,0 0 0,0-1 0,1 0 0,-1 1 0,0-1 0,0 0 0,0 1 0,0-1 0,0 0 0,1 0 0,-1 0 0,0 0 0,0 0 0,0 0 0,0 0 0,1 0 0,-1-1 0,0 1 0,0 0 0,0-1 0,0 1 0,0-1 0,0 1 0,0-1 0,1 0 0,17-10 0,-1-1 0,-1-1 0,0 0 0,-1-1 0,-1-1 0,0 0 0,19-25 0,-19 22 0,64-77 0,97-152 0,44-120 0,-104 169 0,-71 130 0,-26 53 0,-19 14 0,1 1 0,-1 0 0,1 0 0,-1 0 0,1 0 0,-1 0 0,1 0 0,-1 0 0,1 0 0,-1 0 0,0 0 0,1 0 0,-1 0 0,1 0 0,-1 1 0,1-1 0,-1 0 0,1 0 0,-1 0 0,0 1 0,1-1 0,-1 0 0,0 0 0,1 1 0,-1-1 0,0 0 0,1 1 0,1 3 0,0-1 0,-1 0 0,0 1 0,1-1 0,-1 1 0,0 0 0,-1-1 0,2 8 0,4 69 0,-3 0 0,-12 131 0,6-178 0,1 4 0,-2 0 0,-12 46 0,12-68 0,0 0 0,-2 0 0,0 0 0,0-1 0,-1 1 0,-1-1 0,-16 21 0,22-32 0,1-1 0,-1 1 0,0-1 0,0 0 0,-1 0 0,1 0 0,0 0 0,-1 0 0,1 0 0,-1-1 0,1 1 0,-1-1 0,0 1 0,0-1 0,1 0 0,-1 0 0,0-1 0,0 1 0,-4 0 0,5-2 0,-1 1 0,1-1 0,-1 0 0,1 0 0,-1 0 0,1 0 0,-1-1 0,1 1 0,0-1 0,0 1 0,0-1 0,0 0 0,0 0 0,0 0 0,0 0 0,1 0 0,-1 0 0,1 0 0,-1-1 0,1 1 0,0 0 0,0-1 0,-1-2 0,-10-31 0,1 0 0,1-1 0,2 0 0,2 0 0,-2-70 0,-1 13 0,9 91 0,-5-45 0,-1 0 0,-2 0 0,-3 1 0,-28-80 0,33 115 0,0-1 0,0 1 0,-1 0 0,-1 1 0,0 0 0,-1 0 0,0 1 0,0 0 0,-15-12 0,15 16 0,0 0 0,-1 0 0,0 1 0,0 0 0,0 0 0,-1 1 0,1 1 0,-1 0 0,0 0 0,0 1 0,0 1 0,0 0 0,-13 0 0,6 1 0,0 2 0,-1 0 0,1 1 0,0 1 0,0 0 0,1 1 0,-1 1 0,-23 12 0,-12 10 0,-61 42 0,111-68 0,-77 52 0,1 4 0,-131 126 0,169-141 0,1 1 0,3 2 0,2 2 0,1 1 0,3 2 0,-25 55 0,49-90 0,0 0 0,0 1 0,2 0 0,0 0 0,-3 19 0,8-34 0,0-1 0,-1 0 0,1 1 0,0-1 0,0 1 0,0-1 0,0 0 0,0 1 0,0-1 0,0 1 0,1-1 0,-1 0 0,0 1 0,1-1 0,-1 0 0,1 1 0,0-1 0,-1 0 0,1 0 0,0 0 0,1 2 0,0-2 0,-1-1 0,0 0 0,1 1 0,-1-1 0,1 0 0,-1 0 0,1 0 0,-1 0 0,1-1 0,-1 1 0,1 0 0,-1-1 0,1 1 0,-1-1 0,0 1 0,1-1 0,-1 1 0,0-1 0,1 0 0,-1 0 0,0 0 0,2-1 0,16-14 0,-2 1 0,0-2 0,-1 0 0,0-1 0,-1-1 0,14-25 0,-17 27 0,64-96 0,-6-3 0,100-222 0,-134 263 0,-36 75 0,0-1 0,0 1 0,0-1 0,0 1 0,1-1 0,-1 1 0,0-1 0,0 1 0,1-1 0,-1 1 0,0-1 0,1 1 0,-1 0 0,0-1 0,1 1 0,-1 0 0,1-1 0,-1 1 0,0 0 0,1-1 0,-1 1 0,1 0 0,-1 0 0,1 0 0,-1-1 0,1 1 0,-1 0 0,1 0 0,-1 0 0,1 0 0,-1 0 0,1 0 0,0 0 0,-1 0 0,1 0 0,-1 0 0,1 0 0,-1 0 0,1 0 0,-1 1 0,1-1 0,-1 0 0,1 0 0,-1 1 0,0-1 0,1 0 0,-1 0 0,1 1 0,-1-1 0,0 1 0,1-1 0,-1 0 0,1 1 0,-1-1 0,0 1 0,0-1 0,1 1 0,-1-1 0,0 1 0,0-1 0,0 1 0,1 0 0,5 19 0,-1 1 0,-1 0 0,-1 0 0,0 1 0,-2-1 0,-1 32 0,0-8 0,-2 720 0,11-912 0,44-238 0,-51 375 0,9-45 0,36-102 0,-46 155 0,-1 0 0,1 1 0,-1-1 0,1 1 0,0-1 0,-1 0 0,1 1 0,0-1 0,0 1 0,0 0 0,0-1 0,0 1 0,1 0 0,-1-1 0,0 1 0,1 0 0,-1 0 0,1 0 0,1-1 0,-2 3 0,0 0 0,0 0 0,0 0 0,-1 0 0,1 0 0,0 0 0,0 0 0,-1 0 0,1 1 0,-1-1 0,1 0 0,-1 0 0,1 0 0,-1 1 0,0-1 0,0 0 0,1 0 0,-1 1 0,0-1 0,0 0 0,0 1 0,-1-1 0,1 0 0,0 0 0,-1 3 0,0 17 0,-2 1 0,0-1 0,-2 1 0,0-1 0,-1-1 0,-16 38 0,-69 117 0,87-166 0,-32 54 0,-2-1 0,-76 94 0,96-135 0,0-2 0,-2-1 0,0 0 0,-32 20 0,39-29 0,-1-1 0,0-1 0,-1 0 0,0-1 0,0-1 0,0 0 0,-1-1 0,-21 3 0,31-6 0,-1 0 0,1 0 0,0-1 0,-1 0 0,1 0 0,-1-1 0,1 1 0,0-2 0,-1 1 0,1-1 0,0 0 0,0 0 0,0 0 0,0-1 0,-11-6 0,12 4 0,0 0 0,0 0 0,1-1 0,-1 1 0,1-1 0,0 0 0,1 0 0,0 0 0,0 0 0,0-1 0,0 0 0,1 1 0,0-1 0,1 0 0,-2-8 0,-8-80 0,3 0 0,9-168 0,1 165 0,3-23 0,-1-50 0,-2 534 0,-3-222 0,4-96 0,0-43 0,1-11 0,13-75 0,59-465 0,-64 495 0,-7 53 0,-1 13 0,3 91 0,-6 62 0,1 45 0,-2-314 0,2 67 0,-2 1 0,-1-1 0,-11-63 0,11 95 0,0 1 0,0 0 0,0 0 0,-1 0 0,1 0 0,-1 0 0,0 1 0,0-1 0,-1 0 0,1 1 0,-1 0 0,0-1 0,1 1 0,-1 0 0,-1 0 0,1 1 0,0-1 0,-1 1 0,-4-3 0,3 3 0,-1 0 0,0 0 0,0 1 0,0 0 0,0 0 0,0 0 0,0 1 0,0 0 0,0 0 0,0 0 0,-12 3 0,-5 2 0,1 2 0,-1 0 0,1 1 0,1 2 0,-34 19 0,6 1 0,2 2 0,-62 55 0,-77 90 0,46-43 0,128-122 0,-39 30 0,49-40 0,0 0 0,-1-1 0,1 1 0,-1-1 0,1 0 0,-1 0 0,0 1 0,1-2 0,-1 1 0,0 0 0,0-1 0,0 1 0,0-1 0,1 0 0,-1 0 0,0 0 0,-4 0 0,5-1 0,0 0 0,1 0 0,-1 0 0,0-1 0,1 1 0,-1 0 0,1-1 0,-1 1 0,1-1 0,0 1 0,-1-1 0,1 1 0,0-1 0,0 0 0,0 0 0,0 0 0,1 0 0,-1 0 0,0 1 0,1-1 0,-1 0 0,1 0 0,0-1 0,0 1 0,0-3 0,2-57 0,-2 61 0,12-71 0,4 0 0,35-100 0,-36 123 0,-11 36 0,1 0 0,0 1 0,10-18 0,-14 28 0,0 1 0,0-1 0,0 1 0,0 0 0,0-1 0,0 1 0,0 0 0,1 0 0,-1 0 0,0-1 0,1 1 0,-1 1 0,1-1 0,-1 0 0,4-1 0,-4 2 0,0 0 0,0 0 0,0 0 0,0 1 0,1-1 0,-1 0 0,0 1 0,0-1 0,0 1 0,0-1 0,0 1 0,0-1 0,0 1 0,0 0 0,0-1 0,0 1 0,-1 0 0,1 0 0,0 0 0,0 0 0,-1 0 0,1 0 0,0 0 0,-1 0 0,1 0 0,-1 0 0,1 1 0,7 18 0,-1 0 0,0 0 0,-2 1 0,0 0 0,3 37 0,-5-36 0,23 213 0,24 133 0,-48-358 0,1 0 0,0 0 0,0-1 0,1 1 0,5 9 0,-8-18 0,0 1 0,-1-1 0,1 0 0,0 1 0,0-1 0,0 0 0,0 0 0,0 0 0,0 1 0,0-1 0,0 0 0,0 0 0,0-1 0,1 1 0,-1 0 0,0 0 0,1 0 0,-1-1 0,1 1 0,-1-1 0,1 1 0,-1-1 0,1 0 0,-1 1 0,1-1 0,-1 0 0,1 0 0,-1 0 0,1 0 0,-1 0 0,1-1 0,-1 1 0,1 0 0,-1-1 0,1 1 0,-1-1 0,1 1 0,-1-1 0,0 0 0,1 0 0,1-1 0,7-8 0,-1 0 0,0-1 0,0 0 0,-1-1 0,0 0 0,-1 0 0,0-1 0,-1 0 0,4-14 0,-7 20 0,164-463 0,-166 467 0,13-36 0,-12 54 0,-17 70 0,-123 444 0,134-514 0,-1 0 0,0-1 0,-1 0 0,0 0 0,-1-1 0,-17 26 0,21-35 0,-1 0 0,0 0 0,0 0 0,0 0 0,-1-1 0,1 1 0,-1-1 0,0 0 0,0-1 0,0 1 0,0-1 0,0 0 0,-1 0 0,1 0 0,0-1 0,-1 0 0,0 0 0,1 0 0,-1-1 0,1 0 0,-9-1 0,-4-1 0,1-2 0,0 0 0,0 0 0,0-2 0,0 0 0,1-1 0,0-1 0,-20-12 0,-8-9 0,-64-53 0,57 37 0,1-2 0,3-2 0,1-3 0,-46-68 0,92 119 0,0 1 0,-1-1 0,1 0 0,-1 1 0,1-1 0,0 0 0,-1 0 0,1 1 0,0-1 0,0 0 0,0 0 0,-1 1 0,1-1 0,0 0 0,0 0 0,0 0 0,0 1 0,0-1 0,1 0 0,-1 0 0,0 0 0,0 1 0,0-1 0,1 0 0,-1 1 0,1-2 0,13-29 0,2 0 0,33-48 0,6-12 0,-25 34 0,-2-2 0,-3 0 0,-3-2 0,25-105 0,-252 963 0,175-701 0,-45 92 0,75-187 0,-4 8 0,0-1 0,-1 1 0,0-1 0,-9 11 0,14-18 0,-1-1 0,1 1 0,-1 0 0,1-1 0,-1 1 0,1-1 0,-1 1 0,0-1 0,1 0 0,-1 1 0,0-1 0,0 0 0,1 1 0,-1-1 0,0 0 0,0 0 0,1 0 0,-1 1 0,0-1 0,0 0 0,0 0 0,1 0 0,-1 0 0,-1-1 0,1 0 0,-1 1 0,1-1 0,0 0 0,0 0 0,0-1 0,0 1 0,0 0 0,0 0 0,0 0 0,0-1 0,0 1 0,0-1 0,1 1 0,-1 0 0,0-1 0,1 1 0,-1-3 0,-7-31 0,1-1 0,2 0 0,2 1 0,1-43 0,1 52 0,2-352 0,-1-8 0,0 382 0,0-7 0,-1 0 0,0 0 0,-5-20 0,6 30 0,0-1 0,-1 1 0,1-1 0,-1 1 0,1-1 0,-1 1 0,0-1 0,1 1 0,-1 0 0,0 0 0,0-1 0,0 1 0,0 0 0,0 0 0,0 0 0,0 0 0,0 0 0,0 0 0,-1 0 0,1 0 0,0 0 0,-1 1 0,1-1 0,0 1 0,-1-1 0,1 1 0,-1-1 0,1 1 0,-1 0 0,1-1 0,-1 1 0,1 0 0,-1 0 0,1 0 0,-3 1 0,-2 1 0,0 0 0,0 0 0,0 1 0,0 0 0,1 0 0,-1 1 0,1-1 0,-1 1 0,1 0 0,1 1 0,-10 9 0,-52 70 0,52-65 0,-308 489 0,129-191 0,183-300 0,-1-1 0,-23 26 0,34-42 0,0 1 0,0-1 0,-1 1 0,1 0 0,-1-1 0,1 1 0,-1-1 0,1 1 0,-1-1 0,1 1 0,-1-1 0,1 1 0,-1-1 0,1 0 0,-1 1 0,0-1 0,1 0 0,-1 1 0,0-1 0,1 0 0,-1 0 0,0 0 0,1 0 0,-1 1 0,0-1 0,1 0 0,-1 0 0,0 0 0,1-1 0,-1 1 0,0 0 0,0 0 0,1 0 0,-1 0 0,0-1 0,1 1 0,-1 0 0,1 0 0,-1-1 0,0 1 0,1-1 0,-1 1 0,1-1 0,-1 1 0,1-1 0,-1 1 0,1-1 0,-1 1 0,1-1 0,0 1 0,-1-2 0,-2-5 0,1 0 0,1 0 0,-1 0 0,1 0 0,0 0 0,1-1 0,0 1 0,0-9 0,9-72 0,-7 70 0,60-360 0,-17 124 0,-39 218 0,-7 44 0,-9 62 0,-27 237 0,38-286 0,5-24 0,10-39 0,-13 34 0,292-754 0,-251 662 0,-26 76 0,-18 24 0,1 0 0,-1-1 0,0 1 0,0 0 0,1 0 0,-1 0 0,0 0 0,1 0 0,-1 0 0,0 0 0,0 0 0,1 0 0,-1 0 0,0 0 0,1 1 0,-1-1 0,0 0 0,0 0 0,1 0 0,-1 0 0,0 0 0,0 0 0,1 1 0,-1-1 0,0 0 0,0 0 0,0 0 0,1 1 0,-1-1 0,0 0 0,0 0 0,0 1 0,0-1 0,0 0 0,1 0 0,-1 1 0,0-1 0,0 0 0,0 0 0,0 1 0,0-1 0,0 0 0,0 1 0,0-1 0,2 57 0,-15 53 0,-5 0 0,-36 121 0,29-130 0,-106 420 0,125-486 0,20-60 0,-7 13 0,32-62 0,99-174 0,-129 232 0,2 0 0,-1 1 0,23-24 0,-32 38 0,1 0 0,-1-1 0,1 1 0,-1 0 0,1 0 0,-1 0 0,1 0 0,-1 0 0,1 0 0,0 0 0,0 0 0,-1 1 0,1-1 0,0 1 0,0-1 0,0 1 0,0 0 0,0 0 0,-1 0 0,1 0 0,0 0 0,0 0 0,0 0 0,2 1 0,-1 0 0,-1 1 0,1 0 0,-1-1 0,0 1 0,0 0 0,1 0 0,-2 0 0,1 0 0,0 0 0,0 0 0,-1 1 0,1-1 0,-1 1 0,2 3 0,3 9 0,0 1 0,-1 0 0,-1 0 0,3 18 0,8 108 0,-9-128 0,1-16 0,8-22 0,-15 22 0,78-196 0,-64 168 0,-11 29 0,-3 8 0,-15 54 0,-19 31 0,-5-1 0,-3-3 0,-71 110 0,108-188 0,-2 0 0,1-1 0,-1 0 0,0 0 0,-1 0 0,0-1 0,-1-1 0,1 1 0,-12 6 0,17-13 0,0 1 0,0-1 0,0 0 0,0 0 0,0 0 0,0 0 0,-1-1 0,1 1 0,0-1 0,0 0 0,-1 0 0,1 0 0,0 0 0,-4-1 0,1-1 0,1 1 0,0-1 0,0 0 0,0-1 0,1 1 0,-1-1 0,0 0 0,1 0 0,0 0 0,-8-8 0,-14-19 0,2-1 0,1-1 0,1-1 0,-33-70 0,45 84 0,-392-843 0,388 827 0,-18-38 0,30 69 0,0 0 0,-1 0 0,1 0 0,-1 0 0,0 0 0,0 1 0,-1-1 0,1 1 0,-1 0 0,1 0 0,-1 0 0,-5-3 0,7 6 0,1-1 0,-1 1 0,1 0 0,0 0 0,-1-1 0,1 1 0,-1 0 0,1 0 0,-1 0 0,1 0 0,-1 1 0,1-1 0,0 0 0,-1 1 0,1-1 0,-1 1 0,1-1 0,0 1 0,-1-1 0,1 1 0,0 0 0,0 0 0,0 0 0,-1 0 0,1 0 0,0 0 0,0 0 0,0 0 0,1 0 0,-1 0 0,0 0 0,0 1 0,1-1 0,-2 3 0,-21 54 0,22-52 0,-37 153 0,34-136 0,1 0 0,1 1 0,1-1 0,4 39 0,-3-60 0,0-1 0,0 0 0,0 1 0,1-1 0,-1 0 0,0 1 0,1-1 0,-1 0 0,1 1 0,-1-1 0,1 0 0,0 0 0,-1 0 0,1 0 0,0 0 0,1 2 0,-1-3 0,-1 0 0,1 1 0,0-1 0,-1 0 0,1 0 0,-1 0 0,1 0 0,-1 0 0,1 0 0,0 0 0,-1 0 0,1 0 0,-1 0 0,1 0 0,-1 0 0,1 0 0,-1-1 0,1 1 0,-1 0 0,1 0 0,-1-1 0,1 1 0,-1 0 0,1-1 0,0 0 0,27-32 0,-8-1 0,17-43 0,-16 32 0,-20 44 0,1-5 0,1 0 0,0 0 0,0 0 0,1 1 0,0 0 0,5-6 0,-9 11 0,0-1 0,1 1 0,-1 0 0,0 0 0,1-1 0,-1 1 0,1 0 0,-1 0 0,0-1 0,1 1 0,-1 0 0,1 0 0,-1 0 0,1 0 0,-1 0 0,1 0 0,-1 0 0,1 0 0,-1 0 0,1 0 0,-1 0 0,0 0 0,1 0 0,-1 0 0,1 0 0,-1 1 0,1-1 0,-1 0 0,1 0 0,-1 0 0,0 1 0,1-1 0,13 27 0,-1 21 0,7 57 0,8 34 0,-23-121 0,0 0 0,2 0 0,0-1 0,1 0 0,14 22 0,-19-35 0,-1 0 0,1 0 0,-1-1 0,1 1 0,0-1 0,1 1 0,-1-1 0,1 0 0,-1 0 0,1-1 0,0 1 0,0-1 0,0 0 0,0 0 0,0 0 0,1 0 0,-1-1 0,0 0 0,7 1 0,-5-2 0,0 0 0,-1 0 0,1-1 0,-1 0 0,1-1 0,-1 1 0,1-1 0,-1 0 0,0 0 0,0 0 0,0-1 0,0 0 0,8-6 0,7-8 0,0-1 0,0-1 0,-2-1 0,-1-1 0,22-32 0,17-35 0,-4-3 0,-4-2 0,-3-2 0,-5-2 0,28-106 0,-64 189 0,3-5 0,-2-2 0,5-31 0,-10 49 0,1 0 0,-1 0 0,1-1 0,-1 1 0,0 0 0,0 0 0,-1-1 0,1 1 0,-1 0 0,1 0 0,-1 0 0,0 0 0,0 0 0,-1 0 0,1 0 0,0 0 0,-1 0 0,0 0 0,0 1 0,0-1 0,0 0 0,0 1 0,-4-4 0,4 5 0,0 0 0,0 0 0,-1 1 0,1-1 0,0 0 0,0 1 0,-1 0 0,1-1 0,0 1 0,0 0 0,-1 0 0,1 0 0,0 0 0,-1 1 0,1-1 0,0 1 0,0-1 0,-4 3 0,-41 22 0,-8 16 0,2 2 0,-71 76 0,-12 10 0,-233 183 0,287-251 0,56-48 0,26-13 0,0 0 0,-1 0 0,1 0 0,0 0 0,0 0 0,-1 1 0,1-1 0,0 0 0,0 0 0,-1 0 0,1 0 0,0 0 0,0 0 0,-1 0 0,1 0 0,0-1 0,0 1 0,-1 0 0,1 0 0,0 0 0,0 0 0,-1 0 0,1 0 0,0 0 0,0-1 0,0 1 0,-1 0 0,1 0 0,0 0 0,0 0 0,0-1 0,-1 1 0,1 0 0,0 0 0,0 0 0,0-1 0,0 1 0,0 0 0,0 0 0,0-1 0,-1 1 0,2-4 0,0 0 0,-1 0 0,1 0 0,1 0 0,-1 0 0,1 1 0,3-7 0,25-52 0,2 2 0,49-67 0,-76 121 0,-1 0 0,1 0 0,0 0 0,1 1 0,-1-1 0,1 1 0,7-4 0,-12 8 0,-1 1 0,1-1 0,-1 1 0,1 0 0,0-1 0,0 1 0,-1 0 0,1-1 0,0 1 0,0 0 0,-1 0 0,1 0 0,0-1 0,0 1 0,0 0 0,-1 0 0,1 0 0,0 0 0,0 1 0,0-1 0,-1 0 0,1 0 0,0 0 0,0 1 0,-1-1 0,1 0 0,0 1 0,-1-1 0,1 0 0,0 1 0,-1-1 0,1 1 0,0-1 0,-1 1 0,1 0 0,-1-1 0,1 1 0,-1-1 0,1 1 0,-1 0 0,0 0 0,1-1 0,-1 1 0,0 0 0,1 1 0,1 7 0,0-1 0,-1 1 0,0 0 0,0-1 0,-1 1 0,0 0 0,-1 0 0,0-1 0,-3 15 0,-27 94 0,23-92 0,-343 883-806,121-349 705,223-543 101,1 1 0,0 0 0,1 1 0,-3 25 0,8-43 0,0 1 0,0-1 0,0 1 0,0-1 0,0 0 0,0 1 0,0-1 0,0 1 0,0-1 0,0 1 0,0-1 0,0 1 0,0-1 0,0 1 0,0-1 0,1 0 0,-1 1 0,0-1 0,0 1 0,1-1 0,-1 0 0,0 1 0,1-1 0,-1 0 0,0 1 0,1-1 0,-1 0 0,0 0 0,1 1 0,-1-1 0,0 0 0,1 0 0,-1 1 0,1-1 0,-1 0 0,1 0 0,-1 0 0,1 0 0,0 0 0,25-14 0,-1-7 0,-2-1 0,40-48 0,43-71 0,-101 134 0,390-608 0,-393 611 0,34-54 0,-3-1 0,38-94 0,-69 148 12,0 0 0,-1 0-1,1 0 1,-1 0 0,0 0 0,-1-1 0,1 1 0,-1-6-1,0 11 0,0-1 0,0 0 0,0 1 0,0-1 0,0 1 0,-1-1 1,1 1-1,0-1 0,0 1 0,0-1 0,-1 1 0,1-1 0,0 1 0,-1-1 0,1 1 0,0-1 0,-1 1 0,1-1 0,-1 1 0,1 0 0,-1-1 0,1 1 0,-1 0 0,1-1 0,-1 1 0,1 0 0,-1 0 0,1 0 0,-1-1 0,1 1 0,-1 0 0,0 0 0,1 0 0,-1 0 0,1 0 0,-1 0 0,1 0 0,-1 0 0,0 0 0,-6 3 25,-1 0 0,1 0 0,1 1 0,-1 0 0,0 0 0,1 1 0,0 0 0,0 0 0,-7 8 0,-292 319-36,262-283 0,28-30 0,8-10 0,0 0 0,-1 0 0,0-1 0,0 0 0,-1-1 0,-11 9 0,19-16 0,0 1 0,-1 0 0,1-1 0,0 1 0,-1-1 0,1 0 0,0 1 0,0-1 0,-1 0 0,1 0 0,-1 0 0,1 0 0,0 0 0,-1 0 0,1 0 0,0 0 0,-1 0 0,1-1 0,0 1 0,0-1 0,-1 1 0,-1-2 0,1 0 0,-1 0 0,1 0 0,0-1 0,0 1 0,0-1 0,0 1 0,0-1 0,1 0 0,-1 0 0,1 0 0,0 0 0,-1 0 0,0-5 0,-7-25 0,2 0 0,1 0 0,-3-46 0,5-109 0,3 119 0,1-231 0,0 282 0,-1 0 0,-1 0 0,-5-22 0,7 39 0,0-1 0,0 1 0,0-1 0,-1 1 0,1-1 0,-1 1 0,1 0 0,-1-1 0,1 1 0,-1 0 0,0-1 0,1 1 0,-1 0 0,0 0 0,0 0 0,0-1 0,0 1 0,0 0 0,0 0 0,-1 1 0,1-1 0,0 0 0,0 0 0,-1 1 0,1-1 0,0 0 0,-1 1 0,1-1 0,0 1 0,-1 0 0,1-1 0,-1 1 0,-2 0 0,0 1 0,-1 1 0,1 0 0,0 0 0,-1 0 0,1 0 0,0 1 0,0-1 0,1 1 0,-1 0 0,-4 5 0,-62 60 0,-110 142 0,115-129 0,-69 97 0,27-34 0,90-128 0,16-16 0,1 0 0,0 0 0,0 0 0,0 1 0,-1-1 0,1 0 0,0 0 0,0 0 0,-1 0 0,1 0 0,0 0 0,0 0 0,-1-1 0,1 1 0,0 0 0,0 0 0,0 0 0,-1 0 0,1 0 0,0 0 0,0 0 0,0 0 0,-1-1 0,1 1 0,0 0 0,0 0 0,0 0 0,0 0 0,-1-1 0,1 1 0,0 0 0,0 0 0,0 0 0,0 0 0,0-1 0,0 1 0,0 0 0,-1 0 0,1-1 0,0 1 0,0 0 0,0-1 0,1-36 0,-1 36 0,17-95 0,33-112 0,-7 37 0,-35 134 0,15-83 0,-47 161 0,-49 133 0,65-151 0,31-52 0,-19 25 0,249-387 0,-101 143 0,-114 194 0,-24 39 0,-8 14 0,-15 41 0,-145 344 0,87-228 0,-250 606-765,291-696 765,11-25 0,-1-2 0,-2 0 0,-42 68 0,60-106 0,-1 0 0,1 0 0,-1 0 0,0-1 0,1 1 0,-1 0 0,0 0 0,1-1 0,-1 1 0,0-1 0,0 1 0,1-1 0,-1 1 0,0-1 0,0 1 0,0-1 0,0 1 0,0-1 0,-2 0 0,3 0 0,-1 0 0,0-1 0,1 1 0,-1-1 0,0 1 0,1-1 0,-1 1 0,1-1 0,-1 1 0,1-1 0,-1 0 0,1 1 0,-1-1 0,1 0 0,0 1 0,-1-1 0,1 0 0,0 0 0,0 1 0,-1-1 0,1 0 0,0 0 0,0 0 0,-4-35 0,1 0 0,2 0 0,2 0 0,8-61 0,-5 56 0,164-1029 80,-153 991-33,-10 59 78,2-18 180,-7 38-303,0 0 0,0 0 0,0-1 0,0 1 0,0 0 0,0 0 0,0 0 0,0 0 1,0 0-1,0 0 0,0 0 0,0-1 0,0 1 0,0 0 0,0 0 0,0 0 0,0 0 0,-1 0 0,1 0 0,0 0 0,0-1 0,0 1 0,0 0 0,0 0 0,0 0 0,0 0 0,0 0 0,0 0 0,0 0 0,0 0 0,-1 0 0,1 0 0,0 0 0,0-1 0,0 1 0,0 0 0,0 0 0,0 0 0,0 0 0,-1 0 0,1 0 0,0 0 0,0 0 0,0 0 0,0 0 0,0 0 0,0 0 0,-1 0 0,1 0 0,0 0 0,0 0 0,0 0 0,0 1 0,0-1 0,0 0 0,0 0 0,0 0 0,-1 0 0,1 0 0,0 0 0,0 0 0,0 0 0,0 0 0,-15 18 77,-321 558-79,189-310 0,63-116 0,-52 88 0,128-229 0,11-21 0,13-33 0,161-336 0,-5 9 0,-164 347 0,-8 25 0,0 0 0,0 0 0,0 1 0,0-1 0,0 0 0,0 0 0,0 0 0,-1 0 0,1 0 0,0 0 0,0 0 0,0 0 0,0 0 0,0 0 0,0 0 0,0 0 0,0 0 0,0 0 0,0 0 0,-1 0 0,1 0 0,0 0 0,0-1 0,0 1 0,0 0 0,0 0 0,0 0 0,0 0 0,0 0 0,0 0 0,0 0 0,0 0 0,-1 0 0,1 0 0,0 0 0,0 0 0,0 0 0,0-1 0,0 1 0,0 0 0,0 0 0,0 0 0,0 0 0,0 0 0,0 0 0,0 0 0,0 0 0,0 0 0,0 0 0,0-1 0,0 1 0,0 0 0,0 0 0,0 0 0,0 0 0,0 0 0,0 0 0,0 0 0,-24 33 0,-119 229 0,74-128 0,-6 13 0,30-55 0,-59 87 0,81-153 0,23-26 0,-1 0 0,1 1 0,0-1 0,-1 0 0,1 0 0,0 0 0,-1 0 0,1 0 0,0 0 0,-1 1 0,1-1 0,0 0 0,-1 0 0,1 0 0,-1 0 0,1 0 0,0 0 0,-1 0 0,1-1 0,0 1 0,-1 0 0,1 0 0,0 0 0,-1 0 0,1 0 0,0 0 0,-1-1 0,1 1 0,0 0 0,0 0 0,-1 0 0,1-1 0,0 1 0,0 0 0,-1-1 0,1 1 0,0 0 0,0 0 0,0-1 0,-1 0 0,0-4 0,-1-1 0,1 0 0,0 0 0,1 0 0,0 0 0,0 0 0,1-10 0,8-82 0,28-129 0,42-106 0,-26 117 0,-6 4 0,-46 199 0,-8 16 0,-10 19 0,0 1 0,-17 31 0,10-15 0,-357 621 0,349-597 0,3-5 0,-50 76 0,55-110 0,23-24 0,1 0 0,0 1 0,-1-1 0,1 0 0,0 0 0,-1 0 0,1 0 0,-1 0 0,1 0 0,0 1 0,-1-1 0,1 0 0,-1 0 0,1 0 0,0-1 0,-1 1 0,1 0 0,-1 0 0,1 0 0,0 0 0,-1 0 0,1 0 0,-1 0 0,1-1 0,0 1 0,-1 0 0,1 0 0,0-1 0,-1 1 0,1 0 0,0 0 0,0-1 0,-1 1 0,1 0 0,0-1 0,-1 0 0,-1-4 0,1-1 0,-1 1 0,1-1 0,0 0 0,1 0 0,-1 1 0,2-13 0,34-433 0,-10 216 0,0-125 0,-24 340 0,0 27 0,-3 43 0,-44 316 0,19-166 0,21-155 0,-44 290 0,34-278 0,16-56 0,0-1 0,0 0 0,0 1 0,0-1 0,0 0 0,0 0 0,0 1 0,0-1 0,0 0 0,0 1 0,0-1 0,-1 0 0,1 0 0,0 1 0,0-1 0,0 0 0,-1 0 0,1 0 0,0 1 0,0-1 0,0 0 0,-1 0 0,1 0 0,0 0 0,0 1 0,-1-1 0,1 0 0,0 0 0,-1 0 0,1 0 0,0 0 0,0 0 0,-1 0 0,1 0 0,0 0 0,-1 0 0,1 0 0,0 0 0,-1 0 0,1 0 0,-8-24 0,0-52 0,3 0 0,5-86 0,1 59 0,2-30 0,0 52 0,-14-150 0,10 226 0,1 0 0,-1 0 0,0 0 0,-1 0 0,1 1 0,-1-1 0,0 0 0,0 1 0,-4-8 0,5 12 0,1-1 0,-1 0 0,1 1 0,-1-1 0,0 1 0,1 0 0,-1-1 0,0 1 0,1-1 0,-1 1 0,0 0 0,1 0 0,-1-1 0,0 1 0,0 0 0,0 0 0,1 0 0,-1 0 0,0 0 0,0 0 0,1 0 0,-1 0 0,0 0 0,-1 0 0,0 1 0,-1 0 0,1 1 0,-1-1 0,1 0 0,-1 1 0,1 0 0,0-1 0,0 1 0,0 0 0,-3 4 0,-24 31 0,2 1 0,2 2 0,-26 54 0,26-49 0,-80 151 0,-194 334 0,285-508 0,-33 49 0,43-67 0,1 1 0,-1-1 0,0 0 0,-1 0 0,1 0 0,-1 0 0,1-1 0,-1 0 0,0 0 0,-9 4 0,13-7 0,0 1 0,0-1 0,0 0 0,-1 0 0,1 0 0,0 0 0,-1 0 0,1 0 0,0 0 0,0 0 0,-1 0 0,1-1 0,0 1 0,0 0 0,0-1 0,-1 1 0,1-1 0,0 1 0,0-1 0,0 0 0,0 1 0,0-1 0,0 0 0,0 0 0,0 0 0,0 0 0,1 0 0,-1 0 0,0 0 0,0 0 0,1 0 0,-1 0 0,0-2 0,-15-43 0,15 42 0,-12-59 0,6 25 0,-2 0 0,-1 1 0,-2 1 0,-23-50 0,31 78 0,-1-1 0,0 1 0,0 0 0,-1 0 0,0 1 0,0 0 0,-1 0 0,0 0 0,0 1 0,0 0 0,-1 0 0,0 1 0,0 0 0,-1 0 0,1 1 0,-1 0 0,0 0 0,0 1 0,0 0 0,-1 1 0,1 0 0,-20-1 0,10 3 0,1 1 0,-1 0 0,0 2 0,1 0 0,-1 1 0,-30 11 0,-106 51 0,114-47 0,15-8 0,7-2 0,-1 0 0,1 1 0,-31 22 0,45-25 0,15-5 0,30-7 0,-1-1 0,0-1 0,63-22 0,-1 1 0,308-55 0,-77 19 0,-247 43 0,-84 21 0,0-1 0,0 1 0,1 0 0,-1-1 0,0 1 0,0-1 0,1 1 0,-1-1 0,0 1 0,0-1 0,0 0 0,0 0 0,0 1 0,0-1 0,0 0 0,2-2 0,-4 2 0,1 1 0,0-1 0,-1 1 0,1-1 0,0 1 0,-1-1 0,1 1 0,-1-1 0,1 1 0,-1 0 0,1-1 0,-1 1 0,1 0 0,-1-1 0,1 1 0,-1 0 0,1 0 0,-1-1 0,0 1 0,1 0 0,-1 0 0,1 0 0,-1 0 0,-1 0 0,-69-9 0,-757-4-304,589 14-259,-744 3 157,934-5 406,94-4 0,1281-23-629,-1054 28 816,-174-1 192,114 3 311,-183 2-690,-29-4 0,0 0 0,0 0 0,0 0 0,0 0 0,0 0 0,0 0 0,0 0 0,0 0 0,1 0 0,-1 0 0,0 0 0,0 0 0,0 0 0,0 0 0,0 0 0,0 0 0,0 0 0,0 0 0,0 0 0,0 0 0,1 0 0,-1 0 0,0 0 0,0 0 0,0 1 0,0-1 0,0 0 0,0 0 0,0 0 0,0 0 0,0 0 0,0 0 0,0 0 0,0 0 0,0 0 0,0 0 0,0 1 0,0-1 0,0 0 0,0 0 0,0 0 0,0 0 0,0 0 0,0 0 0,0 0 0,0 0 0,0 0 0,0 1 0,0-1 0,0 0 0,0 0 0,0 0 0,0 0 0,0 0 0,0 0 0,0 0 0,0 0 0,0 0 0,0 0 0,0 1 0,0-1 0,0 0 0,0 0 0,-1 0 0,1 0 0,0 0 0,0 0 0,0 0 0,-20 6 0,-895 108-370,-7-76 0,296-32 370,567-9 0,60 3 0,-1 0 0,0 0 0,0 0 0,0 0 0,0 0 0,0-1 0,0 1 0,0 0 0,0 0 0,0 0 0,0 0 0,0 0 0,0-1 0,0 1 0,0 0 0,0 0 0,0 0 0,0 0 0,0-1 0,0 1 0,0 0 0,0 0 0,0 0 0,0 0 0,0 0 0,0-1 0,0 1 0,0 0 0,0 0 0,0 0 0,0 0 0,0 0 0,-1-1 0,1 1 0,97-14 0,-75 11 0,508-74 89,135-18 445,7 47-465,-562 51-104,9-1 649,-246 1-500,51-4-113,-2738 2-1284,5223-1 1842,-2360 0-559,10-1 0,0 2 0,72 12 0,-128-13 0,-1 0 0,1 1 0,-1-1 0,1 1 0,-1 0 0,1 0 0,-1 0 0,0 0 0,1 0 0,-1 0 0,3 3 0,-5-4 0,0 1 0,1-1 0,-1 1 0,0-1 0,0 0 0,0 1 0,0-1 0,0 1 0,0-1 0,0 1 0,0-1 0,0 0 0,0 1 0,0-1 0,0 1 0,0-1 0,0 0 0,0 1 0,0-1 0,-1 1 0,1-1 0,0 0 0,0 1 0,0-1 0,-1 0 0,1 1 0,0-1 0,0 0 0,-1 1 0,1-1 0,0 0 0,-1 1 0,1-1 0,0 0 0,-1 0 0,1 0 0,-1 1 0,1-1 0,-1 0 0,-9 5 0,1 0 0,-2-1 0,1-1 0,-19 5 0,-171 25 0,-137-5 0,-126-8-164,-1967 4-1876,2385-23 2040,90 5 0,-22-3 0,442 45 0,-64-1 22,111 15 65,2551 361-4524,-2751-377 3826,-189-32 1563,-574-133 51,21 9-879,-257-69 441,-915-227 288,1517 386-733,33 9-54,0-2 0,-88-35 0,136 47-63,1-1 0,-1 1-1,1-1 1,-1 0 0,1 0-1,0-1 1,0 1-1,0-1 1,0 1 0,0-1-1,1 0 1,-4-5 0,5 7-4,1 0 1,-1 0 0,1 0-1,-1-1 1,1 1-1,0 0 1,0 0 0,0-1-1,0 1 1,0 0 0,0 0-1,0-1 1,0 1-1,0 0 1,0 0 0,1 0-1,-1-1 1,0 1 0,1 0-1,-1 0 1,1 0 0,0 0-1,-1 0 1,1 0-1,1-2 1,5-3 17,0 0 0,0 0 0,0 1 0,1 0 0,-1 0 0,1 1 0,1 0 0,-1 1 0,12-4 0,42-13 484,0 3 1,113-16 0,138 3 522,-277 28-948,1448-27 187,-653 28-277,-664-8 14,-122 0 0,-44 9 0,-1 0 0,1 0 0,0 0 0,-1 0 0,1 0 0,0 0 0,-1-1 0,1 1 0,0 0 0,-1-1 0,1 1 0,0 0 0,-1-1 0,1 1 0,-1-1 0,1 1 0,-1-1 0,1 1 0,-1-1 0,1 1 0,-1-1 0,0 0 0,1 0 0,-16-9 0,-28-1 0,-389-46-179,-16 28-179,353 24 281,-431-13 643,289 12-290,527 10 499,-271-3-775,-39 3 0,5-2 0,-315 43 0,-557 5 0,846-48 0,-55 8 0,1 1 0,28-6 0,0 2 0,0 3 0,1 4 0,-105 34 0,91-9 0,68-31 0,-1-1 0,0 0 0,-1-1 0,1-1 0,-1 0 0,0-1 0,-18 3 0,-195 15 0,-285-10 0,492-12 0,2 0 0,7 1 0,-1-1 0,0-1 0,1 0 0,-1 0 0,-14-4 0,25 5 0,1 0 0,0 0 0,-1 0 0,1 0 0,0 0 0,-1 0 0,1 0 0,0 0 0,-1 0 0,1-1 0,0 1 0,-1 0 0,1 0 0,0 0 0,-1 0 0,1 0 0,0-1 0,-1 1 0,1 0 0,0 0 0,0 0 0,-1-1 0,1 1 0,0 0 0,0 0 0,-1-1 0,1 1 0,0 0 0,0-1 0,0 1 0,0 0 0,-1-1 0,1 1 0,0 0 0,0-1 0,0 1 0,0 0 0,0-1 0,0 1 0,0 0 0,0-1 0,0 1 0,0 0 0,0-1 0,0 1 0,0 0 0,0-1 0,0 1 0,1 0 0,-1-1 0,0 1 0,0 0 0,0-1 0,0 1 0,1 0 0,-1-1 0,0 1 0,0 0 0,1 0 0,-1-1 0,0 1 0,0 0 0,1 0 0,-1 0 0,1-1 0,26-12 0,-26 13 0,51-18 0,2 2 0,0 3 0,92-11 0,173 1 0,657 16 44,-536 10-1453,-383-3-5417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31.831"/>
    </inkml:context>
    <inkml:brush xml:id="br0">
      <inkml:brushProperty name="width" value="0.35" units="cm"/>
      <inkml:brushProperty name="height" value="0.35" units="cm"/>
      <inkml:brushProperty name="color" value="#FFFFFF"/>
    </inkml:brush>
  </inkml:definitions>
  <inkml:trace contextRef="#ctx0" brushRef="#br0">898 690 24575,'0'953'0,"0"-1712"0,-5 828 0,-4-1 0,-2 0 0,-21 70 0,15-63 0,-76 347 0,93-421 0,0-1 0,0 1 0,0-1 0,0 1 0,0 0 0,0-1 0,0 1 0,-1-1 0,1 1 0,0-1 0,0 1 0,0 0 0,0-1 0,-1 1 0,1-1 0,0 1 0,-1-1 0,1 1 0,0-1 0,-1 1 0,1-1 0,-1 0 0,1 1 0,0-1 0,-1 0 0,1 1 0,-1-1 0,1 0 0,-1 1 0,0-1 0,-7-21 0,-1-59 0,3 0 0,5-82 0,1 69 0,1-392 0,1 648 0,-5 291 0,-1-392 0,0-51 0,1-18 0,-6-50 0,4 0 0,2-105 0,3 57 0,-2-7 0,1-593 0,1 692 0,1 0 0,1 0 0,0 0 0,8-23 0,-10 35 0,0 0 0,0 0 0,1 0 0,-1 0 0,0 0 0,1 1 0,-1-1 0,1 0 0,-1 0 0,1 0 0,-1 0 0,1 1 0,0-1 0,0 0 0,-1 1 0,1-1 0,0 0 0,0 1 0,0-1 0,-1 1 0,1-1 0,0 1 0,0 0 0,0-1 0,0 1 0,0 0 0,1-1 0,1 2 0,-1 0 0,0 1 0,0-1 0,0 0 0,0 1 0,0-1 0,0 1 0,-1 0 0,1 0 0,0-1 0,-1 1 0,1 0 0,-1 0 0,0 1 0,0-1 0,0 0 0,1 3 0,18 40 0,-3 1 0,-2 1 0,15 77 0,-25-103 0,100 500 0,60 235 0,-160-736 0,23 69 0,-27-85 0,0 0 0,1-1 0,-1 1 0,1 0 0,0-1 0,0 1 0,1-1 0,-1 0 0,1 0 0,-1 0 0,1 0 0,0 0 0,0 0 0,0-1 0,0 1 0,7 2 0,-8-5 0,1 0 0,-1 0 0,1 0 0,-1-1 0,1 1 0,-1-1 0,0 0 0,1 1 0,-1-1 0,0 0 0,1-1 0,-1 1 0,0 0 0,0 0 0,0-1 0,0 0 0,0 1 0,0-1 0,-1 0 0,1 0 0,0 0 0,-1 0 0,0 0 0,2-3 0,25-38 0,-2-1 0,-2-2 0,-2 0 0,16-50 0,-36 90 0,90-234 0,143-319 0,-152 399 0,195-280 0,-275 436 0,1-1 0,-1 1 0,1-1 0,0 1 0,0 0 0,9-7 0,-12 11 0,-1 0 0,1 0 0,-1 0 0,1-1 0,-1 1 0,1 0 0,-1 0 0,1 0 0,-1 0 0,1 0 0,-1 0 0,1 0 0,-1 0 0,1 0 0,-1 0 0,1 0 0,0 0 0,-1 0 0,1 0 0,-1 0 0,1 1 0,-1-1 0,0 0 0,1 0 0,-1 1 0,1-1 0,-1 0 0,1 1 0,-1-1 0,1 1 0,0 1 0,1 0 0,-1 0 0,0 1 0,0-1 0,0 1 0,0-1 0,-1 0 0,1 1 0,-1-1 0,1 6 0,2 25 0,-2 1 0,-1 0 0,-7 59 0,-28 105 0,23-140 0,-22 96 0,-6-2 0,-6-1 0,-7-3 0,-7-2 0,-143 251 0,192-377 0,-2 0 0,-1 0 0,0-2 0,-19 20 0,31-36 0,-1 0 0,1 0 0,0 0 0,-1-1 0,1 1 0,-1 0 0,0-1 0,1 0 0,-1 0 0,0 0 0,0 0 0,-5 1 0,6-2 0,1 0 0,-1 0 0,0 0 0,1-1 0,-1 1 0,0 0 0,1-1 0,-1 1 0,1-1 0,-1 0 0,1 1 0,-1-1 0,1 0 0,-1 0 0,1 0 0,0 0 0,-2-1 0,-1-4 0,-1 1 0,2 0 0,-1-1 0,1 0 0,-1 0 0,2 0 0,-1 0 0,1-1 0,-2-7 0,-5-20 0,2-1 0,2 0 0,1 0 0,0-45 0,14-146 0,-10 224 0,10-120 0,4 2 0,43-167 0,-51 270 0,-9 38 0,2-15 0,-10 65 0,-2-1 0,-4-1 0,-34 93 0,50-160 0,0 1 0,0-1 0,0 1 0,0-1 0,-1 1 0,1-1 0,-1 0 0,0 1 0,0-1 0,-2 2 0,-4-7 0,-1-18 0,1-25 0,2-1 0,2-1 0,3-84 0,1 48 0,1-333 0,-2 352 0,-3 59 0,-3 19 0,-30 88 0,-32 143 0,21-69 0,-51 231 0,70-276 0,-15 69 0,-13 66 0,-105 295 0,157-546 0,-34 79 0,35-84 0,-1-1 0,1 0 0,-2-1 0,1 1 0,-1-1 0,0 0 0,-1 0 0,-9 7 0,14-13 0,1 0 0,-1 0 0,0 0 0,1 0 0,-1-1 0,0 1 0,0 0 0,1-1 0,-1 0 0,0 1 0,0-1 0,0 0 0,0 0 0,1 0 0,-1 0 0,0 0 0,0 0 0,0-1 0,0 1 0,0-1 0,1 1 0,-1-1 0,0 0 0,1 1 0,-1-1 0,0 0 0,1 0 0,-1 0 0,-1-2 0,-7-5 0,1-1 0,-1 0 0,-11-15 0,-15-12 0,24 29 0,0 1 0,-1 0 0,1 1 0,-1 0 0,0 1 0,-1 0 0,1 1 0,-1 1 0,1 0 0,-21 1 0,-46-10 0,79 11 0,1 0 0,-1 0 0,0 0 0,1 0 0,-1 0 0,0 0 0,1 0 0,-1 0 0,0-1 0,1 1 0,-1 0 0,1-1 0,-1 1 0,0 0 0,1-1 0,-1 1 0,1 0 0,-1-1 0,1 1 0,-1-1 0,1 1 0,-1-1 0,1 1 0,0-1 0,-1 0 0,1 1 0,0-1 0,-1 0 0,1 1 0,0-2 0,12-16 0,38-15 0,-47 31 0,87-46 0,132-50 0,-195 88 0,0 2 0,1 0 0,0 3 0,0 0 0,0 1 0,35 1 0,170 19 0,-196-12 0,724 14 0,-485-21 0,3689 3 0,-3889 1 0,1-5 0,-1-2 0,0-4 0,90-23 0,-106 19 0,0 2 0,94-5 0,124 10 0,-198 7 0,1099 0 0,-430 3 0,-243-19 0,-133 2 0,-351 14 0,112-1 0,0-6 0,218-40 0,-267 31 0,156-10 0,86 19 0,-225 7 0,993 3 0,1422-3 0,-1859 16 0,-74 1 0,-469-15 0,-1 6 0,206 40 0,401 58 0,-503-74 0,34 3 0,-219-32 0,523 27 0,28-31 0,-552-2 0,0-1 0,0-1 0,-1-2 0,1-2 0,-2 0 0,36-17 0,48-14 0,89-34 0,-141 49 0,-6 6 0,72-16 0,-115 29 0,-31 3 0,-45 2 0,56 1 0,-1575 2 0,1548-4 0,-1-2 0,1-1 0,-59-16 0,50 10 0,-66-8 0,-371 11 0,258 12 0,-499-4 0,1397 17 0,72 1 0,-672-22 0,0-3 0,0-3 0,110-30 0,-180 39 0,-1-1 0,0 0 0,0 0 0,0 0 0,0-1 0,0 1 0,0-1 0,0-1 0,-1 1 0,0-1 0,0 1 0,8-10 0,-12 12 0,1 0 0,0 0 0,-1 0 0,1 0 0,0 0 0,-1 0 0,0 0 0,1 0 0,-1 0 0,0-1 0,1 1 0,-1 0 0,0 0 0,0 0 0,0-1 0,0 1 0,0 0 0,0 0 0,0-1 0,-1 1 0,1 0 0,0 0 0,-1-2 0,-1 1 0,0 0 0,1 0 0,-1 0 0,0 1 0,0-1 0,0 0 0,0 1 0,0 0 0,0-1 0,0 1 0,-1 0 0,1 0 0,0 0 0,-1 0 0,-4-1 0,-24-4 0,0 1 0,0 2 0,0 0 0,-1 3 0,-36 3 0,4-2 0,-1397 3 0,1020-4 0,180 15 0,53 0 0,-800-9 3,566-9-131,52 2-43,-346 1-139,5 34 165,657-28 250,0 3-1,0 4 0,1 2 1,1 4-1,-112 45 0,2 18 12,47-18-113,-2-7 0,-167 47 0,251-93-3,-1-1 0,-82 3 0,-110-11 0,168-2 0,-1803-7 0,1857 7 0,0 0 0,0-2 0,-40-9 0,51 8 0,0-1 0,1-1 0,-1 0 0,1-1 0,0 0 0,1-1 0,0 0 0,-14-11 0,-38-39 0,37 32 0,-34-25 0,37 34 0,7 3 0,1 2 0,-2 0 0,0 0 0,0 2 0,0 0 0,-1 1 0,-1 0 0,0 2 0,-26-6 0,-78-3 0,67 9 0,-64-13 0,103 15 0,0-1 0,1-1 0,-1 0 0,1-1 0,1 0 0,-1-2 0,1 1 0,-14-13 0,18 13 0,-1 1 0,-1 0 0,1 0 0,-1 1 0,0 1 0,0 0 0,-1 1 0,1 0 0,-1 1 0,-17-2 0,-21 1 0,-74 2 0,68 3 0,-1492 0 0,504 2 0,986 0 0,-65 11 0,-45 3 0,-860-16 0,500-3 0,-490 2 0,904-6 0,71 3 0,-68 3 0,95 2 0,1 0 0,1 1 0,-1 1 0,0 0 0,1 2 0,0 0 0,-24 12 0,-128 86 0,43-23 0,92-64 0,-1-1 0,0-1 0,-1-2 0,-1-1 0,1-2 0,-2-2 0,-71 8 0,-16-9 0,-130-9 0,86-1 0,158 3 0,-1 0 0,1 0 0,-1 0 0,1 1 0,-1 0 0,1 1 0,-12 3 0,19-4 0,0 1 0,0 0 0,-1 0 0,1 0 0,0 0 0,0 0 0,1 1 0,-1-1 0,0 1 0,1-1 0,0 1 0,-1 0 0,1 0 0,0 0 0,1 1 0,-1-1 0,0 0 0,1 1 0,0-1 0,0 1 0,-1 4 0,0 0 0,0 1 0,0-1 0,1 0 0,0 1 0,0-1 0,1 1 0,1 0 0,-1-1 0,4 16 0,-3-21 0,0 0 0,0 1 0,1-1 0,-1 0 0,1 0 0,0 0 0,0 0 0,0 0 0,0 0 0,0 0 0,1-1 0,-1 1 0,1-1 0,0 0 0,0 1 0,0-1 0,0-1 0,0 1 0,0 0 0,0-1 0,1 1 0,-1-1 0,1 0 0,-1 0 0,7 0 0,44 5 0,-1-3 0,103-7 0,-49-1 0,1470 1 0,-870 6 0,-656-3 0,-42-1 0,-14-2 0,-21-2 0,-276-19 0,169 16 0,-1216-13 0,875 25 0,364-3 0,78 0 0,85 0 0,372 20 0,-161-6 0,42 5 0,-258-15 0,-36-4 0,1 0 0,-1 1 0,1 1 0,-1 0 0,0 1 0,16 5 0,-28-8 0,1 1 0,-1-1 0,1 0 0,-1 0 0,1 0 0,-1 1 0,1-1 0,-1 0 0,1 0 0,-1 1 0,1-1 0,-1 0 0,1 1 0,-1-1 0,0 1 0,1-1 0,-1 0 0,0 1 0,1-1 0,-1 1 0,0-1 0,0 1 0,0-1 0,1 1 0,-1-1 0,0 1 0,0 0 0,0-1 0,0 1 0,0-1 0,0 1 0,0-1 0,0 1 0,0-1 0,0 1 0,0-1 0,0 1 0,-1 0 0,-18 18 0,-36 7 0,-38 5 0,-2-3 0,0-5 0,-2-4 0,0-4 0,-1-4 0,-1-5 0,-146-8 0,298 6 0,80 16 0,-55-4 0,1-4 0,119 3 0,-1005-18 0,550 3 0,2709 0 0,-2262 5 0,306 48 0,-426-45 0,1-4 0,87-5 0,-58-1 0,130-15 0,-28 0 0,212-4 0,364 7 0,-490 16 0,61-22 0,10 6 0,-351 14 0,-695 27 0,-144 17 0,-7-45 0,312-2 0,134 3 0,543-20 0,711 5 0,-551 17 0,-282-2 0,35 2 0,1-4 0,-1-2 0,87-18 0,-70 6 0,0 4 0,0 3 0,1 4 0,87 5 0,-447-1 0,-86-3 0,-42-24 0,-210-6 0,605 34 0,0-2 0,0 1 0,0-2 0,1 1 0,-1-1 0,-13-7 0,-29-7 0,-151-14 0,72 13 0,127 17 0,-1 0 0,0 0 0,1-1 0,-1 0 0,1 0 0,-1 0 0,-8-6 0,13 8 0,1-1 0,-1 1 0,0-1 0,1 1 0,-1-1 0,0 0 0,1 1 0,-1-1 0,1 0 0,-1 1 0,1-1 0,0 0 0,-1 0 0,1 1 0,0-1 0,-1 0 0,1 0 0,0 0 0,0 0 0,0 1 0,0-1 0,0 0 0,0-1 0,0 0 0,1 0 0,0 1 0,-1-1 0,1 0 0,0 1 0,0-1 0,0 1 0,1-1 0,-1 1 0,0-1 0,0 1 0,1 0 0,-1 0 0,1-1 0,2 0 0,10-7 0,1 1 0,-1 1 0,2 0 0,-1 1 0,1 1 0,0 0 0,30-4 0,125-10 0,-153 18 0,684-6 0,-375 12 0,-219-5 0,-7 3 0,1-5 0,170-26 0,-170 11 0,1 4 0,195 2 0,65 12 0,-351 1 0,-22 4 0,-48 9 0,7-1 0,-92 32 0,-77 30 0,205-69 0,0 1 0,1 0 0,1 1 0,-1 1 0,1 0 0,1 1 0,0 0 0,1 1 0,0 0 0,0 0 0,2 2 0,-1-1 0,-7 16 0,5-4 0,1-1 0,1 2 0,1-1 0,1 1 0,1 0 0,2 1 0,-3 31 0,-1-9 0,-2-1 0,-2 0 0,-2-1 0,-24 51 0,34-84 0,4-13 0,-2 8 0,0 0 0,-1 0 0,0-1 0,-1 1 0,0-1 0,-8 9 0,5-12 0,5-10 0,11-19 0,7 0 0,1 2 0,1-1 0,1 2 0,1 1 0,32-27 0,122-84 0,-89 76 0,148-70 0,-171 98 0,1 3 0,0 2 0,101-20 0,-127 37 0,0 1 0,0 2 0,1 1 0,50 7 0,-72-7 0,0 1 0,0-2 0,-1 0 0,1-1 0,-1 0 0,28-11 0,28-6 0,23 9 0,1 3 0,178 8 0,-123 3 0,2374-2 0,-2440-5 0,144-25 0,39-4 0,311 30 0,-270 6 0,-65-4 0,397 6 0,1 43 0,-545-39 0,0-3 0,1-5 0,-1-4 0,100-16 0,-180 18 0,-1-1 0,1 0 0,-1-1 0,0-1 0,0 0 0,0-1 0,0 0 0,-1-1 0,20-12 0,-31 17 0,-1 0 0,0 0 0,1 0 0,-1 0 0,0 0 0,0 0 0,0-1 0,0 1 0,0 0 0,0 0 0,-1-1 0,1 1 0,0-1 0,-1 1 0,1-1 0,-1 1 0,1-1 0,-1 1 0,0-1 0,1 1 0,-1-1 0,0 1 0,0-1 0,0 1 0,0-1 0,0 1 0,-1-1 0,1 0 0,0 1 0,-1-1 0,1 1 0,-1 0 0,0-1 0,1 1 0,-1-1 0,0 1 0,0 0 0,0-1 0,0 1 0,0 0 0,0 0 0,-2-2 0,-7-6 0,1 1 0,-1 0 0,0 1 0,-15-9 0,14 9 0,-20-9 0,0 1 0,-1 2 0,-65-19 0,33 12 0,-643-184 0,649 190 0,0 2 0,-1 3 0,-83-3 0,139 12 0,-1 0 0,0 0 0,1 1 0,-1 0 0,0-1 0,1 1 0,-1 0 0,1 1 0,0-1 0,-1 0 0,1 1 0,-6 3 0,9-4 0,0-1 0,-1 0 0,1 1 0,0-1 0,-1 1 0,1-1 0,0 0 0,-1 1 0,1-1 0,0 1 0,0-1 0,-1 1 0,1-1 0,0 1 0,0-1 0,0 1 0,0-1 0,0 1 0,0-1 0,0 1 0,0-1 0,0 1 0,0-1 0,0 1 0,0-1 0,0 1 0,0-1 0,0 1 0,0-1 0,1 1 0,0 1 0,1 0 0,-1-1 0,1 1 0,-1-1 0,1 0 0,-1 0 0,1 1 0,0-1 0,0 0 0,-1 0 0,1 0 0,3 0 0,30 10 0,0-1 0,1-2 0,61 5 0,-63-8 0,105 6 0,218-9 0,-158-6 0,-120 4 0,24-2 0,0 5 0,146 23 0,138 14 0,-341-37 0,-36-3 0,1 1 0,-1 0 0,0 1 0,0 0 0,0 1 0,0 0 0,0 0 0,0 1 0,-1 1 0,0-1 0,0 2 0,10 6 0,-12-6 0,-1 0 0,0 1 0,0 0 0,0 0 0,-1 0 0,0 1 0,-1-1 0,1 1 0,-1 0 0,-1 0 0,0 1 0,0-1 0,0 1 0,1 10 0,-1-2 0,0-1 0,-1 0 0,-1 1 0,0 0 0,-3 21 0,2-32 0,-1-1 0,0 1 0,0-1 0,-1 0 0,1 1 0,-1-1 0,0 0 0,-1 0 0,1 0 0,-1-1 0,0 1 0,0 0 0,-1-1 0,1 0 0,-1 0 0,0 0 0,0 0 0,0-1 0,-8 6 0,-11 3 0,-1 0 0,0-2 0,-1 0 0,0-2 0,-28 6 0,-139 17 0,62-11 0,46-9 0,-167 1 0,16-3 0,167-4 0,19-2 0,-82 16 0,117-16 0,0 1 0,1 0 0,-1 1 0,1 1 0,0 0 0,0 1 0,1 0 0,0 1 0,0 0 0,-14 13 0,25-20 0,0-1 0,0 1 0,0 0 0,0 0 0,0 0 0,0 0 0,0 0 0,0 0 0,0 0 0,0 0 0,1 1 0,-1-1 0,1 0 0,-1 0 0,1 1 0,-1-1 0,1 0 0,0 1 0,-1-1 0,1 0 0,0 1 0,0 2 0,1-3 0,-1 0 0,1 0 0,0 0 0,0 0 0,-1-1 0,1 1 0,0 0 0,0 0 0,0-1 0,0 1 0,0 0 0,0-1 0,0 1 0,0-1 0,0 1 0,1-1 0,-1 0 0,0 1 0,0-1 0,2 0 0,8 2 0,1-1 0,-1 0 0,1-1 0,15-2 0,32-8 0,-1-2 0,93-33 0,-2 0 0,-21 7 0,-125 37 0,0 0 0,1 0 0,-1 0 0,0 0 0,0 1 0,0-1 0,0 1 0,1 0 0,-1 0 0,0 0 0,0 0 0,1 0 0,-1 1 0,5 1 0,-7-1 0,1 0 0,-1 0 0,0 0 0,0 0 0,0 0 0,0 0 0,0 1 0,0-1 0,0 0 0,0 1 0,-1-1 0,1 0 0,0 1 0,-1-1 0,1 1 0,-1-1 0,0 1 0,1-1 0,-1 1 0,0 0 0,0-1 0,0 1 0,0-1 0,0 1 0,0-1 0,-1 1 0,1-1 0,-1 1 0,1-1 0,-1 1 0,0 1 0,-2 7 0,-1 1 0,0-1 0,-1 0 0,0 0 0,-1 0 0,0-1 0,-1 0 0,1 0 0,-12 10 0,-77 71 0,84-81 0,9-8 0,-11 12 0,-1-1 0,0-1 0,-1 0 0,0-1 0,-1-1 0,-25 11 0,53-39 0,15-9 0,18-20 0,-1-1 0,37-57 0,-19 25 0,-52 68 0,0-1 0,-1 0 0,-1-1 0,0 0 0,-1 0 0,9-28 0,-10 23 0,2 2 0,0-1 0,1 1 0,1 0 0,1 1 0,0 0 0,20-22 0,-25 33 0,1-1 0,0 1 0,0 0 0,0 1 0,0-1 0,1 2 0,0-1 0,12-5 0,-15 9 0,1-1 0,-1 0 0,1 1 0,-1 0 0,1 0 0,-1 1 0,1 0 0,0 0 0,-1 0 0,1 0 0,-1 1 0,1 0 0,-1 0 0,10 4 0,-8-2 0,0 1 0,0 0 0,-1 1 0,1-1 0,-1 1 0,0 1 0,-1-1 0,11 13 0,-9-10 0,0 0 0,1-1 0,0 0 0,9 7 0,-14-13 0,0 1 0,0 0 0,0-1 0,0 1 0,1-1 0,-1 0 0,0 0 0,1-1 0,-1 1 0,0-1 0,1 1 0,-1-1 0,1 0 0,-1 0 0,1-1 0,5 0 0,161-57 0,-98 47 0,0 3 0,1 3 0,112 8 0,-67-1 0,332-1 95,266 3-513,5 34-342,878 164-1148,-468-49 1067,-1061-146 999,-53-9 386,-20-6-54,-32-14 450,12 7-168,18 11-683,-1-2 0,1 1 1,0-1-1,0 1 1,1-1-1,0-1 0,0 1 1,0-1-1,1 1 0,-3-8 1,5 11-92,0 1 1,1 0-1,-1-1 0,1 1 1,-1-1-1,1 1 1,0-1-1,0 1 1,0-1-1,0 1 1,0 0-1,1-1 0,-1 1 1,1-1-1,0 1 1,-1 0-1,1-1 1,0 1-1,0 0 1,1 0-1,-1 0 0,0 0 1,1 0-1,-1 0 1,1 0-1,0 0 1,-1 0-1,1 1 1,0-1-1,0 1 0,0 0 1,0-1-1,1 1 1,1-1-1,32-12 2,0 1 0,0 2 0,1 1 0,1 3 0,71-7 0,-38 5 0,-10 1 0,615-78 0,5 45 0,-662 41 0,-11-1 0,0 1 0,0-1 0,0 2 0,0-1 0,0 1 0,0 0 0,0 1 0,0 0 0,0 0 0,0 0 0,10 6 0,-17-7 0,-1-1 0,1 1 0,0 0 0,-1-1 0,1 1 0,-1 0 0,1-1 0,-1 1 0,1 0 0,-1 0 0,1 0 0,-1-1 0,0 1 0,1 0 0,-1 0 0,0 0 0,0 0 0,0 0 0,0-1 0,1 1 0,-1 0 0,0 0 0,-1 0 0,1 0 0,0 0 0,0 0 0,0 0 0,0-1 0,-1 1 0,1 0 0,0 0 0,-1 0 0,1-1 0,-1 1 0,1 0 0,-1 0 0,1-1 0,-1 1 0,0 0 0,1-1 0,-1 1 0,0-1 0,1 1 0,-1-1 0,0 1 0,-1 0 0,-40 27 0,38-26 0,-43 20 0,0-1 0,-75 21 0,-23 9 0,-521 168 0,545-190 0,-1-5 0,-1-6 0,-156 3 0,-115-19 0,206-3 0,178 1 0,-1 0 0,1-1 0,-1 0 0,1 0 0,0-1 0,-17-5 0,24 5 0,-1 1 0,1-1 0,-1 0 0,1 0 0,0-1 0,0 1 0,0-1 0,0 1 0,0-1 0,1 0 0,-1 0 0,1 0 0,0 0 0,0-1 0,0 1 0,0-1 0,0 1 0,1-1 0,-1 1 0,0-9 0,0 5 0,0 0 0,1 0 0,0 0 0,0 0 0,1-1 0,0 1 0,0 0 0,1 0 0,0-1 0,0 1 0,1 0 0,0 0 0,0 0 0,1 1 0,-1-1 0,8-11 0,-5 10 0,1 0 0,0 1 0,0 0 0,1 0 0,0 1 0,0 0 0,1 0 0,-1 1 0,1 0 0,0 0 0,1 1 0,12-6 0,-15 8 0,0-1 0,-1 0 0,1-1 0,-1 1 0,0-1 0,0 0 0,0 0 0,0-1 0,-1 0 0,1 1 0,-1-2 0,4-6 0,-7 10 0,1 0 0,-1-1 0,0 1 0,0-1 0,0 1 0,0 0 0,0-1 0,-1 0 0,1 1 0,-1-1 0,0 1 0,0-1 0,0 0 0,0 1 0,0-1 0,0 1 0,-1-1 0,1 0 0,-1 1 0,1-1 0,-1 1 0,0 0 0,0-1 0,-1 1 0,1 0 0,0-1 0,-1 1 0,1 0 0,-1 0 0,0 0 0,0 0 0,-2-2 0,-2 0 0,0 0 0,0 1 0,0-1 0,0 1 0,0 1 0,0-1 0,-1 1 0,0 0 0,1 1 0,-1-1 0,-8 1 0,-85-3 0,67 4 0,-834 3 0,270 0 0,704-3 0,-31 0 0,-56 0 0,-17 0 0,-7 0 0,-292-1 0,-820 28 0,99 14 0,833-42 0,681 1 0,-496 0 0,0 0 0,0 0 0,0 0 0,0 0 0,1 0 0,-1 0 0,0 0 0,0 0 0,0 0 0,0 0 0,0 1 0,0-1 0,0 0 0,0 1 0,0-1 0,0 1 0,0-1 0,-1 1 0,1-1 0,0 1 0,0 0 0,0-1 0,0 1 0,-1 0 0,1 0 0,1 1 0,5 4 0,15-10 0,62-28 0,-1-3 0,109-64 0,-42 19 0,566-237 0,-511 244 0,343-75 0,-479 136 0,106-5 0,-132 13 0,-1-3 0,81-23 0,7-2 0,206-54 0,-217 53 0,282-80 0,14-10 0,-350 102 0,97-43 0,-5 2 0,-137 53 0,-1 0 0,-1-1 0,0 0 0,0-2 0,-1 0 0,0-1 0,-1-1 0,-1 0 0,0-1 0,-1-1 0,0 0 0,-1-1 0,-2 0 0,1-1 0,-2 0 0,0-1 0,-2 0 0,0-1 0,-1 0 0,0 0 0,5-37 0,-7 35 0,1 1 0,0-1 0,2 1 0,0 1 0,2 0 0,0 0 0,1 0 0,1 2 0,16-21 0,14-12 0,86-81 0,-121 125 0,0 0 0,0 0 0,1 1 0,0 0 0,0 1 0,1 0 0,8-4 0,-14 8 0,-1 0 0,1 1 0,0-1 0,0 1 0,-1-1 0,1 1 0,0 0 0,0 0 0,0 1 0,-1-1 0,1 0 0,0 1 0,-1 0 0,1 0 0,0-1 0,-1 1 0,1 1 0,-1-1 0,1 0 0,-1 1 0,0-1 0,1 1 0,-1 0 0,0 0 0,0 0 0,0 0 0,-1 0 0,1 0 0,2 3 0,6 9 0,-1 1 0,0 0 0,-2 0 0,1 0 0,-2 1 0,0 0 0,6 26 0,17 124 0,-19-100 0,-4 0 0,-2 1 0,-4 0 0,-2-1 0,-11 70 0,4-100 0,9-36 0,0 1 0,0-1 0,0 0 0,0 0 0,0 0 0,0 0 0,0 1 0,0-1 0,0 0 0,0 0 0,0 0 0,0 1 0,0-1 0,0 0 0,0 0 0,0 0 0,0 0 0,0 1 0,0-1 0,0 0 0,0 0 0,0 0 0,-1 0 0,1 0 0,0 1 0,0-1 0,0 0 0,0 0 0,0 0 0,0 0 0,0 0 0,-1 0 0,1 1 0,0-1 0,0 0 0,0 0 0,0 0 0,-1 0 0,1 0 0,0 0 0,0 0 0,0 0 0,0 0 0,-1 0 0,1 0 0,0 0 0,0 0 0,0 0 0,0 0 0,-1 0 0,1 0 0,0 0 0,0 0 0,0 0 0,-1 0 0,1 0 0,0 0 0,0 0 0,0-1 0,0 1 0,0 0 0,-1 0 0,-4-17 0,1-24 0,7-11 0,2 0 0,13-51 0,-6 34 0,-12 68 0,0 1 0,1-1 0,-1 1 0,0-1 0,0 1 0,1-1 0,-1 1 0,0-1 0,0 0 0,0 1 0,0-1 0,0 1 0,0-1 0,0 1 0,0-1 0,0 0 0,0 1 0,0-1 0,0 1 0,0-1 0,0 1 0,-1-1 0,1 1 0,0-1 0,0 1 0,-1-1 0,1 1 0,0-1 0,-1 1 0,1-1 0,0 1 0,-1-1 0,1 1 0,-1 0 0,1-1 0,-1 1 0,1 0 0,-1-1 0,1 1 0,-1 0 0,1 0 0,-1-1 0,1 1 0,-1 0 0,0 0 0,-30 13 0,-10 11 0,2 2 0,0 2 0,-49 47 0,-99 110 0,181-178 0,-320 350 0,324-355 0,1 0 0,-1 0 0,0 0 0,0 0 0,0 0 0,0 0 0,0 0 0,0 0 0,-1-1 0,1 0 0,-1 1 0,1-1 0,-1 0 0,1 0 0,-1 0 0,0 0 0,1-1 0,-1 1 0,0-1 0,-3 1 0,3-3 0,1 0 0,1 1 0,-1-1 0,0 0 0,0 0 0,1-1 0,-1 1 0,1 0 0,0 0 0,-1-1 0,1 1 0,0-1 0,1 1 0,-1-1 0,0 1 0,1-1 0,-1 0 0,1 1 0,0-1 0,0 0 0,0-3 0,-4-57 0,3 1 0,2-1 0,12-78 0,44-189 0,-45 272 0,16-85 0,35-198 0,-54 292 0,-6 96 0,-7 176 0,8 253 0,3-440 0,-1-51 0,1-63 0,1-251 0,-10 253 0,-4 61 0,5 14 0,1 1 0,0 0 0,-1 0 0,1 0 0,0 0 0,-1 0 0,1 0 0,0 0 0,-1 0 0,1 0 0,-1 0 0,1 0 0,0 0 0,-1 0 0,1 0 0,0 0 0,-1 0 0,1 0 0,-1 0 0,1 0 0,0 0 0,-1 1 0,1-1 0,0 0 0,-1 0 0,1 1 0,0-1 0,0 0 0,-1 0 0,1 1 0,-1-1 0,-10 15 0,0 0 0,1 1 0,0 0 0,1 1 0,1 0 0,-6 18 0,-6 11 0,0-3 0,-208 417 0,224-451 0,-1-1 0,0 0 0,-1 0 0,-10 12 0,15-19 0,1-1 0,-1 1 0,1-1 0,-1 0 0,1 1 0,0-1 0,-1 0 0,0 1 0,1-1 0,-1 0 0,1 0 0,-1 0 0,1 1 0,-1-1 0,1 0 0,-1 0 0,0 0 0,1 0 0,-1 0 0,1 0 0,-1 0 0,0 0 0,1 0 0,-1 0 0,1-1 0,-1 1 0,1 0 0,-1 0 0,0-1 0,1 1 0,-1 0 0,1 0 0,-1-1 0,1 1 0,0-1 0,-1 1 0,1 0 0,-1-1 0,1 1 0,0-1 0,-1 1 0,1-1 0,0 1 0,-1-1 0,1 1 0,0-1 0,0 1 0,0-1 0,-1 0 0,1 1 0,0-1 0,-5-17 0,1 0 0,0 0 0,1 0 0,2-1 0,-1 1 0,3-23 0,-2 15 0,4-337 0,1 55 0,-9 253 0,5 55 0,0 0 0,0 1 0,0-1 0,0 0 0,0 1 0,0-1 0,0 0 0,0 0 0,0 0 0,0 1 0,-1-1 0,1 0 0,0 0 0,0 1 0,0-1 0,0 0 0,-1 0 0,1 0 0,0 0 0,0 1 0,0-1 0,-1 0 0,1 0 0,0 0 0,0 0 0,-1 0 0,1 0 0,0 0 0,0 1 0,-1-1 0,1 0 0,0 0 0,-1 0 0,1 0 0,0 0 0,0 0 0,-1 0 0,1 0 0,0-1 0,0 1 0,-1 0 0,1 0 0,0 0 0,0 0 0,-1 0 0,1 0 0,0 0 0,0-1 0,0 1 0,-1 0 0,1 0 0,0 0 0,0 0 0,0-1 0,-1 1 0,1 0 0,0 0 0,0-1 0,0 1 0,0 0 0,0 0 0,0 0 0,-1-1 0,-16 39 0,1 0 0,1 2 0,-10 47 0,-3 6 0,23-76 0,-13 34 0,17-48 0,0-1 0,0 1 0,0-1 0,-1 1 0,1-1 0,-1 1 0,1-1 0,-1 0 0,0 0 0,0 0 0,0 0 0,-4 3 0,5-5 0,0 0 0,1 0 0,-1 0 0,0 0 0,1 0 0,-1 0 0,0 0 0,1-1 0,-1 1 0,1 0 0,-1-1 0,0 1 0,1 0 0,-1-1 0,1 1 0,-1 0 0,1-1 0,-1 1 0,1-1 0,-1 1 0,1-1 0,-1 0 0,1 1 0,0-1 0,-1 1 0,1-1 0,0 0 0,0 1 0,-1-1 0,1 1 0,0-1 0,0 0 0,0 1 0,0-1 0,0 0 0,0 1 0,0-1 0,0-1 0,-7-37 0,2 0 0,1 0 0,2 0 0,6-76 0,-2 72 0,53-498 0,-48 514 0,-5 55 0,-6 49 0,-4-1 0,-4 1 0,-37 132 0,38-183 0,10-26 0,1 0 0,0 0 0,0 0 0,-1 0 0,1 0 0,0 0 0,0 1 0,0-1 0,-1 0 0,1 0 0,0 0 0,0 0 0,-1 0 0,1-1 0,0 1 0,0 0 0,-1 0 0,1 0 0,0 0 0,0 0 0,0 0 0,-1 0 0,1 0 0,0 0 0,0-1 0,0 1 0,-1 0 0,1 0 0,0 0 0,0 0 0,0-1 0,0 1 0,0 0 0,-1 0 0,1 0 0,0-1 0,0 1 0,0 0 0,0 0 0,0 0 0,0-1 0,0 1 0,0 0 0,0 0 0,0-1 0,0 1 0,0 0 0,0-1 0,-7-46 0,5-320 0,2 367 0,0-10 0,0 1 0,-1 0 0,-1 0 0,-3-14 0,5 22 0,0 0 0,-1 0 0,1-1 0,0 1 0,-1 0 0,1 0 0,-1 0 0,0-1 0,1 1 0,-1 0 0,0 0 0,0 0 0,0 0 0,0 0 0,0 0 0,0 1 0,0-1 0,0 0 0,0 0 0,0 1 0,0-1 0,0 0 0,-1 1 0,1 0 0,0-1 0,0 1 0,-1 0 0,1-1 0,0 1 0,-1 0 0,1 0 0,0 0 0,-1 0 0,1 0 0,0 0 0,0 1 0,-1-1 0,1 0 0,0 1 0,-2 0 0,-2 1 0,0 0 0,1 1 0,-1 0 0,0 0 0,1 0 0,0 1 0,0-1 0,0 1 0,0 0 0,-6 8 0,-31 55 0,34-55 0,-35 67 0,4 1 0,-33 100 0,-39 176 0,102-327 0,5-13 0,-1 0 0,-1-1 0,-1 0 0,0 0 0,0-1 0,-1 1 0,-10 12 0,16-26 0,1 0 0,-1 0 0,0 0 0,0 0 0,0 0 0,0 0 0,0-1 0,0 1 0,0 0 0,0-1 0,0 1 0,0 0 0,-1-1 0,1 0 0,0 1 0,0-1 0,0 0 0,-1 1 0,1-1 0,0 0 0,0 0 0,-1 0 0,1 0 0,0 0 0,0-1 0,-1 1 0,1 0 0,0 0 0,0-1 0,0 1 0,-1-1 0,1 1 0,0-1 0,0 1 0,0-1 0,-2-1 0,-1-2 0,-1-1 0,1 1 0,-1-1 0,1 1 0,0-1 0,-3-6 0,-9-19 0,2 0 0,1-1 0,1 0 0,1-1 0,2-1 0,-6-44 0,-25-78 0,24 125 0,16 29 0,0 1 0,0 0 0,0 0 0,0 0 0,-1 0 0,1 0 0,0 0 0,0 0 0,0 0 0,-1 0 0,1 0 0,0 0 0,0 0 0,0 0 0,-1 0 0,1 0 0,0 0 0,0 0 0,0 0 0,-1 0 0,1 0 0,0 0 0,0 0 0,0 0 0,-1 0 0,1 0 0,0 0 0,0 0 0,0 1 0,-1-1 0,1 0 0,0 0 0,0 0 0,0 0 0,0 0 0,0 1 0,0-1 0,-1 0 0,1 0 0,0 0 0,0 1 0,0-1 0,-7 23 0,-18 246 0,16-131 0,4-76 0,-14 128 0,14-155 0,-2 1 0,-19 61 0,16-80 0,9-17 0,1 0 0,0 0 0,-1 0 0,1 0 0,-1 0 0,1 0 0,0 0 0,-1-1 0,1 1 0,0 0 0,-1 0 0,1 0 0,-1 0 0,1-1 0,0 1 0,0 0 0,-1-1 0,1 1 0,0 0 0,-1 0 0,1-1 0,0 1 0,0 0 0,0-1 0,-1 1 0,1 0 0,0-1 0,0 1 0,0-1 0,0 1 0,0 0 0,0-1 0,0 0 0,-7-26 0,1-1 0,1 0 0,2 0 0,1 0 0,2-29 0,-2 5 0,-5-797 0,8 824 0,-1 31 0,1 45 0,-1 102 0,6 216 0,-1-289 0,4-1 0,30 125 0,-33-181 0,1-1 0,1 0 0,1 0 0,1-1 0,23 38 0,-29-53 0,1-1 0,-1 1 0,1-1 0,0 0 0,1 0 0,-1 0 0,1-1 0,0 0 0,0 0 0,8 3 0,-10-5 0,0 0 0,1-1 0,0 0 0,-1 0 0,1 0 0,0-1 0,-1 1 0,1-1 0,0 0 0,0 0 0,-1-1 0,1 0 0,0 0 0,-1 0 0,1 0 0,7-4 0,-5 2 0,0-2 0,0 1 0,-1-1 0,0 0 0,0 0 0,0 0 0,-1-1 0,0 0 0,0 0 0,0 0 0,-1-1 0,0 0 0,6-12 0,2-6 0,-2-1 0,12-41 0,2-76 0,-18 155 0,1 15 0,9 273 0,-17-336 0,-2-1 0,-1 1 0,-2 0 0,-1 0 0,-2 0 0,-2 1 0,-1 1 0,-1 0 0,-2 0 0,-2 1 0,-31-47 0,38 69 0,0 0 0,0 0 0,-1 1 0,-1 0 0,1 1 0,-2 0 0,1 1 0,-1 0 0,0 1 0,-1 1 0,0 0 0,0 1 0,0 0 0,-1 2 0,1-1 0,-1 2 0,-29-3 0,17 5 0,0 0 0,0 2 0,0 1 0,1 1 0,0 1 0,0 1 0,0 2 0,0 1 0,-29 14 0,-30 20 0,-100 69 0,183-111 0,0 0 0,1 1 0,-1-1 0,0 0 0,1 0 0,-1 0 0,0 0 0,0-1 0,0 1 0,0 0 0,0-1 0,0 1 0,0-1 0,0 0 0,0 1 0,0-1 0,0 0 0,0 0 0,0-1 0,-4 0 0,4 0 0,0-1 0,1 1 0,-1-1 0,1 0 0,-1 1 0,1-1 0,0 0 0,-1 0 0,1 0 0,0 0 0,1 0 0,-1 0 0,0 0 0,0-1 0,1 1 0,-1 0 0,1 0 0,0-1 0,0-3 0,-3-17 0,2 0 0,0-1 0,2 1 0,1-1 0,0 1 0,2 0 0,13-45 0,-13 65 0,0 16 0,2 37 0,-2 82 0,-4-68 0,1 233 0,13 320 0,-13-603 0,12 112 0,-11-112 0,1 1 0,0-1 0,1 1 0,1-1 0,10 20 0,-14-31 0,0-1 0,0 0 0,0 0 0,0 0 0,1-1 0,-1 1 0,1 0 0,0 0 0,-1-1 0,1 1 0,3 1 0,-5-3 0,1 1 0,0-1 0,0 0 0,0 0 0,-1 1 0,1-1 0,0 0 0,0 0 0,0 0 0,0 0 0,0 0 0,0 0 0,-1 0 0,1 0 0,0 0 0,0 0 0,0-1 0,0 1 0,0 0 0,-1-1 0,2 1 0,2-3 0,-1 0 0,1 0 0,-1-1 0,1 1 0,-1-1 0,0 0 0,0 1 0,-1-1 0,4-8 0,12-22 0,-2 0 0,-1-1 0,15-57 0,18-118 0,-36 153 0,95-508 0,-100 527 0,8-54 0,-14 84 0,-1-1 0,0 1 0,0 0 0,0 0 0,-1 0 0,-1 0 0,1 0 0,-4-9 0,5 16 0,0 0 0,-1-1 0,1 1 0,-1 0 0,1 0 0,-1 0 0,1 0 0,-1 0 0,0 0 0,0 0 0,1 0 0,-1 0 0,0 0 0,0 0 0,0 1 0,0-1 0,0 0 0,0 1 0,0-1 0,0 1 0,0-1 0,-1 1 0,1-1 0,0 1 0,0 0 0,0-1 0,0 1 0,-1 0 0,1 0 0,0 0 0,0 0 0,-1 0 0,1 0 0,0 0 0,0 1 0,0-1 0,-1 0 0,1 1 0,0-1 0,0 1 0,0-1 0,-2 2 0,-4 2 0,-1 1 0,1 0 0,-1 0 0,-11 12 0,-37 42 0,3 2 0,-50 73 0,23-27 0,75-100 0,-1 1 0,0 0 0,-1-1 0,0 0 0,-7 7 0,13-13 0,-1 0 0,1 0 0,0 0 0,0 0 0,-1 0 0,1-1 0,0 1 0,-1 0 0,1-1 0,0 1 0,-1-1 0,1 1 0,-1-1 0,1 0 0,-1 0 0,1 1 0,-1-1 0,1 0 0,-1 0 0,0-1 0,1 1 0,-1 0 0,1 0 0,-1-1 0,1 1 0,0-1 0,-1 1 0,1-1 0,-1 0 0,1 1 0,0-1 0,0 0 0,-2-1 0,-1-3 0,0 0 0,0 0 0,0 0 0,1 0 0,0-1 0,0 1 0,0-1 0,1 0 0,0 0 0,-2-6 0,-15-77 0,13 58 0,-67-453 0,16 84 0,54 381 0,-1-1 0,-13-35 0,17 53 0,-1 0 0,0 0 0,1 1 0,-1-1 0,0 1 0,0-1 0,0 1 0,0-1 0,-1 1 0,1-1 0,0 1 0,0 0 0,-1 0 0,-2-2 0,4 3 0,-1 0 0,1 0 0,-1-1 0,0 1 0,1 0 0,-1 0 0,0 0 0,1 0 0,-1 0 0,1 1 0,-1-1 0,0 0 0,1 0 0,-1 0 0,1 0 0,-1 1 0,0-1 0,1 0 0,-1 1 0,1-1 0,-1 0 0,1 1 0,-1-1 0,1 1 0,-1-1 0,1 1 0,-1 0 0,-3 5 0,0 0 0,0 0 0,1 1 0,0-1 0,0 1 0,-1 7 0,-20 71 0,4 0 0,-15 160 0,26-173 0,-41 479 0,67-655 0,94-804 0,-105 861 0,-4 41 0,-3 32 0,-12 64 0,-28 99 0,29-136 0,-286 1338-1249,272-1271 1249,18-107 0,3-34 0,-3-211 0,7 113 0,-43-523-274,17 457 167,-71-261 0,92 424 280,-1 1 0,0 0 0,-16-30 1,22 49-162,0 1 1,1-1 0,-1 1-1,0-1 1,0 1 0,0 0-1,0 0 1,0-1 0,-1 1-1,1 0 1,0 0 0,-1 0 0,1 0-1,0 0 1,-1 1 0,1-1-1,-1 0 1,1 1 0,-1-1-1,-2 0 1,3 1-9,0 1 0,0-1 0,-1 0 0,1 1 0,0-1 0,0 1 0,-1-1 0,1 1 0,0-1 0,0 1 0,0 0 0,0 0 0,0 0 0,0-1 0,0 1 0,0 0 0,0 0 0,0 0 0,-1 2 0,-4 7-3,1 1-1,0-1 1,0 1 0,-4 18 0,-22 81-1,-25 182 0,10 125 0,40-349 0,-6 65 0,4 154 0,12-264 14,-4-23-12,0 1 0,1-1 0,-1 0 0,0 0 0,0 0 0,0 0 0,1 0-1,-1 0 1,0 1 0,0-1 0,0 0 0,1 0 0,-1 0 0,0 0 0,0 0-1,0 0 1,1 0 0,-1 0 0,0 0 0,0 0 0,1 0 0,-1 0 0,0 0-1,0 0 1,0 0 0,1 0 0,-1 0 0,0 0 0,0 0 0,0 0 0,1-1-1,-1 1 1,0 0 0,0 0 0,0 0 0,1 0 0,-1 0 0,0-1 0,0 1-1,0 0 1,0 0 0,0 0 0,1 0 0,-1-1 0,0 1 0,0 0 0,0 0-1,0 0 1,0-1 0,0 1 0,0 0 0,0 0 0,0-1 0,14-26 94,-1 0 1,-2-1 0,0-1 0,-2 1-1,7-42 1,-4 21-99,211-1103 2,-221 1137 0,5-46 0,-8 57 0,-6 34 0,-92 533-122,-6 29-442,70-450 564,34-139 0,1-1 0,-1 0 0,0 1 0,0-1 0,0 0 0,0 0 0,0 1 0,0-1 0,-1 0 0,1 0 0,-1 0 0,-3 3 0,5-5 0,-1 0 0,1 0 0,-1-1 0,1 1 0,-1 0 0,1 0 0,-1 0 0,1 0 0,0 0 0,-1-1 0,1 1 0,-1 0 0,1 0 0,-1-1 0,1 1 0,0 0 0,-1 0 0,1-1 0,-1 1 0,1-1 0,0 1 0,0 0 0,-1-1 0,1 1 0,0-1 0,0 1 0,-1 0 0,1-1 0,0 1 0,0-1 0,0 1 0,0-1 0,0 1 0,-1-1 0,1 0 0,-11-69 0,-2-731 0,16 621 0,0 51 115,-19 334 456,13-176-571,-48 571 0,-38 3 0,85-581 0,-13 56 0,15-72 0,1 0 0,-1-1 0,-1 1 0,1 0 0,-1-1 0,0 1 0,0-1 0,-6 7 0,9-12 0,0 1 0,0-1 0,-1 0 0,1 1 0,0-1 0,-1 0 0,1 0 0,0 1 0,-1-1 0,1 0 0,0 0 0,-1 0 0,1 0 0,0 1 0,-1-1 0,1 0 0,0 0 0,-1 0 0,1 0 0,-1 0 0,1 0 0,0 0 0,-1 0 0,1 0 0,-1 0 0,1 0 0,0 0 0,-1 0 0,0-1 0,-9-13 0,2-13 0,2 0 0,0 0 0,2 0 0,-1-37 0,0 6 0,-15-150 0,-68-478 0,84 669 0,0 0 0,-10-29 0,14 45 0,0 1 0,0-1 0,-1 1 0,1-1 0,0 1 0,0-1 0,0 1 0,0-1 0,-1 1 0,1-1 0,0 1 0,-1 0 0,1-1 0,0 1 0,-1-1 0,1 1 0,0 0 0,-1-1 0,1 1 0,-1 0 0,1-1 0,-1 1 0,1 0 0,-1 0 0,1-1 0,-1 1 0,1 0 0,-1 0 0,1 0 0,-1 0 0,1 0 0,-1 0 0,1 0 0,-1 0 0,1 0 0,-1 0 0,1 0 0,-1 0 0,1 0 0,-1 0 0,1 0 0,-1 0 0,1 1 0,-1-1 0,1 0 0,-1 0 0,1 1 0,-1-1 0,1 0 0,0 1 0,-1-1 0,1 0 0,-1 1 0,1-1 0,0 1 0,-1-1 0,1 0 0,0 1 0,0-1 0,-1 1 0,1-1 0,0 1 0,0-1 0,0 2 0,-13 24 0,1 1 0,1 0 0,1 1 0,2 0 0,-8 47 0,12-54 0,-57 295 0,-22 93 0,83-405 0,-1 0 0,0 0 0,1-1 0,-1 1 0,0 0 0,-1-1 0,1 1 0,-1-1 0,0 1 0,1-1 0,-2 0 0,-3 6 0,5-14 0,0 1 0,0-1 0,0 1 0,1 0 0,-1-1 0,1 1 0,0-1 0,1 0 0,-1 1 0,2-7 0,62-432 0,-33 262 0,-26 149 0,22-139 0,69-243 0,-94 408 0,-1 0 0,1 1 0,0-1 0,0 1 0,1-1 0,0 1 0,0 0 0,0 0 0,7-9 0,-9 14 0,-1 0 0,1 0 0,-1 0 0,0 0 0,1 0 0,-1 0 0,1 0 0,-1 0 0,0 0 0,1 0 0,-1 0 0,1 0 0,-1 0 0,0 1 0,1-1 0,-1 0 0,0 0 0,1 0 0,-1 0 0,1 1 0,-1-1 0,0 0 0,0 0 0,1 1 0,-1-1 0,0 0 0,1 1 0,-1-1 0,0 0 0,0 1 0,0-1 0,1 0 0,-1 1 0,0-1 0,0 1 0,0-1 0,0 0 0,0 1 0,0-1 0,0 1 0,8 45 0,-5 68 0,-24 211 0,-174 1022-1680,149-1153 1680,45-188 0,-1 0 0,0 0 0,1 0 0,-2 0 0,1-1 0,-1 1 0,0-1 0,0 0 0,0 1 0,-7 6 0,9-12 0,1 1 0,-1-1 0,1 0 0,-1 0 0,1 0 0,-1 0 0,1 0 0,-1 0 0,1 0 0,-1 0 0,1 0 0,-1 0 0,1 0 0,-1 0 0,1-1 0,-1 1 0,1 0 0,-1 0 0,1 0 0,-1-1 0,1 1 0,-1 0 0,1-1 0,0 1 0,-1 0 0,1-1 0,0 1 0,-1 0 0,1-1 0,0 1 0,-1-1 0,1 1 0,0 0 0,0-1 0,-1 1 0,1-1 0,-15-43 0,-34-259 0,37 214 0,-67-579-608,23 182 1554,53 457-705,-8-49 120,10 74-354,0-1 0,0 1 0,0 0 0,0 0 0,-1 1 1,0-1-1,0 0 0,0 0 0,0 1 0,0-1 0,-1 1 0,0 0 0,-4-4 0,7 6-7,-1 1 0,0-1 0,0 1 0,0 0 0,0-1 0,0 1 0,0 0 0,0 0 0,1 0 0,-1 0 0,0 0 0,0 0 0,0 0 0,0 0 0,0 0 0,0 0 0,0 0 0,0 1 0,0-1 0,0 0 0,1 1 0,-1-1 0,0 0 0,0 1 0,0-1 0,0 1 0,1-1 0,-1 1 0,0 0 0,1-1 0,-1 1 0,0 0 0,1 0 0,-1-1 0,1 1 0,-1 1 0,-10 15 7,1 1-1,1 0 1,0 0 0,2 1 0,-9 32-1,9-30 61,-57 183 467,63-201-534,0 0 0,0 0 0,0 0 0,0 0 0,-1 0 0,1 0 0,-1-1 0,1 1 0,-1 0 0,0-1 0,-3 3 0,-1-11 0,3-20 0,7-63 0,4 1 0,38-167 0,-22 131 0,19-120 0,-205 812 0,129-488 0,20-63 0,13-17 0,0 0 0,-1 0 0,1 0 0,0 0 0,0 0 0,-1 0 0,1 0 0,0 0 0,0 0 0,-1 0 0,1 0 0,0-1 0,0 1 0,0 0 0,-1 0 0,1 0 0,0 0 0,0 0 0,0 0 0,0-1 0,-1 1 0,1 0 0,0 0 0,0 0 0,0-1 0,0 1 0,0 0 0,-1 0 0,1 0 0,0-1 0,0 1 0,0 0 0,0 0 0,0-1 0,0 1 0,0 0 0,0 0 0,0 0 0,0-1 0,0 1 0,0-1 0,1-39 0,16-39 0,3 0 0,32-78 0,-22 91 0,-30 67 0,0-1 0,0 0 0,0 1 0,0-1 0,0 0 0,0 1 0,0-1 0,1 0 0,-1 1 0,0-1 0,0 0 0,0 0 0,0 1 0,0-1 0,1 0 0,-1 1 0,0-1 0,0 0 0,1 0 0,-1 1 0,0-1 0,0 0 0,1 0 0,-1 0 0,0 1 0,0-1 0,1 0 0,-1 0 0,0 0 0,1 0 0,-1 0 0,0 0 0,1 0 0,-1 0 0,0 1 0,1-1 0,-1 0 0,0 0 0,1-1 0,-1 1 0,0 0 0,1 0 0,-1 0 0,0 0 0,1 0 0,-1 0 0,0 0 0,1 0 0,-1-1 0,0 1 0,0 0 0,1 0 0,-1 0 0,0-1 0,0 1 0,1 0 0,-1 0 0,0-1 0,0 36 0,-1-1 0,-2 1 0,-12 58 0,14-91 0,-92 403 0,71-327 0,12-59 0,10-19 0,0 0 0,0 0 0,0 0 0,0 1 0,-1-1 0,1 0 0,0 0 0,0 0 0,0 0 0,0 0 0,0 0 0,-1 0 0,1 0 0,0 0 0,0 0 0,0 0 0,0 0 0,-1 0 0,1-1 0,0 1 0,0 0 0,0 0 0,0 0 0,0 0 0,-1 0 0,1 0 0,0 0 0,0 0 0,0 0 0,0 0 0,0-1 0,0 1 0,0 0 0,-1 0 0,1 0 0,0 0 0,0 0 0,0-1 0,0 1 0,0 0 0,0 0 0,0 0 0,0 0 0,0 0 0,0-1 0,0 1 0,0 0 0,0 0 0,0 0 0,0 0 0,0-1 0,-3-35 0,17-241 0,-1-51 0,-13 326 0,0-7 0,0-1 0,0 1 0,-1 0 0,-1-1 0,-3-14 0,4 23 0,1 0 0,0 0 0,-1 0 0,1 0 0,-1 0 0,0 0 0,1 0 0,-1 0 0,0 0 0,0 0 0,0 0 0,1 1 0,-1-1 0,0 0 0,0 1 0,0-1 0,0 0 0,0 1 0,0-1 0,-2 0 0,1 1 0,0 0 0,0 0 0,-1 0 0,1 0 0,0 1 0,0-1 0,0 1 0,0-1 0,0 1 0,0 0 0,0-1 0,1 1 0,-1 0 0,0 0 0,-3 3 0,-15 12 0,0 1 0,1 1 0,1 1 0,1 1 0,-18 25 0,15-20 0,-162 222 0,80-107 0,91-125 0,-36 43 0,45-56 0,0 1 0,0-1 0,0 0 0,-1 0 0,1 0 0,-1 0 0,0 0 0,1 0 0,-1-1 0,0 1 0,0-1 0,0 0 0,0 0 0,0 0 0,0 0 0,-5 0 0,7-1 0,0-1 0,0 1 0,0 0 0,0-1 0,0 1 0,0-1 0,1 0 0,-1 1 0,0-1 0,0 0 0,1 1 0,-1-1 0,0 0 0,0 0 0,1 0 0,-1 1 0,1-1 0,-1 0 0,1 0 0,-1 0 0,1 0 0,0 0 0,-1 0 0,1 0 0,0 0 0,0 0 0,0 0 0,0 0 0,0 0 0,0 0 0,0 0 0,0-2 0,3-40 0,-2 38 0,23-122 0,-13 101 0,-5 30 0,-3 18 0,0 37 0,-3 0 0,-2 0 0,-11 64 0,-45 178 0,-8-45 0,64-241 0,8-19 0,20-40 0,-2-2 0,20-55 0,-3 8 0,-3 11 0,-12 22 0,52-85 0,-56 120 0,-21 25 0,-1 0 0,0 0 0,1 0 0,-1 0 0,0 0 0,0 0 0,1-1 0,-1 1 0,0 0 0,1 0 0,-1 0 0,0 1 0,1-1 0,-1 0 0,0 0 0,1 0 0,-1 0 0,0 0 0,0 0 0,1 0 0,-1 0 0,0 1 0,1-1 0,-1 0 0,0 0 0,0 0 0,1 1 0,-1-1 0,0 0 0,0 0 0,0 1 0,1-1 0,-1 0 0,0 0 0,0 1 0,0-1 0,0 0 0,0 1 0,0-1 0,0 0 0,1 1 0,-1-1 0,0 1 0,0 4 0,1 1 0,-1-1 0,0 1 0,0-1 0,0 1 0,-1 0 0,-1 6 0,-4 22 0,6-34 0,0 0 0,0 0 0,0 0 0,0 0 0,1-1 0,-1 1 0,0 0 0,0 0 0,0 0 0,0 0 0,0 0 0,0 0 0,0 0 0,1 0 0,-1 0 0,0 0 0,0 0 0,0 0 0,0 1 0,0-1 0,0 0 0,0 0 0,0 0 0,1 0 0,-1 0 0,0 0 0,0 0 0,0 0 0,0 0 0,0 0 0,0 0 0,0 0 0,0 0 0,0 0 0,0 1 0,0-1 0,0 0 0,1 0 0,-1 0 0,0 0 0,0 0 0,0 0 0,0 0 0,0 0 0,0 1 0,0-1 0,0 0 0,0 0 0,0 0 0,0 0 0,25-51 0,-18 36 0,39-88 0,34-114 0,-79 212 0,1-1 0,-1 1 0,0 0 0,0-1 0,0 1 0,-1-1 0,0 0 0,0 1 0,0-1 0,-1 1 0,1-1 0,-1 1 0,-4-11 0,4 14 0,-1-1 0,1 1 0,-1-1 0,0 1 0,0-1 0,0 1 0,0 0 0,-1 0 0,1 0 0,0 0 0,-1 0 0,1 1 0,-1-1 0,0 1 0,0 0 0,1-1 0,-1 1 0,0 1 0,0-1 0,0 0 0,0 1 0,0-1 0,0 1 0,0 0 0,-5 0 0,-6 1 0,0 1 0,0 1 0,0 0 0,0 0 0,1 1 0,0 1 0,-19 10 0,14-7 0,-1-1 0,-36 10 0,8-11 0,1-3 0,-1-1 0,-89-8 0,133 6 0,-1-1 0,0 1 0,0-1 0,0 0 0,1 0 0,-1-1 0,0 1 0,1-1 0,-5-2 0,7 3 0,1 1 0,-1 0 0,1-1 0,-1 1 0,1-1 0,-1 1 0,1-1 0,-1 1 0,1-1 0,0 0 0,-1 1 0,1-1 0,0 1 0,-1-1 0,1 0 0,0 1 0,0-1 0,0 0 0,0 1 0,-1-1 0,1 0 0,0 0 0,1-1 0,-1 1 0,1 0 0,-1-1 0,1 1 0,0 0 0,-1 0 0,1 0 0,0 0 0,0 0 0,0 0 0,0 0 0,0 0 0,0 0 0,0 0 0,0 0 0,2 0 0,7-5 0,0 0 0,0 1 0,1 0 0,0 1 0,0 0 0,0 1 0,23-3 0,88-6 0,-91 10 0,6-2 0,-33 4 0,-7-1 0,-53 2 0,34-1 0,-332 24 0,194-11 0,-245-10 0,203-6 0,177 3 0,12 1 0,1 0 0,-1-1 0,0-1 0,1 0 0,-1-1 0,1 0 0,-1-1 0,1 0 0,-16-7 0,27 9 0,0 1 0,0-1 0,0 1 0,0-1 0,0 1 0,0-1 0,0 0 0,1 1 0,-1-1 0,0 0 0,0 0 0,1 1 0,-1-1 0,0 0 0,1 0 0,-1 0 0,1 0 0,-1 0 0,1 0 0,0 0 0,-1 0 0,1 0 0,0 0 0,0 0 0,-1 0 0,1-1 0,0 1 0,0 0 0,0 0 0,1-1 0,0-1 0,0 0 0,0 1 0,1-1 0,-1 1 0,1 0 0,-1-1 0,1 1 0,0 0 0,0 0 0,0 0 0,3-3 0,6-3 0,1 0 0,-1 1 0,26-12 0,-13 9 0,1 2 0,1 0 0,-1 2 0,1 1 0,36-2 0,133 4 0,-138 5 0,1-3 0,93-13 0,-143 13 0,0-2 0,0 1 0,-1-1 0,1 0 0,12-7 0,-19 9 0,0 1 0,0-1 0,0 1 0,0-1 0,0 0 0,0 0 0,0 1 0,-1-1 0,1 0 0,0 0 0,-1 0 0,1 0 0,0 0 0,-1 0 0,1 0 0,-1 0 0,0 0 0,1 0 0,-1 0 0,1-1 0,-2 1 0,1-1 0,-1 1 0,1 0 0,-1 0 0,1 0 0,-1 0 0,0 0 0,1 0 0,-1 0 0,0 0 0,0 0 0,0 0 0,0 0 0,0 0 0,0 1 0,0-1 0,0 0 0,0 1 0,0-1 0,0 0 0,0 1 0,-3-1 0,-15-6 0,-1 1 0,0 1 0,-1 1 0,1 1 0,-1 1 0,-41 0 0,-49-6 0,-1-7 0,-102-22 0,132 14 0,21 6 0,-64-11 0,123 28 0,-1 0 0,1-1 0,-1 1 0,1 0 0,-1 1 0,1-1 0,-1 0 0,1 1 0,-1-1 0,1 1 0,-1 0 0,1-1 0,0 1 0,-1 1 0,1-1 0,0 0 0,0 0 0,0 1 0,0-1 0,0 1 0,0 0 0,0 0 0,1-1 0,-1 1 0,1 0 0,-1 0 0,1 1 0,-1-1 0,1 0 0,0 0 0,0 1 0,0-1 0,1 0 0,-1 1 0,1-1 0,-1 1 0,1-1 0,0 5 0,-2 6 0,2 0 0,-1 0 0,2 0 0,0 0 0,0 0 0,6 19 0,-1-12 0,1 0 0,1-1 0,1 0 0,1 0 0,0-1 0,1 0 0,1-1 0,1 0 0,1-1 0,0 0 0,24 20 0,8 2 0,1-2 0,100 58 0,1-15 0,3-8 0,4-6 0,170 48 0,-265-95 0,0-2 0,0-3 0,2-2 0,-1-3 0,1-3 0,0-2 0,76-7 0,-104 2 0,-22 2 0,-1-1 0,0 0 0,1 0 0,-1-1 0,21-6 0,-32 8 0,0 0 0,1 0 0,-1-1 0,1 1 0,-1 0 0,1 0 0,-1 0 0,0-1 0,1 1 0,-1 0 0,1 0 0,-1-1 0,0 1 0,1 0 0,-1-1 0,0 1 0,0 0 0,1-1 0,-1 1 0,0-1 0,0 1 0,1 0 0,-1-1 0,0 1 0,0-1 0,0 1 0,0-1 0,0 1 0,0-1 0,0 1 0,0 0 0,0-1 0,0 1 0,0-1 0,0 0 0,-13-14 0,-31-9 0,42 23 0,-40-16 0,-1 1 0,0 2 0,-50-8 0,-146-18 0,113 20 0,-1182-124 0,845 114 0,503 32 0,45-4 0,0 0 0,110 4 0,297-9 0,-346-12 0,-129 16 0,0-1 0,-1-1 0,0-1 0,0 0 0,0-1 0,23-14 0,-35 18 0,0 1 0,-1-1 0,1 0 0,-1 0 0,0-1 0,0 1 0,0 0 0,0-1 0,-1 0 0,1 0 0,-1 0 0,2-5 0,-3 7 0,-1 1 0,0-1 0,1 1 0,-1-1 0,0 0 0,0 1 0,0-1 0,0 0 0,0 1 0,0-1 0,0 0 0,-1 1 0,1-1 0,-1 1 0,1-1 0,-1 0 0,0 1 0,1-1 0,-1 1 0,0 0 0,0-1 0,0 1 0,0 0 0,0-1 0,0 1 0,-1 0 0,1 0 0,0 0 0,0 0 0,-1 0 0,1 0 0,-1 1 0,1-1 0,-1 0 0,1 1 0,-3-1 0,-14-6 0,0 2 0,0 0 0,0 1 0,0 1 0,-32-2 0,-103 5 0,91 2 0,-1102 3 0,1128-4 0,24 0 0,-1 0 0,1-1 0,-1 0 0,1-1 0,-1 0 0,1-1 0,0-1 0,-1 0 0,1 0 0,-17-8 0,27 9 0,0 1 0,0-1 0,1 1 0,-1-1 0,0 0 0,1 0 0,-1 0 0,1 0 0,-1 0 0,1 0 0,0-1 0,0 1 0,0 0 0,0-1 0,0 1 0,1 0 0,-1-1 0,1 1 0,-1-1 0,1 1 0,0-1 0,0 1 0,0-1 0,1 1 0,-1-1 0,1-4 0,2-4 0,0 0 0,1 0 0,0 0 0,7-13 0,17-27 0,2 2 0,2 1 0,3 1 0,1 2 0,73-69 0,-100 104 0,0 1 0,1 0 0,-1 1 0,2 0 0,-1 1 0,1 0 0,0 0 0,1 1 0,-1 1 0,1 0 0,0 1 0,0 0 0,1 0 0,-1 1 0,1 1 0,26-1 0,-18 3 0,1 1 0,-1 1 0,1 0 0,-1 2 0,0 1 0,0 0 0,0 2 0,30 14 0,-42-17 0,-1 1 0,1 0 0,-1 0 0,0 1 0,-1 0 0,1 0 0,-1 1 0,0 0 0,-1 0 0,0 1 0,0 0 0,-1 0 0,0 0 0,0 1 0,-1-1 0,0 1 0,0 0 0,-1 1 0,0-1 0,-1 0 0,2 13 0,-1 0 0,-1-1 0,-1 0 0,-1 0 0,-1 1 0,-1-1 0,-1 0 0,-1 0 0,0 0 0,-2 0 0,0-1 0,-12 25 0,18-45 0,0 1 0,0-1 0,0 0 0,0 1 0,-1-1 0,1 1 0,0-1 0,0 1 0,-1-1 0,1 0 0,0 1 0,-1-1 0,1 0 0,0 1 0,-1-1 0,1 0 0,0 1 0,-1-1 0,1 0 0,-1 0 0,1 1 0,-1-1 0,1 0 0,0 0 0,-1 0 0,1 0 0,-1 1 0,1-1 0,-1 0 0,1 0 0,-1 0 0,1 0 0,-1 0 0,1 0 0,-1 0 0,1-1 0,-1 1 0,1 0 0,-1 0 0,1 0 0,0 0 0,-1-1 0,1 1 0,-1 0 0,1 0 0,-1-1 0,1 1 0,0 0 0,-1-1 0,1 1 0,0 0 0,-1-1 0,1 1 0,0 0 0,0-1 0,-1 1 0,1-1 0,0 1 0,0-1 0,0 1 0,-1-1 0,1 1 0,0 0 0,0-1 0,0 1 0,0-1 0,0 0 0,-15-48 0,9 28 0,5 20 0,1 0 0,-1 0 0,1-1 0,-1 1 0,0 0 0,1 0 0,-1 0 0,0 0 0,0 0 0,0 0 0,0 0 0,0 0 0,0 0 0,0 0 0,0 1 0,0-1 0,0 0 0,0 1 0,-1-1 0,1 1 0,0-1 0,0 1 0,-1-1 0,1 1 0,-3 0 0,1 0 0,0 1 0,0 0 0,0-1 0,-1 1 0,1 1 0,0-1 0,0 0 0,0 1 0,1 0 0,-1-1 0,-4 5 0,-13 10 0,2 0 0,0 1 0,1 1 0,1 0 0,-15 23 0,-66 112 0,63-97 0,-70 120 0,-107 246 0,206-410 0,-19 52 0,23-61 0,0 0 0,0 0 0,0 0 0,1 0 0,-1 0 0,1 0 0,0 0 0,0 0 0,0 0 0,0 0 0,0 0 0,1 0 0,0 0 0,-1 0 0,1 0 0,2 3 0,-2-5 0,-1 0 0,1-1 0,0 1 0,0 0 0,0-1 0,0 1 0,0 0 0,0-1 0,1 0 0,-1 1 0,0-1 0,0 0 0,0 1 0,0-1 0,0 0 0,1 0 0,-1 0 0,0 0 0,0 0 0,0 0 0,0 0 0,1 0 0,-1-1 0,0 1 0,0 0 0,0-1 0,0 1 0,0-1 0,0 1 0,0-1 0,1 0 0,17-10 0,-1-1 0,-1-1 0,0 0 0,-1-1 0,-1-1 0,0 0 0,19-25 0,-19 22 0,64-77 0,97-152 0,44-120 0,-104 169 0,-71 130 0,-26 53 0,-19 14 0,1 1 0,-1 0 0,1 0 0,-1 0 0,1 0 0,-1 0 0,1 0 0,-1 0 0,1 0 0,-1 0 0,0 0 0,1 0 0,-1 0 0,1 0 0,-1 1 0,1-1 0,-1 0 0,1 0 0,-1 0 0,0 1 0,1-1 0,-1 0 0,0 0 0,1 1 0,-1-1 0,0 0 0,1 1 0,1 3 0,0-1 0,-1 0 0,0 1 0,1-1 0,-1 1 0,0 0 0,-1-1 0,2 8 0,4 69 0,-3 0 0,-12 131 0,6-178 0,1 4 0,-2 0 0,-12 46 0,12-68 0,0 0 0,-2 0 0,0 0 0,0-1 0,-1 1 0,-1-1 0,-16 21 0,22-32 0,1-1 0,-1 1 0,0-1 0,0 0 0,-1 0 0,1 0 0,0 0 0,-1 0 0,1 0 0,-1-1 0,1 1 0,-1-1 0,0 1 0,0-1 0,1 0 0,-1 0 0,0-1 0,0 1 0,-4 0 0,5-2 0,-1 1 0,1-1 0,-1 0 0,1 0 0,-1 0 0,1 0 0,-1-1 0,1 1 0,0-1 0,0 1 0,0-1 0,0 0 0,0 0 0,0 0 0,0 0 0,1 0 0,-1 0 0,1 0 0,-1-1 0,1 1 0,0 0 0,0-1 0,-1-2 0,-10-31 0,1 0 0,1-1 0,2 0 0,2 0 0,-2-70 0,-1 13 0,9 91 0,-5-45 0,-1 0 0,-2 0 0,-3 1 0,-28-80 0,33 115 0,0-1 0,0 1 0,-1 0 0,-1 1 0,0 0 0,-1 0 0,0 1 0,0 0 0,-15-12 0,15 16 0,0 0 0,-1 0 0,0 1 0,0 0 0,0 0 0,-1 1 0,1 1 0,-1 0 0,0 0 0,0 1 0,0 1 0,0 0 0,-13 0 0,6 1 0,0 2 0,-1 0 0,1 1 0,0 1 0,0 0 0,1 1 0,-1 1 0,-23 12 0,-12 10 0,-61 42 0,111-68 0,-77 52 0,1 4 0,-131 126 0,169-141 0,1 1 0,3 2 0,2 2 0,1 1 0,3 2 0,-25 55 0,49-90 0,0 0 0,0 1 0,2 0 0,0 0 0,-3 19 0,8-34 0,0-1 0,-1 0 0,1 1 0,0-1 0,0 1 0,0-1 0,0 0 0,0 1 0,0-1 0,0 1 0,1-1 0,-1 0 0,0 1 0,1-1 0,-1 0 0,1 1 0,0-1 0,-1 0 0,1 0 0,0 0 0,1 2 0,0-2 0,-1-1 0,0 0 0,1 1 0,-1-1 0,1 0 0,-1 0 0,1 0 0,-1 0 0,1-1 0,-1 1 0,1 0 0,-1-1 0,1 1 0,-1-1 0,0 1 0,1-1 0,-1 1 0,0-1 0,1 0 0,-1 0 0,0 0 0,2-1 0,16-14 0,-2 1 0,0-2 0,-1 0 0,0-1 0,-1-1 0,14-25 0,-17 27 0,64-96 0,-6-3 0,100-222 0,-134 263 0,-36 75 0,0-1 0,0 1 0,0-1 0,0 1 0,1-1 0,-1 1 0,0-1 0,0 1 0,1-1 0,-1 1 0,0-1 0,1 1 0,-1 0 0,0-1 0,1 1 0,-1 0 0,1-1 0,-1 1 0,0 0 0,1-1 0,-1 1 0,1 0 0,-1 0 0,1 0 0,-1-1 0,1 1 0,-1 0 0,1 0 0,-1 0 0,1 0 0,-1 0 0,1 0 0,0 0 0,-1 0 0,1 0 0,-1 0 0,1 0 0,-1 0 0,1 0 0,-1 1 0,1-1 0,-1 0 0,1 0 0,-1 1 0,0-1 0,1 0 0,-1 0 0,1 1 0,-1-1 0,0 1 0,1-1 0,-1 0 0,1 1 0,-1-1 0,0 1 0,0-1 0,1 1 0,-1-1 0,0 1 0,0-1 0,0 1 0,1 0 0,5 19 0,-1 1 0,-1 0 0,-1 0 0,0 1 0,-2-1 0,-1 32 0,0-8 0,-2 720 0,11-912 0,44-238 0,-51 375 0,9-45 0,36-102 0,-46 155 0,-1 0 0,1 1 0,-1-1 0,1 1 0,0-1 0,-1 0 0,1 1 0,0-1 0,0 1 0,0 0 0,0-1 0,0 1 0,1 0 0,-1-1 0,0 1 0,1 0 0,-1 0 0,1 0 0,1-1 0,-2 3 0,0 0 0,0 0 0,0 0 0,-1 0 0,1 0 0,0 0 0,0 0 0,-1 0 0,1 1 0,-1-1 0,1 0 0,-1 0 0,1 0 0,-1 1 0,0-1 0,0 0 0,1 0 0,-1 1 0,0-1 0,0 0 0,0 1 0,-1-1 0,1 0 0,0 0 0,-1 3 0,0 17 0,-2 1 0,0-1 0,-2 1 0,0-1 0,-1-1 0,-16 38 0,-69 117 0,87-166 0,-32 54 0,-2-1 0,-76 94 0,96-135 0,0-2 0,-2-1 0,0 0 0,-32 20 0,39-29 0,-1-1 0,0-1 0,-1 0 0,0-1 0,0-1 0,0 0 0,-1-1 0,-21 3 0,31-6 0,-1 0 0,1 0 0,0-1 0,-1 0 0,1 0 0,-1-1 0,1 1 0,0-2 0,-1 1 0,1-1 0,0 0 0,0 0 0,0 0 0,0-1 0,-11-6 0,12 4 0,0 0 0,0 0 0,1-1 0,-1 1 0,1-1 0,0 0 0,1 0 0,0 0 0,0 0 0,0-1 0,0 0 0,1 1 0,0-1 0,1 0 0,-2-8 0,-8-80 0,3 0 0,9-168 0,1 165 0,3-23 0,-1-50 0,-2 534 0,-3-222 0,4-96 0,0-43 0,1-11 0,13-75 0,59-465 0,-64 495 0,-7 53 0,-1 13 0,3 91 0,-6 62 0,1 45 0,-2-314 0,2 67 0,-2 1 0,-1-1 0,-11-63 0,11 95 0,0 1 0,0 0 0,0 0 0,-1 0 0,1 0 0,-1 0 0,0 1 0,0-1 0,-1 0 0,1 1 0,-1 0 0,0-1 0,1 1 0,-1 0 0,-1 0 0,1 1 0,0-1 0,-1 1 0,-4-3 0,3 3 0,-1 0 0,0 0 0,0 1 0,0 0 0,0 0 0,0 0 0,0 1 0,0 0 0,0 0 0,0 0 0,-12 3 0,-5 2 0,1 2 0,-1 0 0,1 1 0,1 2 0,-34 19 0,6 1 0,2 2 0,-62 55 0,-77 90 0,46-43 0,128-122 0,-39 30 0,49-40 0,0 0 0,-1-1 0,1 1 0,-1-1 0,1 0 0,-1 0 0,0 1 0,1-2 0,-1 1 0,0 0 0,0-1 0,0 1 0,0-1 0,1 0 0,-1 0 0,0 0 0,-4 0 0,5-1 0,0 0 0,1 0 0,-1 0 0,0-1 0,1 1 0,-1 0 0,1-1 0,-1 1 0,1-1 0,0 1 0,-1-1 0,1 1 0,0-1 0,0 0 0,0 0 0,0 0 0,1 0 0,-1 0 0,0 1 0,1-1 0,-1 0 0,1 0 0,0-1 0,0 1 0,0-3 0,2-57 0,-2 61 0,12-71 0,4 0 0,35-100 0,-36 123 0,-11 36 0,1 0 0,0 1 0,10-18 0,-14 28 0,0 1 0,0-1 0,0 1 0,0 0 0,0-1 0,0 1 0,0 0 0,1 0 0,-1 0 0,0-1 0,1 1 0,-1 1 0,1-1 0,-1 0 0,4-1 0,-4 2 0,0 0 0,0 0 0,0 0 0,0 1 0,1-1 0,-1 0 0,0 1 0,0-1 0,0 1 0,0-1 0,0 1 0,0-1 0,0 1 0,0 0 0,0-1 0,0 1 0,-1 0 0,1 0 0,0 0 0,0 0 0,-1 0 0,1 0 0,0 0 0,-1 0 0,1 0 0,-1 0 0,1 1 0,7 18 0,-1 0 0,0 0 0,-2 1 0,0 0 0,3 37 0,-5-36 0,23 213 0,24 133 0,-48-358 0,1 0 0,0 0 0,0-1 0,1 1 0,5 9 0,-8-18 0,0 1 0,-1-1 0,1 0 0,0 1 0,0-1 0,0 0 0,0 0 0,0 0 0,0 1 0,0-1 0,0 0 0,0 0 0,0-1 0,1 1 0,-1 0 0,0 0 0,1 0 0,-1-1 0,1 1 0,-1-1 0,1 1 0,-1-1 0,1 0 0,-1 1 0,1-1 0,-1 0 0,1 0 0,-1 0 0,1 0 0,-1 0 0,1-1 0,-1 1 0,1 0 0,-1-1 0,1 1 0,-1-1 0,1 1 0,-1-1 0,0 0 0,1 0 0,1-1 0,7-8 0,-1 0 0,0-1 0,0 0 0,-1-1 0,0 0 0,-1 0 0,0-1 0,-1 0 0,4-14 0,-7 20 0,164-463 0,-166 467 0,13-36 0,-12 54 0,-17 70 0,-123 444 0,134-514 0,-1 0 0,0-1 0,-1 0 0,0 0 0,-1-1 0,-17 26 0,21-35 0,-1 0 0,0 0 0,0 0 0,0 0 0,-1-1 0,1 1 0,-1-1 0,0 0 0,0-1 0,0 1 0,0-1 0,0 0 0,-1 0 0,1 0 0,0-1 0,-1 0 0,0 0 0,1 0 0,-1-1 0,1 0 0,-9-1 0,-4-1 0,1-2 0,0 0 0,0 0 0,0-2 0,0 0 0,1-1 0,0-1 0,-20-12 0,-8-9 0,-64-53 0,57 37 0,1-2 0,3-2 0,1-3 0,-46-68 0,92 119 0,0 1 0,-1-1 0,1 0 0,-1 1 0,1-1 0,0 0 0,-1 0 0,1 1 0,0-1 0,0 0 0,0 0 0,-1 1 0,1-1 0,0 0 0,0 0 0,0 0 0,0 1 0,0-1 0,1 0 0,-1 0 0,0 0 0,0 1 0,0-1 0,1 0 0,-1 1 0,1-2 0,13-29 0,2 0 0,33-48 0,6-12 0,-25 34 0,-2-2 0,-3 0 0,-3-2 0,25-105 0,-252 963 0,175-701 0,-45 92 0,75-187 0,-4 8 0,0-1 0,-1 1 0,0-1 0,-9 11 0,14-18 0,-1-1 0,1 1 0,-1 0 0,1-1 0,-1 1 0,1-1 0,-1 1 0,0-1 0,1 0 0,-1 1 0,0-1 0,0 0 0,1 1 0,-1-1 0,0 0 0,0 0 0,1 0 0,-1 1 0,0-1 0,0 0 0,0 0 0,1 0 0,-1 0 0,-1-1 0,1 0 0,-1 1 0,1-1 0,0 0 0,0 0 0,0-1 0,0 1 0,0 0 0,0 0 0,0 0 0,0-1 0,0 1 0,0-1 0,1 1 0,-1 0 0,0-1 0,1 1 0,-1-3 0,-7-31 0,1-1 0,2 0 0,2 1 0,1-43 0,1 52 0,2-352 0,-1-8 0,0 382 0,0-7 0,-1 0 0,0 0 0,-5-20 0,6 30 0,0-1 0,-1 1 0,1-1 0,-1 1 0,1-1 0,-1 1 0,0-1 0,1 1 0,-1 0 0,0 0 0,0-1 0,0 1 0,0 0 0,0 0 0,0 0 0,0 0 0,0 0 0,0 0 0,-1 0 0,1 0 0,0 0 0,-1 1 0,1-1 0,0 1 0,-1-1 0,1 1 0,-1-1 0,1 1 0,-1 0 0,1-1 0,-1 1 0,1 0 0,-1 0 0,1 0 0,-3 1 0,-2 1 0,0 0 0,0 0 0,0 1 0,0 0 0,1 0 0,-1 1 0,1-1 0,-1 1 0,1 0 0,1 1 0,-10 9 0,-52 70 0,52-65 0,-308 489 0,129-191 0,183-300 0,-1-1 0,-23 26 0,34-42 0,0 1 0,0-1 0,-1 1 0,1 0 0,-1-1 0,1 1 0,-1-1 0,1 1 0,-1-1 0,1 1 0,-1-1 0,1 1 0,-1-1 0,1 0 0,-1 1 0,0-1 0,1 0 0,-1 1 0,0-1 0,1 0 0,-1 0 0,0 0 0,1 0 0,-1 1 0,0-1 0,1 0 0,-1 0 0,0 0 0,1-1 0,-1 1 0,0 0 0,0 0 0,1 0 0,-1 0 0,0-1 0,1 1 0,-1 0 0,1 0 0,-1-1 0,0 1 0,1-1 0,-1 1 0,1-1 0,-1 1 0,1-1 0,-1 1 0,1-1 0,-1 1 0,1-1 0,0 1 0,-1-2 0,-2-5 0,1 0 0,1 0 0,-1 0 0,1 0 0,0 0 0,1-1 0,0 1 0,0-9 0,9-72 0,-7 70 0,60-360 0,-17 124 0,-39 218 0,-7 44 0,-9 62 0,-27 237 0,38-286 0,5-24 0,10-39 0,-13 34 0,292-754 0,-251 662 0,-26 76 0,-18 24 0,1 0 0,-1-1 0,0 1 0,0 0 0,1 0 0,-1 0 0,0 0 0,1 0 0,-1 0 0,0 0 0,0 0 0,1 0 0,-1 0 0,0 0 0,1 1 0,-1-1 0,0 0 0,0 0 0,1 0 0,-1 0 0,0 0 0,0 0 0,1 1 0,-1-1 0,0 0 0,0 0 0,0 0 0,1 1 0,-1-1 0,0 0 0,0 0 0,0 1 0,0-1 0,0 0 0,1 0 0,-1 1 0,0-1 0,0 0 0,0 0 0,0 1 0,0-1 0,0 0 0,0 1 0,0-1 0,2 57 0,-15 53 0,-5 0 0,-36 121 0,29-130 0,-106 420 0,125-486 0,20-60 0,-7 13 0,32-62 0,99-174 0,-129 232 0,2 0 0,-1 1 0,23-24 0,-32 38 0,1 0 0,-1-1 0,1 1 0,-1 0 0,1 0 0,-1 0 0,1 0 0,-1 0 0,1 0 0,0 0 0,0 0 0,-1 1 0,1-1 0,0 1 0,0-1 0,0 1 0,0 0 0,0 0 0,-1 0 0,1 0 0,0 0 0,0 0 0,0 0 0,2 1 0,-1 0 0,-1 1 0,1 0 0,-1-1 0,0 1 0,0 0 0,1 0 0,-2 0 0,1 0 0,0 0 0,0 0 0,-1 1 0,1-1 0,-1 1 0,2 3 0,3 9 0,0 1 0,-1 0 0,-1 0 0,3 18 0,8 108 0,-9-128 0,1-16 0,8-22 0,-15 22 0,78-196 0,-64 168 0,-11 29 0,-3 8 0,-15 54 0,-19 31 0,-5-1 0,-3-3 0,-71 110 0,108-188 0,-2 0 0,1-1 0,-1 0 0,0 0 0,-1 0 0,0-1 0,-1-1 0,1 1 0,-12 6 0,17-13 0,0 1 0,0-1 0,0 0 0,0 0 0,0 0 0,0 0 0,-1-1 0,1 1 0,0-1 0,0 0 0,-1 0 0,1 0 0,0 0 0,-4-1 0,1-1 0,1 1 0,0-1 0,0 0 0,0-1 0,1 1 0,-1-1 0,0 0 0,1 0 0,0 0 0,-8-8 0,-14-19 0,2-1 0,1-1 0,1-1 0,-33-70 0,45 84 0,-392-843 0,388 827 0,-18-38 0,30 69 0,0 0 0,-1 0 0,1 0 0,-1 0 0,0 0 0,0 1 0,-1-1 0,1 1 0,-1 0 0,1 0 0,-1 0 0,-5-3 0,7 6 0,1-1 0,-1 1 0,1 0 0,0 0 0,-1-1 0,1 1 0,-1 0 0,1 0 0,-1 0 0,1 0 0,-1 1 0,1-1 0,0 0 0,-1 1 0,1-1 0,-1 1 0,1-1 0,0 1 0,-1-1 0,1 1 0,0 0 0,0 0 0,0 0 0,-1 0 0,1 0 0,0 0 0,0 0 0,0 0 0,1 0 0,-1 0 0,0 0 0,0 1 0,1-1 0,-2 3 0,-21 54 0,22-52 0,-37 153 0,34-136 0,1 0 0,1 1 0,1-1 0,4 39 0,-3-60 0,0-1 0,0 0 0,0 1 0,1-1 0,-1 0 0,0 1 0,1-1 0,-1 0 0,1 1 0,-1-1 0,1 0 0,0 0 0,-1 0 0,1 0 0,0 0 0,1 2 0,-1-3 0,-1 0 0,1 1 0,0-1 0,-1 0 0,1 0 0,-1 0 0,1 0 0,-1 0 0,1 0 0,0 0 0,-1 0 0,1 0 0,-1 0 0,1 0 0,-1 0 0,1 0 0,-1-1 0,1 1 0,-1 0 0,1 0 0,-1-1 0,1 1 0,-1 0 0,1-1 0,0 0 0,27-32 0,-8-1 0,17-43 0,-16 32 0,-20 44 0,1-5 0,1 0 0,0 0 0,0 0 0,1 1 0,0 0 0,5-6 0,-9 11 0,0-1 0,1 1 0,-1 0 0,0 0 0,1-1 0,-1 1 0,1 0 0,-1 0 0,0-1 0,1 1 0,-1 0 0,1 0 0,-1 0 0,1 0 0,-1 0 0,1 0 0,-1 0 0,1 0 0,-1 0 0,1 0 0,-1 0 0,0 0 0,1 0 0,-1 0 0,1 0 0,-1 1 0,1-1 0,-1 0 0,1 0 0,-1 0 0,0 1 0,1-1 0,13 27 0,-1 21 0,7 57 0,8 34 0,-23-121 0,0 0 0,2 0 0,0-1 0,1 0 0,14 22 0,-19-35 0,-1 0 0,1 0 0,-1-1 0,1 1 0,0-1 0,1 1 0,-1-1 0,1 0 0,-1 0 0,1-1 0,0 1 0,0-1 0,0 0 0,0 0 0,0 0 0,1 0 0,-1-1 0,0 0 0,7 1 0,-5-2 0,0 0 0,-1 0 0,1-1 0,-1 0 0,1-1 0,-1 1 0,1-1 0,-1 0 0,0 0 0,0 0 0,0-1 0,0 0 0,8-6 0,7-8 0,0-1 0,0-1 0,-2-1 0,-1-1 0,22-32 0,17-35 0,-4-3 0,-4-2 0,-3-2 0,-5-2 0,28-106 0,-64 189 0,3-5 0,-2-2 0,5-31 0,-10 49 0,1 0 0,-1 0 0,1-1 0,-1 1 0,0 0 0,0 0 0,-1-1 0,1 1 0,-1 0 0,1 0 0,-1 0 0,0 0 0,0 0 0,-1 0 0,1 0 0,0 0 0,-1 0 0,0 0 0,0 1 0,0-1 0,0 0 0,0 1 0,-4-4 0,4 5 0,0 0 0,0 0 0,-1 1 0,1-1 0,0 0 0,0 1 0,-1 0 0,1-1 0,0 1 0,0 0 0,-1 0 0,1 0 0,0 0 0,-1 1 0,1-1 0,0 1 0,0-1 0,-4 3 0,-41 22 0,-8 16 0,2 2 0,-71 76 0,-12 10 0,-233 183 0,287-251 0,56-48 0,26-13 0,0 0 0,-1 0 0,1 0 0,0 0 0,0 0 0,-1 1 0,1-1 0,0 0 0,0 0 0,-1 0 0,1 0 0,0 0 0,0 0 0,-1 0 0,1 0 0,0-1 0,0 1 0,-1 0 0,1 0 0,0 0 0,0 0 0,-1 0 0,1 0 0,0 0 0,0-1 0,0 1 0,-1 0 0,1 0 0,0 0 0,0 0 0,0-1 0,-1 1 0,1 0 0,0 0 0,0 0 0,0-1 0,0 1 0,0 0 0,0 0 0,0-1 0,-1 1 0,2-4 0,0 0 0,-1 0 0,1 0 0,1 0 0,-1 0 0,1 1 0,3-7 0,25-52 0,2 2 0,49-67 0,-76 121 0,-1 0 0,1 0 0,0 0 0,1 1 0,-1-1 0,1 1 0,7-4 0,-12 8 0,-1 1 0,1-1 0,-1 1 0,1 0 0,0-1 0,0 1 0,-1 0 0,1-1 0,0 1 0,0 0 0,-1 0 0,1 0 0,0-1 0,0 1 0,0 0 0,-1 0 0,1 0 0,0 0 0,0 1 0,0-1 0,-1 0 0,1 0 0,0 0 0,0 1 0,-1-1 0,1 0 0,0 1 0,-1-1 0,1 0 0,0 1 0,-1-1 0,1 1 0,0-1 0,-1 1 0,1 0 0,-1-1 0,1 1 0,-1-1 0,1 1 0,-1 0 0,0 0 0,1-1 0,-1 1 0,0 0 0,1 1 0,1 7 0,0-1 0,-1 1 0,0 0 0,0-1 0,-1 1 0,0 0 0,-1 0 0,0-1 0,-3 15 0,-27 94 0,23-92 0,-343 883-806,121-349 705,223-543 101,1 1 0,0 0 0,1 1 0,-3 25 0,8-43 0,0 1 0,0-1 0,0 1 0,0-1 0,0 0 0,0 1 0,0-1 0,0 1 0,0-1 0,0 1 0,0-1 0,0 1 0,0-1 0,0 1 0,0-1 0,1 0 0,-1 1 0,0-1 0,0 1 0,1-1 0,-1 0 0,0 1 0,1-1 0,-1 0 0,0 1 0,1-1 0,-1 0 0,0 0 0,1 1 0,-1-1 0,0 0 0,1 0 0,-1 1 0,1-1 0,-1 0 0,1 0 0,-1 0 0,1 0 0,0 0 0,25-14 0,-1-7 0,-2-1 0,40-48 0,43-71 0,-101 134 0,390-608 0,-393 611 0,34-54 0,-3-1 0,38-94 0,-69 148 12,0 0 0,-1 0-1,1 0 1,-1 0 0,0 0 0,-1-1 0,1 1 0,-1-6-1,0 11 0,0-1 0,0 0 0,0 1 0,0-1 0,0 1 0,-1-1 1,1 1-1,0-1 0,0 1 0,0-1 0,-1 1 0,1-1 0,0 1 0,-1-1 0,1 1 0,0-1 0,-1 1 0,1-1 0,-1 1 0,1 0 0,-1-1 0,1 1 0,-1 0 0,1-1 0,-1 1 0,1 0 0,-1 0 0,1 0 0,-1-1 0,1 1 0,-1 0 0,0 0 0,1 0 0,-1 0 0,1 0 0,-1 0 0,1 0 0,-1 0 0,0 0 0,-6 3 25,-1 0 0,1 0 0,1 1 0,-1 0 0,0 0 0,1 1 0,0 0 0,0 0 0,-7 8 0,-292 319-36,262-283 0,28-30 0,8-10 0,0 0 0,-1 0 0,0-1 0,0 0 0,-1-1 0,-11 9 0,19-16 0,0 1 0,-1 0 0,1-1 0,0 1 0,-1-1 0,1 0 0,0 1 0,0-1 0,-1 0 0,1 0 0,-1 0 0,1 0 0,0 0 0,-1 0 0,1 0 0,0 0 0,-1 0 0,1-1 0,0 1 0,0-1 0,-1 1 0,-1-2 0,1 0 0,-1 0 0,1 0 0,0-1 0,0 1 0,0-1 0,0 1 0,0-1 0,1 0 0,-1 0 0,1 0 0,0 0 0,-1 0 0,0-5 0,-7-25 0,2 0 0,1 0 0,-3-46 0,5-109 0,3 119 0,1-231 0,0 282 0,-1 0 0,-1 0 0,-5-22 0,7 39 0,0-1 0,0 1 0,0-1 0,-1 1 0,1-1 0,-1 1 0,1 0 0,-1-1 0,1 1 0,-1 0 0,0-1 0,1 1 0,-1 0 0,0 0 0,0 0 0,0-1 0,0 1 0,0 0 0,0 0 0,-1 1 0,1-1 0,0 0 0,0 0 0,-1 1 0,1-1 0,0 0 0,-1 1 0,1-1 0,0 1 0,-1 0 0,1-1 0,-1 1 0,-2 0 0,0 1 0,-1 1 0,1 0 0,0 0 0,-1 0 0,1 0 0,0 1 0,0-1 0,1 1 0,-1 0 0,-4 5 0,-62 60 0,-110 142 0,115-129 0,-69 97 0,27-34 0,90-128 0,16-16 0,1 0 0,0 0 0,0 0 0,0 1 0,-1-1 0,1 0 0,0 0 0,0 0 0,-1 0 0,1 0 0,0 0 0,0 0 0,-1-1 0,1 1 0,0 0 0,0 0 0,0 0 0,-1 0 0,1 0 0,0 0 0,0 0 0,0 0 0,-1-1 0,1 1 0,0 0 0,0 0 0,0 0 0,0 0 0,-1-1 0,1 1 0,0 0 0,0 0 0,0 0 0,0 0 0,0-1 0,0 1 0,0 0 0,-1 0 0,1-1 0,0 1 0,0 0 0,0-1 0,1-36 0,-1 36 0,17-95 0,33-112 0,-7 37 0,-35 134 0,15-83 0,-47 161 0,-49 133 0,65-151 0,31-52 0,-19 25 0,249-387 0,-101 143 0,-114 194 0,-24 39 0,-8 14 0,-15 41 0,-145 344 0,87-228 0,-250 606-765,291-696 765,11-25 0,-1-2 0,-2 0 0,-42 68 0,60-106 0,-1 0 0,1 0 0,-1 0 0,0-1 0,1 1 0,-1 0 0,0 0 0,1-1 0,-1 1 0,0-1 0,0 1 0,1-1 0,-1 1 0,0-1 0,0 1 0,0-1 0,0 1 0,0-1 0,-2 0 0,3 0 0,-1 0 0,0-1 0,1 1 0,-1-1 0,0 1 0,1-1 0,-1 1 0,1-1 0,-1 1 0,1-1 0,-1 0 0,1 1 0,-1-1 0,1 0 0,0 1 0,-1-1 0,1 0 0,0 0 0,0 1 0,-1-1 0,1 0 0,0 0 0,0 0 0,-4-35 0,1 0 0,2 0 0,2 0 0,8-61 0,-5 56 0,164-1029 80,-153 991-33,-10 59 78,2-18 180,-7 38-303,0 0 0,0 0 0,0-1 0,0 1 0,0 0 0,0 0 0,0 0 0,0 0 1,0 0-1,0 0 0,0 0 0,0-1 0,0 1 0,0 0 0,0 0 0,0 0 0,0 0 0,-1 0 0,1 0 0,0 0 0,0-1 0,0 1 0,0 0 0,0 0 0,0 0 0,0 0 0,0 0 0,0 0 0,0 0 0,0 0 0,-1 0 0,1 0 0,0 0 0,0-1 0,0 1 0,0 0 0,0 0 0,0 0 0,0 0 0,-1 0 0,1 0 0,0 0 0,0 0 0,0 0 0,0 0 0,0 0 0,0 0 0,-1 0 0,1 0 0,0 0 0,0 0 0,0 0 0,0 1 0,0-1 0,0 0 0,0 0 0,0 0 0,-1 0 0,1 0 0,0 0 0,0 0 0,0 0 0,0 0 0,-15 18 77,-321 558-79,189-310 0,63-116 0,-52 88 0,128-229 0,11-21 0,13-33 0,161-336 0,-5 9 0,-164 347 0,-8 25 0,0 0 0,0 0 0,0 1 0,0-1 0,0 0 0,0 0 0,0 0 0,-1 0 0,1 0 0,0 0 0,0 0 0,0 0 0,0 0 0,0 0 0,0 0 0,0 0 0,0 0 0,0 0 0,0 0 0,-1 0 0,1 0 0,0 0 0,0-1 0,0 1 0,0 0 0,0 0 0,0 0 0,0 0 0,0 0 0,0 0 0,0 0 0,0 0 0,-1 0 0,1 0 0,0 0 0,0 0 0,0 0 0,0-1 0,0 1 0,0 0 0,0 0 0,0 0 0,0 0 0,0 0 0,0 0 0,0 0 0,0 0 0,0 0 0,0 0 0,0-1 0,0 1 0,0 0 0,0 0 0,0 0 0,0 0 0,0 0 0,0 0 0,0 0 0,-24 33 0,-119 229 0,74-128 0,-6 13 0,30-55 0,-59 87 0,81-153 0,23-26 0,-1 0 0,1 1 0,0-1 0,-1 0 0,1 0 0,0 0 0,-1 0 0,1 0 0,0 0 0,-1 1 0,1-1 0,0 0 0,-1 0 0,1 0 0,-1 0 0,1 0 0,0 0 0,-1 0 0,1-1 0,0 1 0,-1 0 0,1 0 0,0 0 0,-1 0 0,1 0 0,0 0 0,-1-1 0,1 1 0,0 0 0,0 0 0,-1 0 0,1-1 0,0 1 0,0 0 0,-1-1 0,1 1 0,0 0 0,0 0 0,0-1 0,-1 0 0,0-4 0,-1-1 0,1 0 0,0 0 0,1 0 0,0 0 0,0 0 0,1-10 0,8-82 0,28-129 0,42-106 0,-26 117 0,-6 4 0,-46 199 0,-8 16 0,-10 19 0,0 1 0,-17 31 0,10-15 0,-357 621 0,349-597 0,3-5 0,-50 76 0,55-110 0,23-24 0,1 0 0,0 1 0,-1-1 0,1 0 0,0 0 0,-1 0 0,1 0 0,-1 0 0,1 0 0,0 1 0,-1-1 0,1 0 0,-1 0 0,1 0 0,0-1 0,-1 1 0,1 0 0,-1 0 0,1 0 0,0 0 0,-1 0 0,1 0 0,-1 0 0,1-1 0,0 1 0,-1 0 0,1 0 0,0-1 0,-1 1 0,1 0 0,0 0 0,0-1 0,-1 1 0,1 0 0,0-1 0,-1 0 0,-1-4 0,1-1 0,-1 1 0,1-1 0,0 0 0,1 0 0,-1 1 0,2-13 0,34-433 0,-10 216 0,0-125 0,-24 340 0,0 27 0,-3 43 0,-44 316 0,19-166 0,21-155 0,-44 290 0,34-278 0,16-56 0,0-1 0,0 0 0,0 1 0,0-1 0,0 0 0,0 0 0,0 1 0,0-1 0,0 0 0,0 1 0,0-1 0,-1 0 0,1 0 0,0 1 0,0-1 0,0 0 0,-1 0 0,1 0 0,0 1 0,0-1 0,0 0 0,-1 0 0,1 0 0,0 0 0,0 1 0,-1-1 0,1 0 0,0 0 0,-1 0 0,1 0 0,0 0 0,0 0 0,-1 0 0,1 0 0,0 0 0,-1 0 0,1 0 0,0 0 0,-1 0 0,1 0 0,-8-24 0,0-52 0,3 0 0,5-86 0,1 59 0,2-30 0,0 52 0,-14-150 0,10 226 0,1 0 0,-1 0 0,0 0 0,-1 0 0,1 1 0,-1-1 0,0 0 0,0 1 0,-4-8 0,5 12 0,1-1 0,-1 0 0,1 1 0,-1-1 0,0 1 0,1 0 0,-1-1 0,0 1 0,1-1 0,-1 1 0,0 0 0,1 0 0,-1-1 0,0 1 0,0 0 0,0 0 0,1 0 0,-1 0 0,0 0 0,0 0 0,1 0 0,-1 0 0,0 0 0,-1 0 0,0 1 0,-1 0 0,1 1 0,-1-1 0,1 0 0,-1 1 0,1 0 0,0-1 0,0 1 0,0 0 0,-3 4 0,-24 31 0,2 1 0,2 2 0,-26 54 0,26-49 0,-80 151 0,-194 334 0,285-508 0,-33 49 0,43-67 0,1 1 0,-1-1 0,0 0 0,-1 0 0,1 0 0,-1 0 0,1-1 0,-1 0 0,0 0 0,-9 4 0,13-7 0,0 1 0,0-1 0,0 0 0,-1 0 0,1 0 0,0 0 0,-1 0 0,1 0 0,0 0 0,0 0 0,-1 0 0,1-1 0,0 1 0,0 0 0,0-1 0,-1 1 0,1-1 0,0 1 0,0-1 0,0 0 0,0 1 0,0-1 0,0 0 0,0 0 0,0 0 0,0 0 0,1 0 0,-1 0 0,0 0 0,0 0 0,1 0 0,-1 0 0,0-2 0,-15-43 0,15 42 0,-12-59 0,6 25 0,-2 0 0,-1 1 0,-2 1 0,-23-50 0,31 78 0,-1-1 0,0 1 0,0 0 0,-1 0 0,0 1 0,0 0 0,-1 0 0,0 0 0,0 1 0,0 0 0,-1 0 0,0 1 0,0 0 0,-1 0 0,1 1 0,-1 0 0,0 0 0,0 1 0,0 0 0,-1 1 0,1 0 0,-20-1 0,10 3 0,1 1 0,-1 0 0,0 2 0,1 0 0,-1 1 0,-30 11 0,-106 51 0,114-47 0,15-8 0,7-2 0,-1 0 0,1 1 0,-31 22 0,45-25 0,15-5 0,30-7 0,-1-1 0,0-1 0,63-22 0,-1 1 0,308-55 0,-77 19 0,-247 43 0,-84 21 0,0-1 0,0 1 0,1 0 0,-1-1 0,0 1 0,0-1 0,1 1 0,-1-1 0,0 1 0,0-1 0,0 0 0,0 0 0,0 1 0,0-1 0,0 0 0,2-2 0,-4 2 0,1 1 0,0-1 0,-1 1 0,1-1 0,0 1 0,-1-1 0,1 1 0,-1-1 0,1 1 0,-1 0 0,1-1 0,-1 1 0,1 0 0,-1-1 0,1 1 0,-1 0 0,1 0 0,-1-1 0,0 1 0,1 0 0,-1 0 0,1 0 0,-1 0 0,-1 0 0,-69-9 0,-757-4-304,589 14-259,-744 3 157,934-5 406,94-4 0,1281-23-629,-1054 28 816,-174-1 192,114 3 311,-183 2-690,-29-4 0,0 0 0,0 0 0,0 0 0,0 0 0,0 0 0,0 0 0,0 0 0,0 0 0,1 0 0,-1 0 0,0 0 0,0 0 0,0 0 0,0 0 0,0 0 0,0 0 0,0 0 0,0 0 0,0 0 0,0 0 0,1 0 0,-1 0 0,0 0 0,0 0 0,0 1 0,0-1 0,0 0 0,0 0 0,0 0 0,0 0 0,0 0 0,0 0 0,0 0 0,0 0 0,0 0 0,0 0 0,0 1 0,0-1 0,0 0 0,0 0 0,0 0 0,0 0 0,0 0 0,0 0 0,0 0 0,0 0 0,0 0 0,0 1 0,0-1 0,0 0 0,0 0 0,0 0 0,0 0 0,0 0 0,0 0 0,0 0 0,0 0 0,0 0 0,0 0 0,0 1 0,0-1 0,0 0 0,0 0 0,-1 0 0,1 0 0,0 0 0,0 0 0,0 0 0,-20 6 0,-895 108-370,-7-76 0,296-32 370,567-9 0,60 3 0,-1 0 0,0 0 0,0 0 0,0 0 0,0 0 0,0-1 0,0 1 0,0 0 0,0 0 0,0 0 0,0 0 0,0 0 0,0-1 0,0 1 0,0 0 0,0 0 0,0 0 0,0 0 0,0-1 0,0 1 0,0 0 0,0 0 0,0 0 0,0 0 0,0 0 0,0-1 0,0 1 0,0 0 0,0 0 0,0 0 0,0 0 0,0 0 0,-1-1 0,1 1 0,97-14 0,-75 11 0,508-74 89,135-18 445,7 47-465,-562 51-104,9-1 649,-246 1-500,51-4-113,-2738 2-1284,5223-1 1842,-2360 0-559,10-1 0,0 2 0,72 12 0,-128-13 0,-1 0 0,1 1 0,-1-1 0,1 1 0,-1 0 0,1 0 0,-1 0 0,0 0 0,1 0 0,-1 0 0,3 3 0,-5-4 0,0 1 0,1-1 0,-1 1 0,0-1 0,0 0 0,0 1 0,0-1 0,0 1 0,0-1 0,0 1 0,0-1 0,0 0 0,0 1 0,0-1 0,0 1 0,0-1 0,0 0 0,0 1 0,0-1 0,-1 1 0,1-1 0,0 0 0,0 1 0,0-1 0,-1 0 0,1 1 0,0-1 0,0 0 0,-1 1 0,1-1 0,0 0 0,-1 1 0,1-1 0,0 0 0,-1 0 0,1 0 0,-1 1 0,1-1 0,-1 0 0,-9 5 0,1 0 0,-2-1 0,1-1 0,-19 5 0,-171 25 0,-137-5 0,-126-8-164,-1967 4-1876,2385-23 2040,90 5 0,-22-3 0,442 45 0,-64-1 22,111 15 65,2551 361-4524,-2751-377 3826,-189-32 1563,-574-133 51,21 9-879,-257-69 441,-915-227 288,1517 386-733,33 9-54,0-2 0,-88-35 0,136 47-63,1-1 0,-1 1-1,1-1 1,-1 0 0,1 0-1,0-1 1,0 1-1,0-1 1,0 1 0,0-1-1,1 0 1,-4-5 0,5 7-4,1 0 1,-1 0 0,1 0-1,-1-1 1,1 1-1,0 0 1,0 0 0,0-1-1,0 1 1,0 0 0,0 0-1,0-1 1,0 1-1,0 0 1,0 0 0,1 0-1,-1-1 1,0 1 0,1 0-1,-1 0 1,1 0 0,0 0-1,-1 0 1,1 0-1,1-2 1,5-3 17,0 0 0,0 0 0,0 1 0,1 0 0,-1 0 0,1 1 0,1 0 0,-1 1 0,12-4 0,42-13 484,0 3 1,113-16 0,138 3 522,-277 28-948,1448-27 187,-653 28-277,-664-8 14,-122 0 0,-44 9 0,-1 0 0,1 0 0,0 0 0,-1 0 0,1 0 0,0 0 0,-1-1 0,1 1 0,0 0 0,-1-1 0,1 1 0,0 0 0,-1-1 0,1 1 0,-1-1 0,1 1 0,-1-1 0,1 1 0,-1-1 0,1 1 0,-1-1 0,0 0 0,1 0 0,-16-9 0,-28-1 0,-389-46-179,-16 28-179,353 24 281,-431-13 643,289 12-290,527 10 499,-271-3-775,-39 3 0,5-2 0,-315 43 0,-557 5 0,846-48 0,-55 8 0,1 1 0,28-6 0,0 2 0,0 3 0,1 4 0,-105 34 0,91-9 0,68-31 0,-1-1 0,0 0 0,-1-1 0,1-1 0,-1 0 0,0-1 0,-18 3 0,-195 15 0,-285-10 0,492-12 0,2 0 0,7 1 0,-1-1 0,0-1 0,1 0 0,-1 0 0,-14-4 0,25 5 0,1 0 0,0 0 0,-1 0 0,1 0 0,0 0 0,-1 0 0,1 0 0,0 0 0,-1 0 0,1-1 0,0 1 0,-1 0 0,1 0 0,0 0 0,-1 0 0,1 0 0,0-1 0,-1 1 0,1 0 0,0 0 0,0 0 0,-1-1 0,1 1 0,0 0 0,0 0 0,-1-1 0,1 1 0,0 0 0,0-1 0,0 1 0,0 0 0,-1-1 0,1 1 0,0 0 0,0-1 0,0 1 0,0 0 0,0-1 0,0 1 0,0 0 0,0-1 0,0 1 0,0 0 0,0-1 0,0 1 0,0 0 0,0-1 0,0 1 0,1 0 0,-1-1 0,0 1 0,0 0 0,0-1 0,0 1 0,1 0 0,-1-1 0,0 1 0,0 0 0,1 0 0,-1-1 0,0 1 0,0 0 0,1 0 0,-1 0 0,1-1 0,26-12 0,-26 13 0,51-18 0,2 2 0,0 3 0,92-11 0,173 1 0,657 16 44,-536 10-1453,-383-3-5417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33.441"/>
    </inkml:context>
    <inkml:brush xml:id="br0">
      <inkml:brushProperty name="width" value="0.35" units="cm"/>
      <inkml:brushProperty name="height" value="0.35" units="cm"/>
      <inkml:brushProperty name="color" value="#FFFFFF"/>
    </inkml:brush>
  </inkml:definitions>
  <inkml:trace contextRef="#ctx0" brushRef="#br0">898 690 24575,'0'953'0,"0"-1712"0,-5 828 0,-4-1 0,-2 0 0,-21 70 0,15-63 0,-76 347 0,93-421 0,0-1 0,0 1 0,0-1 0,0 1 0,0 0 0,0-1 0,0 1 0,-1-1 0,1 1 0,0-1 0,0 1 0,0 0 0,0-1 0,-1 1 0,1-1 0,0 1 0,-1-1 0,1 1 0,0-1 0,-1 1 0,1-1 0,-1 0 0,1 1 0,0-1 0,-1 0 0,1 1 0,-1-1 0,1 0 0,-1 1 0,0-1 0,-7-21 0,-1-59 0,3 0 0,5-82 0,1 69 0,1-392 0,1 648 0,-5 291 0,-1-392 0,0-51 0,1-18 0,-6-50 0,4 0 0,2-105 0,3 57 0,-2-7 0,1-593 0,1 692 0,1 0 0,1 0 0,0 0 0,8-23 0,-10 35 0,0 0 0,0 0 0,1 0 0,-1 0 0,0 0 0,1 1 0,-1-1 0,1 0 0,-1 0 0,1 0 0,-1 0 0,1 1 0,0-1 0,0 0 0,-1 1 0,1-1 0,0 0 0,0 1 0,0-1 0,-1 1 0,1-1 0,0 1 0,0 0 0,0-1 0,0 1 0,0 0 0,1-1 0,1 2 0,-1 0 0,0 1 0,0-1 0,0 0 0,0 1 0,0-1 0,0 1 0,-1 0 0,1 0 0,0-1 0,-1 1 0,1 0 0,-1 0 0,0 1 0,0-1 0,0 0 0,1 3 0,18 40 0,-3 1 0,-2 1 0,15 77 0,-25-103 0,100 500 0,60 235 0,-160-736 0,23 69 0,-27-85 0,0 0 0,1-1 0,-1 1 0,1 0 0,0-1 0,0 1 0,1-1 0,-1 0 0,1 0 0,-1 0 0,1 0 0,0 0 0,0 0 0,0-1 0,0 1 0,7 2 0,-8-5 0,1 0 0,-1 0 0,1 0 0,-1-1 0,1 1 0,-1-1 0,0 0 0,1 1 0,-1-1 0,0 0 0,1-1 0,-1 1 0,0 0 0,0 0 0,0-1 0,0 0 0,0 1 0,0-1 0,-1 0 0,1 0 0,0 0 0,-1 0 0,0 0 0,2-3 0,25-38 0,-2-1 0,-2-2 0,-2 0 0,16-50 0,-36 90 0,90-234 0,143-319 0,-152 399 0,195-280 0,-275 436 0,1-1 0,-1 1 0,1-1 0,0 1 0,0 0 0,9-7 0,-12 11 0,-1 0 0,1 0 0,-1 0 0,1-1 0,-1 1 0,1 0 0,-1 0 0,1 0 0,-1 0 0,1 0 0,-1 0 0,1 0 0,-1 0 0,1 0 0,-1 0 0,1 0 0,0 0 0,-1 0 0,1 0 0,-1 0 0,1 1 0,-1-1 0,0 0 0,1 0 0,-1 1 0,1-1 0,-1 0 0,1 1 0,-1-1 0,1 1 0,0 1 0,1 0 0,-1 0 0,0 1 0,0-1 0,0 1 0,0-1 0,-1 0 0,1 1 0,-1-1 0,1 6 0,2 25 0,-2 1 0,-1 0 0,-7 59 0,-28 105 0,23-140 0,-22 96 0,-6-2 0,-6-1 0,-7-3 0,-7-2 0,-143 251 0,192-377 0,-2 0 0,-1 0 0,0-2 0,-19 20 0,31-36 0,-1 0 0,1 0 0,0 0 0,-1-1 0,1 1 0,-1 0 0,0-1 0,1 0 0,-1 0 0,0 0 0,0 0 0,-5 1 0,6-2 0,1 0 0,-1 0 0,0 0 0,1-1 0,-1 1 0,0 0 0,1-1 0,-1 1 0,1-1 0,-1 0 0,1 1 0,-1-1 0,1 0 0,-1 0 0,1 0 0,0 0 0,-2-1 0,-1-4 0,-1 1 0,2 0 0,-1-1 0,1 0 0,-1 0 0,2 0 0,-1 0 0,1-1 0,-2-7 0,-5-20 0,2-1 0,2 0 0,1 0 0,0-45 0,14-146 0,-10 224 0,10-120 0,4 2 0,43-167 0,-51 270 0,-9 38 0,2-15 0,-10 65 0,-2-1 0,-4-1 0,-34 93 0,50-160 0,0 1 0,0-1 0,0 1 0,0-1 0,-1 1 0,1-1 0,-1 0 0,0 1 0,0-1 0,-2 2 0,-4-7 0,-1-18 0,1-25 0,2-1 0,2-1 0,3-84 0,1 48 0,1-333 0,-2 352 0,-3 59 0,-3 19 0,-30 88 0,-32 143 0,21-69 0,-51 231 0,70-276 0,-15 69 0,-13 66 0,-105 295 0,157-546 0,-34 79 0,35-84 0,-1-1 0,1 0 0,-2-1 0,1 1 0,-1-1 0,0 0 0,-1 0 0,-9 7 0,14-13 0,1 0 0,-1 0 0,0 0 0,1 0 0,-1-1 0,0 1 0,0 0 0,1-1 0,-1 0 0,0 1 0,0-1 0,0 0 0,0 0 0,1 0 0,-1 0 0,0 0 0,0 0 0,0-1 0,0 1 0,0-1 0,1 1 0,-1-1 0,0 0 0,1 1 0,-1-1 0,0 0 0,1 0 0,-1 0 0,-1-2 0,-7-5 0,1-1 0,-1 0 0,-11-15 0,-15-12 0,24 29 0,0 1 0,-1 0 0,1 1 0,-1 0 0,0 1 0,-1 0 0,1 1 0,-1 1 0,1 0 0,-21 1 0,-46-10 0,79 11 0,1 0 0,-1 0 0,0 0 0,1 0 0,-1 0 0,0 0 0,1 0 0,-1 0 0,0-1 0,1 1 0,-1 0 0,1-1 0,-1 1 0,0 0 0,1-1 0,-1 1 0,1 0 0,-1-1 0,1 1 0,-1-1 0,1 1 0,-1-1 0,1 1 0,0-1 0,-1 0 0,1 1 0,0-1 0,-1 0 0,1 1 0,0-2 0,12-16 0,38-15 0,-47 31 0,87-46 0,132-50 0,-195 88 0,0 2 0,1 0 0,0 3 0,0 0 0,0 1 0,35 1 0,170 19 0,-196-12 0,724 14 0,-485-21 0,3689 3 0,-3889 1 0,1-5 0,-1-2 0,0-4 0,90-23 0,-106 19 0,0 2 0,94-5 0,124 10 0,-198 7 0,1099 0 0,-430 3 0,-243-19 0,-133 2 0,-351 14 0,112-1 0,0-6 0,218-40 0,-267 31 0,156-10 0,86 19 0,-225 7 0,993 3 0,1422-3 0,-1859 16 0,-74 1 0,-469-15 0,-1 6 0,206 40 0,401 58 0,-503-74 0,34 3 0,-219-32 0,523 27 0,28-31 0,-552-2 0,0-1 0,0-1 0,-1-2 0,1-2 0,-2 0 0,36-17 0,48-14 0,89-34 0,-141 49 0,-6 6 0,72-16 0,-115 29 0,-31 3 0,-45 2 0,56 1 0,-1575 2 0,1548-4 0,-1-2 0,1-1 0,-59-16 0,50 10 0,-66-8 0,-371 11 0,258 12 0,-499-4 0,1397 17 0,72 1 0,-672-22 0,0-3 0,0-3 0,110-30 0,-180 39 0,-1-1 0,0 0 0,0 0 0,0 0 0,0-1 0,0 1 0,0-1 0,0-1 0,-1 1 0,0-1 0,0 1 0,8-10 0,-12 12 0,1 0 0,0 0 0,-1 0 0,1 0 0,0 0 0,-1 0 0,0 0 0,1 0 0,-1 0 0,0-1 0,1 1 0,-1 0 0,0 0 0,0 0 0,0-1 0,0 1 0,0 0 0,0 0 0,0-1 0,-1 1 0,1 0 0,0 0 0,-1-2 0,-1 1 0,0 0 0,1 0 0,-1 0 0,0 1 0,0-1 0,0 0 0,0 1 0,0 0 0,0-1 0,0 1 0,-1 0 0,1 0 0,0 0 0,-1 0 0,-4-1 0,-24-4 0,0 1 0,0 2 0,0 0 0,-1 3 0,-36 3 0,4-2 0,-1397 3 0,1020-4 0,180 15 0,53 0 0,-800-9 3,566-9-131,52 2-43,-346 1-139,5 34 165,657-28 250,0 3-1,0 4 0,1 2 1,1 4-1,-112 45 0,2 18 12,47-18-113,-2-7 0,-167 47 0,251-93-3,-1-1 0,-82 3 0,-110-11 0,168-2 0,-1803-7 0,1857 7 0,0 0 0,0-2 0,-40-9 0,51 8 0,0-1 0,1-1 0,-1 0 0,1-1 0,0 0 0,1-1 0,0 0 0,-14-11 0,-38-39 0,37 32 0,-34-25 0,37 34 0,7 3 0,1 2 0,-2 0 0,0 0 0,0 2 0,0 0 0,-1 1 0,-1 0 0,0 2 0,-26-6 0,-78-3 0,67 9 0,-64-13 0,103 15 0,0-1 0,1-1 0,-1 0 0,1-1 0,1 0 0,-1-2 0,1 1 0,-14-13 0,18 13 0,-1 1 0,-1 0 0,1 0 0,-1 1 0,0 1 0,0 0 0,-1 1 0,1 0 0,-1 1 0,-17-2 0,-21 1 0,-74 2 0,68 3 0,-1492 0 0,504 2 0,986 0 0,-65 11 0,-45 3 0,-860-16 0,500-3 0,-490 2 0,904-6 0,71 3 0,-68 3 0,95 2 0,1 0 0,1 1 0,-1 1 0,0 0 0,1 2 0,0 0 0,-24 12 0,-128 86 0,43-23 0,92-64 0,-1-1 0,0-1 0,-1-2 0,-1-1 0,1-2 0,-2-2 0,-71 8 0,-16-9 0,-130-9 0,86-1 0,158 3 0,-1 0 0,1 0 0,-1 0 0,1 1 0,-1 0 0,1 1 0,-12 3 0,19-4 0,0 1 0,0 0 0,-1 0 0,1 0 0,0 0 0,0 0 0,1 1 0,-1-1 0,0 1 0,1-1 0,0 1 0,-1 0 0,1 0 0,0 0 0,1 1 0,-1-1 0,0 0 0,1 1 0,0-1 0,0 1 0,-1 4 0,0 0 0,0 1 0,0-1 0,1 0 0,0 1 0,0-1 0,1 1 0,1 0 0,-1-1 0,4 16 0,-3-21 0,0 0 0,0 1 0,1-1 0,-1 0 0,1 0 0,0 0 0,0 0 0,0 0 0,0 0 0,0 0 0,1-1 0,-1 1 0,1-1 0,0 0 0,0 1 0,0-1 0,0-1 0,0 1 0,0 0 0,0-1 0,1 1 0,-1-1 0,1 0 0,-1 0 0,7 0 0,44 5 0,-1-3 0,103-7 0,-49-1 0,1470 1 0,-870 6 0,-656-3 0,-42-1 0,-14-2 0,-21-2 0,-276-19 0,169 16 0,-1216-13 0,875 25 0,364-3 0,78 0 0,85 0 0,372 20 0,-161-6 0,42 5 0,-258-15 0,-36-4 0,1 0 0,-1 1 0,1 1 0,-1 0 0,0 1 0,16 5 0,-28-8 0,1 1 0,-1-1 0,1 0 0,-1 0 0,1 0 0,-1 1 0,1-1 0,-1 0 0,1 0 0,-1 1 0,1-1 0,-1 0 0,1 1 0,-1-1 0,0 1 0,1-1 0,-1 0 0,0 1 0,1-1 0,-1 1 0,0-1 0,0 1 0,0-1 0,1 1 0,-1-1 0,0 1 0,0 0 0,0-1 0,0 1 0,0-1 0,0 1 0,0-1 0,0 1 0,0-1 0,0 1 0,0-1 0,0 1 0,-1 0 0,-18 18 0,-36 7 0,-38 5 0,-2-3 0,0-5 0,-2-4 0,0-4 0,-1-4 0,-1-5 0,-146-8 0,298 6 0,80 16 0,-55-4 0,1-4 0,119 3 0,-1005-18 0,550 3 0,2709 0 0,-2262 5 0,306 48 0,-426-45 0,1-4 0,87-5 0,-58-1 0,130-15 0,-28 0 0,212-4 0,364 7 0,-490 16 0,61-22 0,10 6 0,-351 14 0,-695 27 0,-144 17 0,-7-45 0,312-2 0,134 3 0,543-20 0,711 5 0,-551 17 0,-282-2 0,35 2 0,1-4 0,-1-2 0,87-18 0,-70 6 0,0 4 0,0 3 0,1 4 0,87 5 0,-447-1 0,-86-3 0,-42-24 0,-210-6 0,605 34 0,0-2 0,0 1 0,0-2 0,1 1 0,-1-1 0,-13-7 0,-29-7 0,-151-14 0,72 13 0,127 17 0,-1 0 0,0 0 0,1-1 0,-1 0 0,1 0 0,-1 0 0,-8-6 0,13 8 0,1-1 0,-1 1 0,0-1 0,1 1 0,-1-1 0,0 0 0,1 1 0,-1-1 0,1 0 0,-1 1 0,1-1 0,0 0 0,-1 0 0,1 1 0,0-1 0,-1 0 0,1 0 0,0 0 0,0 0 0,0 1 0,0-1 0,0 0 0,0-1 0,0 0 0,1 0 0,0 1 0,-1-1 0,1 0 0,0 1 0,0-1 0,0 1 0,1-1 0,-1 1 0,0-1 0,0 1 0,1 0 0,-1 0 0,1-1 0,2 0 0,10-7 0,1 1 0,-1 1 0,2 0 0,-1 1 0,1 1 0,0 0 0,30-4 0,125-10 0,-153 18 0,684-6 0,-375 12 0,-219-5 0,-7 3 0,1-5 0,170-26 0,-170 11 0,1 4 0,195 2 0,65 12 0,-351 1 0,-22 4 0,-48 9 0,7-1 0,-92 32 0,-77 30 0,205-69 0,0 1 0,1 0 0,1 1 0,-1 1 0,1 0 0,1 1 0,0 0 0,1 1 0,0 0 0,0 0 0,2 2 0,-1-1 0,-7 16 0,5-4 0,1-1 0,1 2 0,1-1 0,1 1 0,1 0 0,2 1 0,-3 31 0,-1-9 0,-2-1 0,-2 0 0,-2-1 0,-24 51 0,34-84 0,4-13 0,-2 8 0,0 0 0,-1 0 0,0-1 0,-1 1 0,0-1 0,-8 9 0,5-12 0,5-10 0,11-19 0,7 0 0,1 2 0,1-1 0,1 2 0,1 1 0,32-27 0,122-84 0,-89 76 0,148-70 0,-171 98 0,1 3 0,0 2 0,101-20 0,-127 37 0,0 1 0,0 2 0,1 1 0,50 7 0,-72-7 0,0 1 0,0-2 0,-1 0 0,1-1 0,-1 0 0,28-11 0,28-6 0,23 9 0,1 3 0,178 8 0,-123 3 0,2374-2 0,-2440-5 0,144-25 0,39-4 0,311 30 0,-270 6 0,-65-4 0,397 6 0,1 43 0,-545-39 0,0-3 0,1-5 0,-1-4 0,100-16 0,-180 18 0,-1-1 0,1 0 0,-1-1 0,0-1 0,0 0 0,0-1 0,0 0 0,-1-1 0,20-12 0,-31 17 0,-1 0 0,0 0 0,1 0 0,-1 0 0,0 0 0,0 0 0,0-1 0,0 1 0,0 0 0,0 0 0,-1-1 0,1 1 0,0-1 0,-1 1 0,1-1 0,-1 1 0,1-1 0,-1 1 0,0-1 0,1 1 0,-1-1 0,0 1 0,0-1 0,0 1 0,0-1 0,0 1 0,-1-1 0,1 0 0,0 1 0,-1-1 0,1 1 0,-1 0 0,0-1 0,1 1 0,-1-1 0,0 1 0,0 0 0,0-1 0,0 1 0,0 0 0,0 0 0,-2-2 0,-7-6 0,1 1 0,-1 0 0,0 1 0,-15-9 0,14 9 0,-20-9 0,0 1 0,-1 2 0,-65-19 0,33 12 0,-643-184 0,649 190 0,0 2 0,-1 3 0,-83-3 0,139 12 0,-1 0 0,0 0 0,1 1 0,-1 0 0,0-1 0,1 1 0,-1 0 0,1 1 0,0-1 0,-1 0 0,1 1 0,-6 3 0,9-4 0,0-1 0,-1 0 0,1 1 0,0-1 0,-1 1 0,1-1 0,0 0 0,-1 1 0,1-1 0,0 1 0,0-1 0,-1 1 0,1-1 0,0 1 0,0-1 0,0 1 0,0-1 0,0 1 0,0-1 0,0 1 0,0-1 0,0 1 0,0-1 0,0 1 0,0-1 0,0 1 0,0-1 0,0 1 0,0-1 0,1 1 0,0 1 0,1 0 0,-1-1 0,1 1 0,-1-1 0,1 0 0,-1 0 0,1 1 0,0-1 0,0 0 0,-1 0 0,1 0 0,3 0 0,30 10 0,0-1 0,1-2 0,61 5 0,-63-8 0,105 6 0,218-9 0,-158-6 0,-120 4 0,24-2 0,0 5 0,146 23 0,138 14 0,-341-37 0,-36-3 0,1 1 0,-1 0 0,0 1 0,0 0 0,0 1 0,0 0 0,0 0 0,0 1 0,-1 1 0,0-1 0,0 2 0,10 6 0,-12-6 0,-1 0 0,0 1 0,0 0 0,0 0 0,-1 0 0,0 1 0,-1-1 0,1 1 0,-1 0 0,-1 0 0,0 1 0,0-1 0,0 1 0,1 10 0,-1-2 0,0-1 0,-1 0 0,-1 1 0,0 0 0,-3 21 0,2-32 0,-1-1 0,0 1 0,0-1 0,-1 0 0,1 1 0,-1-1 0,0 0 0,-1 0 0,1 0 0,-1-1 0,0 1 0,0 0 0,-1-1 0,1 0 0,-1 0 0,0 0 0,0 0 0,0-1 0,-8 6 0,-11 3 0,-1 0 0,0-2 0,-1 0 0,0-2 0,-28 6 0,-139 17 0,62-11 0,46-9 0,-167 1 0,16-3 0,167-4 0,19-2 0,-82 16 0,117-16 0,0 1 0,1 0 0,-1 1 0,1 1 0,0 0 0,0 1 0,1 0 0,0 1 0,0 0 0,-14 13 0,25-20 0,0-1 0,0 1 0,0 0 0,0 0 0,0 0 0,0 0 0,0 0 0,0 0 0,0 0 0,0 0 0,1 1 0,-1-1 0,1 0 0,-1 0 0,1 1 0,-1-1 0,1 0 0,0 1 0,-1-1 0,1 0 0,0 1 0,0 2 0,1-3 0,-1 0 0,1 0 0,0 0 0,0 0 0,-1-1 0,1 1 0,0 0 0,0 0 0,0-1 0,0 1 0,0 0 0,0-1 0,0 1 0,0-1 0,0 1 0,1-1 0,-1 0 0,0 1 0,0-1 0,2 0 0,8 2 0,1-1 0,-1 0 0,1-1 0,15-2 0,32-8 0,-1-2 0,93-33 0,-2 0 0,-21 7 0,-125 37 0,0 0 0,1 0 0,-1 0 0,0 0 0,0 1 0,0-1 0,0 1 0,1 0 0,-1 0 0,0 0 0,0 0 0,1 0 0,-1 1 0,5 1 0,-7-1 0,1 0 0,-1 0 0,0 0 0,0 0 0,0 0 0,0 0 0,0 1 0,0-1 0,0 0 0,0 1 0,-1-1 0,1 0 0,0 1 0,-1-1 0,1 1 0,-1-1 0,0 1 0,1-1 0,-1 1 0,0 0 0,0-1 0,0 1 0,0-1 0,0 1 0,0-1 0,-1 1 0,1-1 0,-1 1 0,1-1 0,-1 1 0,0 1 0,-2 7 0,-1 1 0,0-1 0,-1 0 0,0 0 0,-1 0 0,0-1 0,-1 0 0,1 0 0,-12 10 0,-77 71 0,84-81 0,9-8 0,-11 12 0,-1-1 0,0-1 0,-1 0 0,0-1 0,-1-1 0,-25 11 0,53-39 0,15-9 0,18-20 0,-1-1 0,37-57 0,-19 25 0,-52 68 0,0-1 0,-1 0 0,-1-1 0,0 0 0,-1 0 0,9-28 0,-10 23 0,2 2 0,0-1 0,1 1 0,1 0 0,1 1 0,0 0 0,20-22 0,-25 33 0,1-1 0,0 1 0,0 0 0,0 1 0,0-1 0,1 2 0,0-1 0,12-5 0,-15 9 0,1-1 0,-1 0 0,1 1 0,-1 0 0,1 0 0,-1 1 0,1 0 0,0 0 0,-1 0 0,1 0 0,-1 1 0,1 0 0,-1 0 0,10 4 0,-8-2 0,0 1 0,0 0 0,-1 1 0,1-1 0,-1 1 0,0 1 0,-1-1 0,11 13 0,-9-10 0,0 0 0,1-1 0,0 0 0,9 7 0,-14-13 0,0 1 0,0 0 0,0-1 0,0 1 0,1-1 0,-1 0 0,0 0 0,1-1 0,-1 1 0,0-1 0,1 1 0,-1-1 0,1 0 0,-1 0 0,1-1 0,5 0 0,161-57 0,-98 47 0,0 3 0,1 3 0,112 8 0,-67-1 0,332-1 95,266 3-513,5 34-342,878 164-1148,-468-49 1067,-1061-146 999,-53-9 386,-20-6-54,-32-14 450,12 7-168,18 11-683,-1-2 0,1 1 1,0-1-1,0 1 1,1-1-1,0-1 0,0 1 1,0-1-1,1 1 0,-3-8 1,5 11-92,0 1 1,1 0-1,-1-1 0,1 1 1,-1-1-1,1 1 1,0-1-1,0 1 1,0-1-1,0 1 1,0 0-1,1-1 0,-1 1 1,1-1-1,0 1 1,-1 0-1,1-1 1,0 1-1,0 0 1,1 0-1,-1 0 0,0 0 1,1 0-1,-1 0 1,1 0-1,0 0 1,-1 0-1,1 1 1,0-1-1,0 1 0,0 0 1,0-1-1,1 1 1,1-1-1,32-12 2,0 1 0,0 2 0,1 1 0,1 3 0,71-7 0,-38 5 0,-10 1 0,615-78 0,5 45 0,-662 41 0,-11-1 0,0 1 0,0-1 0,0 2 0,0-1 0,0 1 0,0 0 0,0 1 0,0 0 0,0 0 0,0 0 0,10 6 0,-17-7 0,-1-1 0,1 1 0,0 0 0,-1-1 0,1 1 0,-1 0 0,1-1 0,-1 1 0,1 0 0,-1 0 0,1 0 0,-1-1 0,0 1 0,1 0 0,-1 0 0,0 0 0,0 0 0,0 0 0,0-1 0,1 1 0,-1 0 0,0 0 0,-1 0 0,1 0 0,0 0 0,0 0 0,0 0 0,0-1 0,-1 1 0,1 0 0,0 0 0,-1 0 0,1-1 0,-1 1 0,1 0 0,-1 0 0,1-1 0,-1 1 0,0 0 0,1-1 0,-1 1 0,0-1 0,1 1 0,-1-1 0,0 1 0,-1 0 0,-40 27 0,38-26 0,-43 20 0,0-1 0,-75 21 0,-23 9 0,-521 168 0,545-190 0,-1-5 0,-1-6 0,-156 3 0,-115-19 0,206-3 0,178 1 0,-1 0 0,1-1 0,-1 0 0,1 0 0,0-1 0,-17-5 0,24 5 0,-1 1 0,1-1 0,-1 0 0,1 0 0,0-1 0,0 1 0,0-1 0,0 1 0,0-1 0,1 0 0,-1 0 0,1 0 0,0 0 0,0-1 0,0 1 0,0-1 0,0 1 0,1-1 0,-1 1 0,0-9 0,0 5 0,0 0 0,1 0 0,0 0 0,0 0 0,1-1 0,0 1 0,0 0 0,1 0 0,0-1 0,0 1 0,1 0 0,0 0 0,0 0 0,1 1 0,-1-1 0,8-11 0,-5 10 0,1 0 0,0 1 0,0 0 0,1 0 0,0 1 0,0 0 0,1 0 0,-1 1 0,1 0 0,0 0 0,1 1 0,12-6 0,-15 8 0,0-1 0,-1 0 0,1-1 0,-1 1 0,0-1 0,0 0 0,0 0 0,0-1 0,-1 0 0,1 1 0,-1-2 0,4-6 0,-7 10 0,1 0 0,-1-1 0,0 1 0,0-1 0,0 1 0,0 0 0,0-1 0,-1 0 0,1 1 0,-1-1 0,0 1 0,0-1 0,0 0 0,0 1 0,0-1 0,0 1 0,-1-1 0,1 0 0,-1 1 0,1-1 0,-1 1 0,0 0 0,0-1 0,-1 1 0,1 0 0,0-1 0,-1 1 0,1 0 0,-1 0 0,0 0 0,0 0 0,-2-2 0,-2 0 0,0 0 0,0 1 0,0-1 0,0 1 0,0 1 0,0-1 0,-1 1 0,0 0 0,1 1 0,-1-1 0,-8 1 0,-85-3 0,67 4 0,-834 3 0,270 0 0,704-3 0,-31 0 0,-56 0 0,-17 0 0,-7 0 0,-292-1 0,-820 28 0,99 14 0,833-42 0,681 1 0,-496 0 0,0 0 0,0 0 0,0 0 0,0 0 0,1 0 0,-1 0 0,0 0 0,0 0 0,0 0 0,0 0 0,0 1 0,0-1 0,0 0 0,0 1 0,0-1 0,0 1 0,0-1 0,-1 1 0,1-1 0,0 1 0,0 0 0,0-1 0,0 1 0,-1 0 0,1 0 0,1 1 0,5 4 0,15-10 0,62-28 0,-1-3 0,109-64 0,-42 19 0,566-237 0,-511 244 0,343-75 0,-479 136 0,106-5 0,-132 13 0,-1-3 0,81-23 0,7-2 0,206-54 0,-217 53 0,282-80 0,14-10 0,-350 102 0,97-43 0,-5 2 0,-137 53 0,-1 0 0,-1-1 0,0 0 0,0-2 0,-1 0 0,0-1 0,-1-1 0,-1 0 0,0-1 0,-1-1 0,0 0 0,-1-1 0,-2 0 0,1-1 0,-2 0 0,0-1 0,-2 0 0,0-1 0,-1 0 0,0 0 0,5-37 0,-7 35 0,1 1 0,0-1 0,2 1 0,0 1 0,2 0 0,0 0 0,1 0 0,1 2 0,16-21 0,14-12 0,86-81 0,-121 125 0,0 0 0,0 0 0,1 1 0,0 0 0,0 1 0,1 0 0,8-4 0,-14 8 0,-1 0 0,1 1 0,0-1 0,0 1 0,-1-1 0,1 1 0,0 0 0,0 0 0,0 1 0,-1-1 0,1 0 0,0 1 0,-1 0 0,1 0 0,0-1 0,-1 1 0,1 1 0,-1-1 0,1 0 0,-1 1 0,0-1 0,1 1 0,-1 0 0,0 0 0,0 0 0,0 0 0,-1 0 0,1 0 0,2 3 0,6 9 0,-1 1 0,0 0 0,-2 0 0,1 0 0,-2 1 0,0 0 0,6 26 0,17 124 0,-19-100 0,-4 0 0,-2 1 0,-4 0 0,-2-1 0,-11 70 0,4-100 0,9-36 0,0 1 0,0-1 0,0 0 0,0 0 0,0 0 0,0 0 0,0 1 0,0-1 0,0 0 0,0 0 0,0 0 0,0 1 0,0-1 0,0 0 0,0 0 0,0 0 0,0 0 0,0 1 0,0-1 0,0 0 0,0 0 0,0 0 0,-1 0 0,1 0 0,0 1 0,0-1 0,0 0 0,0 0 0,0 0 0,0 0 0,0 0 0,-1 0 0,1 1 0,0-1 0,0 0 0,0 0 0,0 0 0,-1 0 0,1 0 0,0 0 0,0 0 0,0 0 0,0 0 0,-1 0 0,1 0 0,0 0 0,0 0 0,0 0 0,0 0 0,-1 0 0,1 0 0,0 0 0,0 0 0,0 0 0,-1 0 0,1 0 0,0 0 0,0 0 0,0-1 0,0 1 0,0 0 0,-1 0 0,-4-17 0,1-24 0,7-11 0,2 0 0,13-51 0,-6 34 0,-12 68 0,0 1 0,1-1 0,-1 1 0,0-1 0,0 1 0,1-1 0,-1 1 0,0-1 0,0 0 0,0 1 0,0-1 0,0 1 0,0-1 0,0 1 0,0-1 0,0 0 0,0 1 0,0-1 0,0 1 0,0-1 0,0 1 0,-1-1 0,1 1 0,0-1 0,0 1 0,-1-1 0,1 1 0,0-1 0,-1 1 0,1-1 0,0 1 0,-1-1 0,1 1 0,-1 0 0,1-1 0,-1 1 0,1 0 0,-1-1 0,1 1 0,-1 0 0,1 0 0,-1-1 0,1 1 0,-1 0 0,0 0 0,-30 13 0,-10 11 0,2 2 0,0 2 0,-49 47 0,-99 110 0,181-178 0,-320 350 0,324-355 0,1 0 0,-1 0 0,0 0 0,0 0 0,0 0 0,0 0 0,0 0 0,0 0 0,-1-1 0,1 0 0,-1 1 0,1-1 0,-1 0 0,1 0 0,-1 0 0,0 0 0,1-1 0,-1 1 0,0-1 0,-3 1 0,3-3 0,1 0 0,1 1 0,-1-1 0,0 0 0,0 0 0,1-1 0,-1 1 0,1 0 0,0 0 0,-1-1 0,1 1 0,0-1 0,1 1 0,-1-1 0,0 1 0,1-1 0,-1 0 0,1 1 0,0-1 0,0 0 0,0-3 0,-4-57 0,3 1 0,2-1 0,12-78 0,44-189 0,-45 272 0,16-85 0,35-198 0,-54 292 0,-6 96 0,-7 176 0,8 253 0,3-440 0,-1-51 0,1-63 0,1-251 0,-10 253 0,-4 61 0,5 14 0,1 1 0,0 0 0,-1 0 0,1 0 0,0 0 0,-1 0 0,1 0 0,0 0 0,-1 0 0,1 0 0,-1 0 0,1 0 0,0 0 0,-1 0 0,1 0 0,0 0 0,-1 0 0,1 0 0,-1 0 0,1 0 0,0 0 0,-1 1 0,1-1 0,0 0 0,-1 0 0,1 1 0,0-1 0,0 0 0,-1 0 0,1 1 0,-1-1 0,-10 15 0,0 0 0,1 1 0,0 0 0,1 1 0,1 0 0,-6 18 0,-6 11 0,0-3 0,-208 417 0,224-451 0,-1-1 0,0 0 0,-1 0 0,-10 12 0,15-19 0,1-1 0,-1 1 0,1-1 0,-1 0 0,1 1 0,0-1 0,-1 0 0,0 1 0,1-1 0,-1 0 0,1 0 0,-1 0 0,1 1 0,-1-1 0,1 0 0,-1 0 0,0 0 0,1 0 0,-1 0 0,1 0 0,-1 0 0,0 0 0,1 0 0,-1 0 0,1-1 0,-1 1 0,1 0 0,-1 0 0,0-1 0,1 1 0,-1 0 0,1 0 0,-1-1 0,1 1 0,0-1 0,-1 1 0,1 0 0,-1-1 0,1 1 0,0-1 0,-1 1 0,1-1 0,0 1 0,-1-1 0,1 1 0,0-1 0,0 1 0,0-1 0,-1 0 0,1 1 0,0-1 0,-5-17 0,1 0 0,0 0 0,1 0 0,2-1 0,-1 1 0,3-23 0,-2 15 0,4-337 0,1 55 0,-9 253 0,5 55 0,0 0 0,0 1 0,0-1 0,0 0 0,0 1 0,0-1 0,0 0 0,0 0 0,0 0 0,0 1 0,-1-1 0,1 0 0,0 0 0,0 1 0,0-1 0,0 0 0,-1 0 0,1 0 0,0 0 0,0 1 0,0-1 0,-1 0 0,1 0 0,0 0 0,0 0 0,-1 0 0,1 0 0,0 0 0,0 1 0,-1-1 0,1 0 0,0 0 0,-1 0 0,1 0 0,0 0 0,0 0 0,-1 0 0,1 0 0,0-1 0,0 1 0,-1 0 0,1 0 0,0 0 0,0 0 0,-1 0 0,1 0 0,0 0 0,0-1 0,0 1 0,-1 0 0,1 0 0,0 0 0,0 0 0,0-1 0,-1 1 0,1 0 0,0 0 0,0-1 0,0 1 0,0 0 0,0 0 0,0 0 0,-1-1 0,-16 39 0,1 0 0,1 2 0,-10 47 0,-3 6 0,23-76 0,-13 34 0,17-48 0,0-1 0,0 1 0,0-1 0,-1 1 0,1-1 0,-1 1 0,1-1 0,-1 0 0,0 0 0,0 0 0,0 0 0,-4 3 0,5-5 0,0 0 0,1 0 0,-1 0 0,0 0 0,1 0 0,-1 0 0,0 0 0,1-1 0,-1 1 0,1 0 0,-1-1 0,0 1 0,1 0 0,-1-1 0,1 1 0,-1 0 0,1-1 0,-1 1 0,1-1 0,-1 1 0,1-1 0,-1 0 0,1 1 0,0-1 0,-1 1 0,1-1 0,0 0 0,0 1 0,-1-1 0,1 1 0,0-1 0,0 0 0,0 1 0,0-1 0,0 0 0,0 1 0,0-1 0,0-1 0,-7-37 0,2 0 0,1 0 0,2 0 0,6-76 0,-2 72 0,53-498 0,-48 514 0,-5 55 0,-6 49 0,-4-1 0,-4 1 0,-37 132 0,38-183 0,10-26 0,1 0 0,0 0 0,0 0 0,-1 0 0,1 0 0,0 0 0,0 1 0,0-1 0,-1 0 0,1 0 0,0 0 0,0 0 0,-1 0 0,1-1 0,0 1 0,0 0 0,-1 0 0,1 0 0,0 0 0,0 0 0,0 0 0,-1 0 0,1 0 0,0 0 0,0-1 0,0 1 0,-1 0 0,1 0 0,0 0 0,0 0 0,0-1 0,0 1 0,0 0 0,-1 0 0,1 0 0,0-1 0,0 1 0,0 0 0,0 0 0,0 0 0,0-1 0,0 1 0,0 0 0,0 0 0,0-1 0,0 1 0,0 0 0,0-1 0,-7-46 0,5-320 0,2 367 0,0-10 0,0 1 0,-1 0 0,-1 0 0,-3-14 0,5 22 0,0 0 0,-1 0 0,1-1 0,0 1 0,-1 0 0,1 0 0,-1 0 0,0-1 0,1 1 0,-1 0 0,0 0 0,0 0 0,0 0 0,0 0 0,0 0 0,0 1 0,0-1 0,0 0 0,0 0 0,0 1 0,0-1 0,0 0 0,-1 1 0,1 0 0,0-1 0,0 1 0,-1 0 0,1-1 0,0 1 0,-1 0 0,1 0 0,0 0 0,-1 0 0,1 0 0,0 0 0,0 1 0,-1-1 0,1 0 0,0 1 0,-2 0 0,-2 1 0,0 0 0,1 1 0,-1 0 0,0 0 0,1 0 0,0 1 0,0-1 0,0 1 0,0 0 0,-6 8 0,-31 55 0,34-55 0,-35 67 0,4 1 0,-33 100 0,-39 176 0,102-327 0,5-13 0,-1 0 0,-1-1 0,-1 0 0,0 0 0,0-1 0,-1 1 0,-10 12 0,16-26 0,1 0 0,-1 0 0,0 0 0,0 0 0,0 0 0,0 0 0,0-1 0,0 1 0,0 0 0,0-1 0,0 1 0,0 0 0,-1-1 0,1 0 0,0 1 0,0-1 0,0 0 0,-1 1 0,1-1 0,0 0 0,0 0 0,-1 0 0,1 0 0,0 0 0,0-1 0,-1 1 0,1 0 0,0 0 0,0-1 0,0 1 0,-1-1 0,1 1 0,0-1 0,0 1 0,0-1 0,-2-1 0,-1-2 0,-1-1 0,1 1 0,-1-1 0,1 1 0,0-1 0,-3-6 0,-9-19 0,2 0 0,1-1 0,1 0 0,1-1 0,2-1 0,-6-44 0,-25-78 0,24 125 0,16 29 0,0 1 0,0 0 0,0 0 0,0 0 0,-1 0 0,1 0 0,0 0 0,0 0 0,0 0 0,-1 0 0,1 0 0,0 0 0,0 0 0,0 0 0,-1 0 0,1 0 0,0 0 0,0 0 0,0 0 0,-1 0 0,1 0 0,0 0 0,0 0 0,0 0 0,-1 0 0,1 0 0,0 0 0,0 0 0,0 1 0,-1-1 0,1 0 0,0 0 0,0 0 0,0 0 0,0 0 0,0 1 0,0-1 0,-1 0 0,1 0 0,0 0 0,0 1 0,0-1 0,-7 23 0,-18 246 0,16-131 0,4-76 0,-14 128 0,14-155 0,-2 1 0,-19 61 0,16-80 0,9-17 0,1 0 0,0 0 0,-1 0 0,1 0 0,-1 0 0,1 0 0,0 0 0,-1-1 0,1 1 0,0 0 0,-1 0 0,1 0 0,-1 0 0,1-1 0,0 1 0,0 0 0,-1-1 0,1 1 0,0 0 0,-1 0 0,1-1 0,0 1 0,0 0 0,0-1 0,-1 1 0,1 0 0,0-1 0,0 1 0,0-1 0,0 1 0,0 0 0,0-1 0,0 0 0,-7-26 0,1-1 0,1 0 0,2 0 0,1 0 0,2-29 0,-2 5 0,-5-797 0,8 824 0,-1 31 0,1 45 0,-1 102 0,6 216 0,-1-289 0,4-1 0,30 125 0,-33-181 0,1-1 0,1 0 0,1 0 0,1-1 0,23 38 0,-29-53 0,1-1 0,-1 1 0,1-1 0,0 0 0,1 0 0,-1 0 0,1-1 0,0 0 0,0 0 0,8 3 0,-10-5 0,0 0 0,1-1 0,0 0 0,-1 0 0,1 0 0,0-1 0,-1 1 0,1-1 0,0 0 0,0 0 0,-1-1 0,1 0 0,0 0 0,-1 0 0,1 0 0,7-4 0,-5 2 0,0-2 0,0 1 0,-1-1 0,0 0 0,0 0 0,0 0 0,-1-1 0,0 0 0,0 0 0,0 0 0,-1-1 0,0 0 0,6-12 0,2-6 0,-2-1 0,12-41 0,2-76 0,-18 155 0,1 15 0,9 273 0,-17-336 0,-2-1 0,-1 1 0,-2 0 0,-1 0 0,-2 0 0,-2 1 0,-1 1 0,-1 0 0,-2 0 0,-2 1 0,-31-47 0,38 69 0,0 0 0,0 0 0,-1 1 0,-1 0 0,1 1 0,-2 0 0,1 1 0,-1 0 0,0 1 0,-1 1 0,0 0 0,0 1 0,0 0 0,-1 2 0,1-1 0,-1 2 0,-29-3 0,17 5 0,0 0 0,0 2 0,0 1 0,1 1 0,0 1 0,0 1 0,0 2 0,0 1 0,-29 14 0,-30 20 0,-100 69 0,183-111 0,0 0 0,1 1 0,-1-1 0,0 0 0,1 0 0,-1 0 0,0 0 0,0-1 0,0 1 0,0 0 0,0-1 0,0 1 0,0-1 0,0 0 0,0 1 0,0-1 0,0 0 0,0 0 0,0-1 0,-4 0 0,4 0 0,0-1 0,1 1 0,-1-1 0,1 0 0,-1 1 0,1-1 0,0 0 0,-1 0 0,1 0 0,0 0 0,1 0 0,-1 0 0,0 0 0,0-1 0,1 1 0,-1 0 0,1 0 0,0-1 0,0-3 0,-3-17 0,2 0 0,0-1 0,2 1 0,1-1 0,0 1 0,2 0 0,13-45 0,-13 65 0,0 16 0,2 37 0,-2 82 0,-4-68 0,1 233 0,13 320 0,-13-603 0,12 112 0,-11-112 0,1 1 0,0-1 0,1 1 0,1-1 0,10 20 0,-14-31 0,0-1 0,0 0 0,0 0 0,0 0 0,1-1 0,-1 1 0,1 0 0,0 0 0,-1-1 0,1 1 0,3 1 0,-5-3 0,1 1 0,0-1 0,0 0 0,0 0 0,-1 1 0,1-1 0,0 0 0,0 0 0,0 0 0,0 0 0,0 0 0,0 0 0,-1 0 0,1 0 0,0 0 0,0 0 0,0-1 0,0 1 0,0 0 0,-1-1 0,2 1 0,2-3 0,-1 0 0,1 0 0,-1-1 0,1 1 0,-1-1 0,0 0 0,0 1 0,-1-1 0,4-8 0,12-22 0,-2 0 0,-1-1 0,15-57 0,18-118 0,-36 153 0,95-508 0,-100 527 0,8-54 0,-14 84 0,-1-1 0,0 1 0,0 0 0,0 0 0,-1 0 0,-1 0 0,1 0 0,-4-9 0,5 16 0,0 0 0,-1-1 0,1 1 0,-1 0 0,1 0 0,-1 0 0,1 0 0,-1 0 0,0 0 0,0 0 0,1 0 0,-1 0 0,0 0 0,0 0 0,0 1 0,0-1 0,0 0 0,0 1 0,0-1 0,0 1 0,0-1 0,-1 1 0,1-1 0,0 1 0,0 0 0,0-1 0,0 1 0,-1 0 0,1 0 0,0 0 0,0 0 0,-1 0 0,1 0 0,0 0 0,0 1 0,0-1 0,-1 0 0,1 1 0,0-1 0,0 1 0,0-1 0,-2 2 0,-4 2 0,-1 1 0,1 0 0,-1 0 0,-11 12 0,-37 42 0,3 2 0,-50 73 0,23-27 0,75-100 0,-1 1 0,0 0 0,-1-1 0,0 0 0,-7 7 0,13-13 0,-1 0 0,1 0 0,0 0 0,0 0 0,-1 0 0,1-1 0,0 1 0,-1 0 0,1-1 0,0 1 0,-1-1 0,1 1 0,-1-1 0,1 0 0,-1 0 0,1 1 0,-1-1 0,1 0 0,-1 0 0,0-1 0,1 1 0,-1 0 0,1 0 0,-1-1 0,1 1 0,0-1 0,-1 1 0,1-1 0,-1 0 0,1 1 0,0-1 0,0 0 0,-2-1 0,-1-3 0,0 0 0,0 0 0,0 0 0,1 0 0,0-1 0,0 1 0,0-1 0,1 0 0,0 0 0,-2-6 0,-15-77 0,13 58 0,-67-453 0,16 84 0,54 381 0,-1-1 0,-13-35 0,17 53 0,-1 0 0,0 0 0,1 1 0,-1-1 0,0 1 0,0-1 0,0 1 0,0-1 0,-1 1 0,1-1 0,0 1 0,0 0 0,-1 0 0,-2-2 0,4 3 0,-1 0 0,1 0 0,-1-1 0,0 1 0,1 0 0,-1 0 0,0 0 0,1 0 0,-1 0 0,1 1 0,-1-1 0,0 0 0,1 0 0,-1 0 0,1 0 0,-1 1 0,0-1 0,1 0 0,-1 1 0,1-1 0,-1 0 0,1 1 0,-1-1 0,1 1 0,-1-1 0,1 1 0,-1 0 0,-3 5 0,0 0 0,0 0 0,1 1 0,0-1 0,0 1 0,-1 7 0,-20 71 0,4 0 0,-15 160 0,26-173 0,-41 479 0,67-655 0,94-804 0,-105 861 0,-4 41 0,-3 32 0,-12 64 0,-28 99 0,29-136 0,-286 1338-1249,272-1271 1249,18-107 0,3-34 0,-3-211 0,7 113 0,-43-523-274,17 457 167,-71-261 0,92 424 280,-1 1 0,0 0 0,-16-30 1,22 49-162,0 1 1,1-1 0,-1 1-1,0-1 1,0 1 0,0 0-1,0 0 1,0-1 0,-1 1-1,1 0 1,0 0 0,-1 0 0,1 0-1,0 0 1,-1 1 0,1-1-1,-1 0 1,1 1 0,-1-1-1,-2 0 1,3 1-9,0 1 0,0-1 0,-1 0 0,1 1 0,0-1 0,0 1 0,-1-1 0,1 1 0,0-1 0,0 1 0,0 0 0,0 0 0,0 0 0,0-1 0,0 1 0,0 0 0,0 0 0,0 0 0,-1 2 0,-4 7-3,1 1-1,0-1 1,0 1 0,-4 18 0,-22 81-1,-25 182 0,10 125 0,40-349 0,-6 65 0,4 154 0,12-264 14,-4-23-12,0 1 0,1-1 0,-1 0 0,0 0 0,0 0 0,0 0 0,1 0-1,-1 0 1,0 1 0,0-1 0,0 0 0,1 0 0,-1 0 0,0 0 0,0 0-1,0 0 1,1 0 0,-1 0 0,0 0 0,0 0 0,1 0 0,-1 0 0,0 0-1,0 0 1,0 0 0,1 0 0,-1 0 0,0 0 0,0 0 0,0 0 0,1-1-1,-1 1 1,0 0 0,0 0 0,0 0 0,1 0 0,-1 0 0,0-1 0,0 1-1,0 0 1,0 0 0,0 0 0,1 0 0,-1-1 0,0 1 0,0 0 0,0 0-1,0 0 1,0-1 0,0 1 0,0 0 0,0 0 0,0-1 0,14-26 94,-1 0 1,-2-1 0,0-1 0,-2 1-1,7-42 1,-4 21-99,211-1103 2,-221 1137 0,5-46 0,-8 57 0,-6 34 0,-92 533-122,-6 29-442,70-450 564,34-139 0,1-1 0,-1 0 0,0 1 0,0-1 0,0 0 0,0 0 0,0 1 0,0-1 0,-1 0 0,1 0 0,-1 0 0,-3 3 0,5-5 0,-1 0 0,1 0 0,-1-1 0,1 1 0,-1 0 0,1 0 0,-1 0 0,1 0 0,0 0 0,-1-1 0,1 1 0,-1 0 0,1 0 0,-1-1 0,1 1 0,0 0 0,-1 0 0,1-1 0,-1 1 0,1-1 0,0 1 0,0 0 0,-1-1 0,1 1 0,0-1 0,0 1 0,-1 0 0,1-1 0,0 1 0,0-1 0,0 1 0,0-1 0,0 1 0,-1-1 0,1 0 0,-11-69 0,-2-731 0,16 621 0,0 51 115,-19 334 456,13-176-571,-48 571 0,-38 3 0,85-581 0,-13 56 0,15-72 0,1 0 0,-1-1 0,-1 1 0,1 0 0,-1-1 0,0 1 0,0-1 0,-6 7 0,9-12 0,0 1 0,0-1 0,-1 0 0,1 1 0,0-1 0,-1 0 0,1 0 0,0 1 0,-1-1 0,1 0 0,0 0 0,-1 0 0,1 0 0,0 1 0,-1-1 0,1 0 0,0 0 0,-1 0 0,1 0 0,-1 0 0,1 0 0,0 0 0,-1 0 0,1 0 0,-1 0 0,1 0 0,0 0 0,-1 0 0,0-1 0,-9-13 0,2-13 0,2 0 0,0 0 0,2 0 0,-1-37 0,0 6 0,-15-150 0,-68-478 0,84 669 0,0 0 0,-10-29 0,14 45 0,0 1 0,0-1 0,-1 1 0,1-1 0,0 1 0,0-1 0,0 1 0,0-1 0,-1 1 0,1-1 0,0 1 0,-1 0 0,1-1 0,0 1 0,-1-1 0,1 1 0,0 0 0,-1-1 0,1 1 0,-1 0 0,1-1 0,-1 1 0,1 0 0,-1 0 0,1-1 0,-1 1 0,1 0 0,-1 0 0,1 0 0,-1 0 0,1 0 0,-1 0 0,1 0 0,-1 0 0,1 0 0,-1 0 0,1 0 0,-1 0 0,1 0 0,-1 0 0,1 0 0,-1 0 0,1 1 0,-1-1 0,1 0 0,-1 0 0,1 1 0,-1-1 0,1 0 0,0 1 0,-1-1 0,1 0 0,-1 1 0,1-1 0,0 1 0,-1-1 0,1 0 0,0 1 0,0-1 0,-1 1 0,1-1 0,0 1 0,0-1 0,0 2 0,-13 24 0,1 1 0,1 0 0,1 1 0,2 0 0,-8 47 0,12-54 0,-57 295 0,-22 93 0,83-405 0,-1 0 0,0 0 0,1-1 0,-1 1 0,0 0 0,-1-1 0,1 1 0,-1-1 0,0 1 0,1-1 0,-2 0 0,-3 6 0,5-14 0,0 1 0,0-1 0,0 1 0,1 0 0,-1-1 0,1 1 0,0-1 0,1 0 0,-1 1 0,2-7 0,62-432 0,-33 262 0,-26 149 0,22-139 0,69-243 0,-94 408 0,-1 0 0,1 1 0,0-1 0,0 1 0,1-1 0,0 1 0,0 0 0,0 0 0,7-9 0,-9 14 0,-1 0 0,1 0 0,-1 0 0,0 0 0,1 0 0,-1 0 0,1 0 0,-1 0 0,0 0 0,1 0 0,-1 0 0,1 0 0,-1 0 0,0 1 0,1-1 0,-1 0 0,0 0 0,1 0 0,-1 0 0,1 1 0,-1-1 0,0 0 0,0 0 0,1 1 0,-1-1 0,0 0 0,1 1 0,-1-1 0,0 0 0,0 1 0,0-1 0,1 0 0,-1 1 0,0-1 0,0 1 0,0-1 0,0 0 0,0 1 0,0-1 0,0 1 0,8 45 0,-5 68 0,-24 211 0,-174 1022-1680,149-1153 1680,45-188 0,-1 0 0,0 0 0,1 0 0,-2 0 0,1-1 0,-1 1 0,0-1 0,0 0 0,0 1 0,-7 6 0,9-12 0,1 1 0,-1-1 0,1 0 0,-1 0 0,1 0 0,-1 0 0,1 0 0,-1 0 0,1 0 0,-1 0 0,1 0 0,-1 0 0,1 0 0,-1 0 0,1-1 0,-1 1 0,1 0 0,-1 0 0,1 0 0,-1-1 0,1 1 0,-1 0 0,1-1 0,0 1 0,-1 0 0,1-1 0,0 1 0,-1 0 0,1-1 0,0 1 0,-1-1 0,1 1 0,0 0 0,0-1 0,-1 1 0,1-1 0,-15-43 0,-34-259 0,37 214 0,-67-579-608,23 182 1554,53 457-705,-8-49 120,10 74-354,0-1 0,0 1 0,0 0 0,0 0 0,-1 1 1,0-1-1,0 0 0,0 0 0,0 1 0,0-1 0,-1 1 0,0 0 0,-4-4 0,7 6-7,-1 1 0,0-1 0,0 1 0,0 0 0,0-1 0,0 1 0,0 0 0,0 0 0,1 0 0,-1 0 0,0 0 0,0 0 0,0 0 0,0 0 0,0 0 0,0 0 0,0 0 0,0 1 0,0-1 0,0 0 0,1 1 0,-1-1 0,0 0 0,0 1 0,0-1 0,0 1 0,1-1 0,-1 1 0,0 0 0,1-1 0,-1 1 0,0 0 0,1 0 0,-1-1 0,1 1 0,-1 1 0,-10 15 7,1 1-1,1 0 1,0 0 0,2 1 0,-9 32-1,9-30 61,-57 183 467,63-201-534,0 0 0,0 0 0,0 0 0,0 0 0,-1 0 0,1 0 0,-1-1 0,1 1 0,-1 0 0,0-1 0,-3 3 0,-1-11 0,3-20 0,7-63 0,4 1 0,38-167 0,-22 131 0,19-120 0,-205 812 0,129-488 0,20-63 0,13-17 0,0 0 0,-1 0 0,1 0 0,0 0 0,0 0 0,-1 0 0,1 0 0,0 0 0,0 0 0,-1 0 0,1 0 0,0-1 0,0 1 0,0 0 0,-1 0 0,1 0 0,0 0 0,0 0 0,0 0 0,0-1 0,-1 1 0,1 0 0,0 0 0,0 0 0,0-1 0,0 1 0,0 0 0,-1 0 0,1 0 0,0-1 0,0 1 0,0 0 0,0 0 0,0-1 0,0 1 0,0 0 0,0 0 0,0 0 0,0-1 0,0 1 0,0-1 0,1-39 0,16-39 0,3 0 0,32-78 0,-22 91 0,-30 67 0,0-1 0,0 0 0,0 1 0,0-1 0,0 0 0,0 1 0,0-1 0,1 0 0,-1 1 0,0-1 0,0 0 0,0 0 0,0 1 0,0-1 0,1 0 0,-1 1 0,0-1 0,0 0 0,1 0 0,-1 1 0,0-1 0,0 0 0,1 0 0,-1 0 0,0 1 0,0-1 0,1 0 0,-1 0 0,0 0 0,1 0 0,-1 0 0,0 0 0,1 0 0,-1 0 0,0 1 0,1-1 0,-1 0 0,0 0 0,1-1 0,-1 1 0,0 0 0,1 0 0,-1 0 0,0 0 0,1 0 0,-1 0 0,0 0 0,1 0 0,-1-1 0,0 1 0,0 0 0,1 0 0,-1 0 0,0-1 0,0 1 0,1 0 0,-1 0 0,0-1 0,0 36 0,-1-1 0,-2 1 0,-12 58 0,14-91 0,-92 403 0,71-327 0,12-59 0,10-19 0,0 0 0,0 0 0,0 0 0,0 1 0,-1-1 0,1 0 0,0 0 0,0 0 0,0 0 0,0 0 0,0 0 0,-1 0 0,1 0 0,0 0 0,0 0 0,0 0 0,0 0 0,-1 0 0,1-1 0,0 1 0,0 0 0,0 0 0,0 0 0,0 0 0,-1 0 0,1 0 0,0 0 0,0 0 0,0 0 0,0 0 0,0-1 0,0 1 0,0 0 0,-1 0 0,1 0 0,0 0 0,0 0 0,0-1 0,0 1 0,0 0 0,0 0 0,0 0 0,0 0 0,0 0 0,0-1 0,0 1 0,0 0 0,0 0 0,0 0 0,0 0 0,0-1 0,-3-35 0,17-241 0,-1-51 0,-13 326 0,0-7 0,0-1 0,0 1 0,-1 0 0,-1-1 0,-3-14 0,4 23 0,1 0 0,0 0 0,-1 0 0,1 0 0,-1 0 0,0 0 0,1 0 0,-1 0 0,0 0 0,0 0 0,0 0 0,1 1 0,-1-1 0,0 0 0,0 1 0,0-1 0,0 0 0,0 1 0,0-1 0,-2 0 0,1 1 0,0 0 0,0 0 0,-1 0 0,1 0 0,0 1 0,0-1 0,0 1 0,0-1 0,0 1 0,0 0 0,0-1 0,1 1 0,-1 0 0,0 0 0,-3 3 0,-15 12 0,0 1 0,1 1 0,1 1 0,1 1 0,-18 25 0,15-20 0,-162 222 0,80-107 0,91-125 0,-36 43 0,45-56 0,0 1 0,0-1 0,0 0 0,-1 0 0,1 0 0,-1 0 0,0 0 0,1 0 0,-1-1 0,0 1 0,0-1 0,0 0 0,0 0 0,0 0 0,0 0 0,-5 0 0,7-1 0,0-1 0,0 1 0,0 0 0,0-1 0,0 1 0,0-1 0,1 0 0,-1 1 0,0-1 0,0 0 0,1 1 0,-1-1 0,0 0 0,0 0 0,1 0 0,-1 1 0,1-1 0,-1 0 0,1 0 0,-1 0 0,1 0 0,0 0 0,-1 0 0,1 0 0,0 0 0,0 0 0,0 0 0,0 0 0,0 0 0,0 0 0,0 0 0,0-2 0,3-40 0,-2 38 0,23-122 0,-13 101 0,-5 30 0,-3 18 0,0 37 0,-3 0 0,-2 0 0,-11 64 0,-45 178 0,-8-45 0,64-241 0,8-19 0,20-40 0,-2-2 0,20-55 0,-3 8 0,-3 11 0,-12 22 0,52-85 0,-56 120 0,-21 25 0,-1 0 0,0 0 0,1 0 0,-1 0 0,0 0 0,0 0 0,1-1 0,-1 1 0,0 0 0,1 0 0,-1 0 0,0 1 0,1-1 0,-1 0 0,0 0 0,1 0 0,-1 0 0,0 0 0,0 0 0,1 0 0,-1 0 0,0 1 0,1-1 0,-1 0 0,0 0 0,0 0 0,1 1 0,-1-1 0,0 0 0,0 0 0,0 1 0,1-1 0,-1 0 0,0 0 0,0 1 0,0-1 0,0 0 0,0 1 0,0-1 0,0 0 0,1 1 0,-1-1 0,0 1 0,0 4 0,1 1 0,-1-1 0,0 1 0,0-1 0,0 1 0,-1 0 0,-1 6 0,-4 22 0,6-34 0,0 0 0,0 0 0,0 0 0,0 0 0,1-1 0,-1 1 0,0 0 0,0 0 0,0 0 0,0 0 0,0 0 0,0 0 0,0 0 0,1 0 0,-1 0 0,0 0 0,0 0 0,0 0 0,0 1 0,0-1 0,0 0 0,0 0 0,0 0 0,1 0 0,-1 0 0,0 0 0,0 0 0,0 0 0,0 0 0,0 0 0,0 0 0,0 0 0,0 0 0,0 0 0,0 1 0,0-1 0,0 0 0,1 0 0,-1 0 0,0 0 0,0 0 0,0 0 0,0 0 0,0 0 0,0 1 0,0-1 0,0 0 0,0 0 0,0 0 0,0 0 0,25-51 0,-18 36 0,39-88 0,34-114 0,-79 212 0,1-1 0,-1 1 0,0 0 0,0-1 0,0 1 0,-1-1 0,0 0 0,0 1 0,0-1 0,-1 1 0,1-1 0,-1 1 0,-4-11 0,4 14 0,-1-1 0,1 1 0,-1-1 0,0 1 0,0-1 0,0 1 0,0 0 0,-1 0 0,1 0 0,0 0 0,-1 0 0,1 1 0,-1-1 0,0 1 0,0 0 0,1-1 0,-1 1 0,0 1 0,0-1 0,0 0 0,0 1 0,0-1 0,0 1 0,0 0 0,-5 0 0,-6 1 0,0 1 0,0 1 0,0 0 0,0 0 0,1 1 0,0 1 0,-19 10 0,14-7 0,-1-1 0,-36 10 0,8-11 0,1-3 0,-1-1 0,-89-8 0,133 6 0,-1-1 0,0 1 0,0-1 0,0 0 0,1 0 0,-1-1 0,0 1 0,1-1 0,-5-2 0,7 3 0,1 1 0,-1 0 0,1-1 0,-1 1 0,1-1 0,-1 1 0,1-1 0,-1 1 0,1-1 0,0 0 0,-1 1 0,1-1 0,0 1 0,-1-1 0,1 0 0,0 1 0,0-1 0,0 0 0,0 1 0,-1-1 0,1 0 0,0 0 0,1-1 0,-1 1 0,1 0 0,-1-1 0,1 1 0,0 0 0,-1 0 0,1 0 0,0 0 0,0 0 0,0 0 0,0 0 0,0 0 0,0 0 0,0 0 0,0 0 0,2 0 0,7-5 0,0 0 0,0 1 0,1 0 0,0 1 0,0 0 0,0 1 0,23-3 0,88-6 0,-91 10 0,6-2 0,-33 4 0,-7-1 0,-53 2 0,34-1 0,-332 24 0,194-11 0,-245-10 0,203-6 0,177 3 0,12 1 0,1 0 0,-1-1 0,0-1 0,1 0 0,-1-1 0,1 0 0,-1-1 0,1 0 0,-16-7 0,27 9 0,0 1 0,0-1 0,0 1 0,0-1 0,0 1 0,0-1 0,0 0 0,1 1 0,-1-1 0,0 0 0,0 0 0,1 1 0,-1-1 0,0 0 0,1 0 0,-1 0 0,1 0 0,-1 0 0,1 0 0,0 0 0,-1 0 0,1 0 0,0 0 0,0 0 0,-1 0 0,1-1 0,0 1 0,0 0 0,0 0 0,1-1 0,0-1 0,0 0 0,0 1 0,1-1 0,-1 1 0,1 0 0,-1-1 0,1 1 0,0 0 0,0 0 0,0 0 0,3-3 0,6-3 0,1 0 0,-1 1 0,26-12 0,-13 9 0,1 2 0,1 0 0,-1 2 0,1 1 0,36-2 0,133 4 0,-138 5 0,1-3 0,93-13 0,-143 13 0,0-2 0,0 1 0,-1-1 0,1 0 0,12-7 0,-19 9 0,0 1 0,0-1 0,0 1 0,0-1 0,0 0 0,0 0 0,0 1 0,-1-1 0,1 0 0,0 0 0,-1 0 0,1 0 0,0 0 0,-1 0 0,1 0 0,-1 0 0,0 0 0,1 0 0,-1 0 0,1-1 0,-2 1 0,1-1 0,-1 1 0,1 0 0,-1 0 0,1 0 0,-1 0 0,0 0 0,1 0 0,-1 0 0,0 0 0,0 0 0,0 0 0,0 0 0,0 0 0,0 1 0,0-1 0,0 0 0,0 1 0,0-1 0,0 0 0,0 1 0,-3-1 0,-15-6 0,-1 1 0,0 1 0,-1 1 0,1 1 0,-1 1 0,-41 0 0,-49-6 0,-1-7 0,-102-22 0,132 14 0,21 6 0,-64-11 0,123 28 0,-1 0 0,1-1 0,-1 1 0,1 0 0,-1 1 0,1-1 0,-1 0 0,1 1 0,-1-1 0,1 1 0,-1 0 0,1-1 0,0 1 0,-1 1 0,1-1 0,0 0 0,0 0 0,0 1 0,0-1 0,0 1 0,0 0 0,0 0 0,1-1 0,-1 1 0,1 0 0,-1 0 0,1 1 0,-1-1 0,1 0 0,0 0 0,0 1 0,0-1 0,1 0 0,-1 1 0,1-1 0,-1 1 0,1-1 0,0 5 0,-2 6 0,2 0 0,-1 0 0,2 0 0,0 0 0,0 0 0,6 19 0,-1-12 0,1 0 0,1-1 0,1 0 0,1 0 0,0-1 0,1 0 0,1-1 0,1 0 0,1-1 0,0 0 0,24 20 0,8 2 0,1-2 0,100 58 0,1-15 0,3-8 0,4-6 0,170 48 0,-265-95 0,0-2 0,0-3 0,2-2 0,-1-3 0,1-3 0,0-2 0,76-7 0,-104 2 0,-22 2 0,-1-1 0,0 0 0,1 0 0,-1-1 0,21-6 0,-32 8 0,0 0 0,1 0 0,-1-1 0,1 1 0,-1 0 0,1 0 0,-1 0 0,0-1 0,1 1 0,-1 0 0,1 0 0,-1-1 0,0 1 0,1 0 0,-1-1 0,0 1 0,0 0 0,1-1 0,-1 1 0,0-1 0,0 1 0,1 0 0,-1-1 0,0 1 0,0-1 0,0 1 0,0-1 0,0 1 0,0-1 0,0 1 0,0 0 0,0-1 0,0 1 0,0-1 0,0 0 0,-13-14 0,-31-9 0,42 23 0,-40-16 0,-1 1 0,0 2 0,-50-8 0,-146-18 0,113 20 0,-1182-124 0,845 114 0,503 32 0,45-4 0,0 0 0,110 4 0,297-9 0,-346-12 0,-129 16 0,0-1 0,-1-1 0,0-1 0,0 0 0,0-1 0,23-14 0,-35 18 0,0 1 0,-1-1 0,1 0 0,-1 0 0,0-1 0,0 1 0,0 0 0,0-1 0,-1 0 0,1 0 0,-1 0 0,2-5 0,-3 7 0,-1 1 0,0-1 0,1 1 0,-1-1 0,0 0 0,0 1 0,0-1 0,0 0 0,0 1 0,0-1 0,0 0 0,-1 1 0,1-1 0,-1 1 0,1-1 0,-1 0 0,0 1 0,1-1 0,-1 1 0,0 0 0,0-1 0,0 1 0,0 0 0,0-1 0,0 1 0,-1 0 0,1 0 0,0 0 0,0 0 0,-1 0 0,1 0 0,-1 1 0,1-1 0,-1 0 0,1 1 0,-3-1 0,-14-6 0,0 2 0,0 0 0,0 1 0,0 1 0,-32-2 0,-103 5 0,91 2 0,-1102 3 0,1128-4 0,24 0 0,-1 0 0,1-1 0,-1 0 0,1-1 0,-1 0 0,1-1 0,0-1 0,-1 0 0,1 0 0,-17-8 0,27 9 0,0 1 0,0-1 0,1 1 0,-1-1 0,0 0 0,1 0 0,-1 0 0,1 0 0,-1 0 0,1 0 0,0-1 0,0 1 0,0 0 0,0-1 0,0 1 0,1 0 0,-1-1 0,1 1 0,-1-1 0,1 1 0,0-1 0,0 1 0,0-1 0,1 1 0,-1-1 0,1-4 0,2-4 0,0 0 0,1 0 0,0 0 0,7-13 0,17-27 0,2 2 0,2 1 0,3 1 0,1 2 0,73-69 0,-100 104 0,0 1 0,1 0 0,-1 1 0,2 0 0,-1 1 0,1 0 0,0 0 0,1 1 0,-1 1 0,1 0 0,0 1 0,0 0 0,1 0 0,-1 1 0,1 1 0,26-1 0,-18 3 0,1 1 0,-1 1 0,1 0 0,-1 2 0,0 1 0,0 0 0,0 2 0,30 14 0,-42-17 0,-1 1 0,1 0 0,-1 0 0,0 1 0,-1 0 0,1 0 0,-1 1 0,0 0 0,-1 0 0,0 1 0,0 0 0,-1 0 0,0 0 0,0 1 0,-1-1 0,0 1 0,0 0 0,-1 1 0,0-1 0,-1 0 0,2 13 0,-1 0 0,-1-1 0,-1 0 0,-1 0 0,-1 1 0,-1-1 0,-1 0 0,-1 0 0,0 0 0,-2 0 0,0-1 0,-12 25 0,18-45 0,0 1 0,0-1 0,0 0 0,0 1 0,-1-1 0,1 1 0,0-1 0,0 1 0,-1-1 0,1 0 0,0 1 0,-1-1 0,1 0 0,0 1 0,-1-1 0,1 0 0,0 1 0,-1-1 0,1 0 0,-1 0 0,1 1 0,-1-1 0,1 0 0,0 0 0,-1 0 0,1 0 0,-1 1 0,1-1 0,-1 0 0,1 0 0,-1 0 0,1 0 0,-1 0 0,1 0 0,-1 0 0,1-1 0,-1 1 0,1 0 0,-1 0 0,1 0 0,0 0 0,-1-1 0,1 1 0,-1 0 0,1 0 0,-1-1 0,1 1 0,0 0 0,-1-1 0,1 1 0,0 0 0,-1-1 0,1 1 0,0 0 0,0-1 0,-1 1 0,1-1 0,0 1 0,0-1 0,0 1 0,-1-1 0,1 1 0,0 0 0,0-1 0,0 1 0,0-1 0,0 0 0,-15-48 0,9 28 0,5 20 0,1 0 0,-1 0 0,1-1 0,-1 1 0,0 0 0,1 0 0,-1 0 0,0 0 0,0 0 0,0 0 0,0 0 0,0 0 0,0 0 0,0 0 0,0 1 0,0-1 0,0 0 0,0 1 0,-1-1 0,1 1 0,0-1 0,0 1 0,-1-1 0,1 1 0,-3 0 0,1 0 0,0 1 0,0 0 0,0-1 0,-1 1 0,1 1 0,0-1 0,0 0 0,0 1 0,1 0 0,-1-1 0,-4 5 0,-13 10 0,2 0 0,0 1 0,1 1 0,1 0 0,-15 23 0,-66 112 0,63-97 0,-70 120 0,-107 246 0,206-410 0,-19 52 0,23-61 0,0 0 0,0 0 0,0 0 0,1 0 0,-1 0 0,1 0 0,0 0 0,0 0 0,0 0 0,0 0 0,0 0 0,1 0 0,0 0 0,-1 0 0,1 0 0,2 3 0,-2-5 0,-1 0 0,1-1 0,0 1 0,0 0 0,0-1 0,0 1 0,0 0 0,0-1 0,1 0 0,-1 1 0,0-1 0,0 0 0,0 1 0,0-1 0,0 0 0,1 0 0,-1 0 0,0 0 0,0 0 0,0 0 0,0 0 0,1 0 0,-1-1 0,0 1 0,0 0 0,0-1 0,0 1 0,0-1 0,0 1 0,0-1 0,1 0 0,17-10 0,-1-1 0,-1-1 0,0 0 0,-1-1 0,-1-1 0,0 0 0,19-25 0,-19 22 0,64-77 0,97-152 0,44-120 0,-104 169 0,-71 130 0,-26 53 0,-19 14 0,1 1 0,-1 0 0,1 0 0,-1 0 0,1 0 0,-1 0 0,1 0 0,-1 0 0,1 0 0,-1 0 0,0 0 0,1 0 0,-1 0 0,1 0 0,-1 1 0,1-1 0,-1 0 0,1 0 0,-1 0 0,0 1 0,1-1 0,-1 0 0,0 0 0,1 1 0,-1-1 0,0 0 0,1 1 0,1 3 0,0-1 0,-1 0 0,0 1 0,1-1 0,-1 1 0,0 0 0,-1-1 0,2 8 0,4 69 0,-3 0 0,-12 131 0,6-178 0,1 4 0,-2 0 0,-12 46 0,12-68 0,0 0 0,-2 0 0,0 0 0,0-1 0,-1 1 0,-1-1 0,-16 21 0,22-32 0,1-1 0,-1 1 0,0-1 0,0 0 0,-1 0 0,1 0 0,0 0 0,-1 0 0,1 0 0,-1-1 0,1 1 0,-1-1 0,0 1 0,0-1 0,1 0 0,-1 0 0,0-1 0,0 1 0,-4 0 0,5-2 0,-1 1 0,1-1 0,-1 0 0,1 0 0,-1 0 0,1 0 0,-1-1 0,1 1 0,0-1 0,0 1 0,0-1 0,0 0 0,0 0 0,0 0 0,0 0 0,1 0 0,-1 0 0,1 0 0,-1-1 0,1 1 0,0 0 0,0-1 0,-1-2 0,-10-31 0,1 0 0,1-1 0,2 0 0,2 0 0,-2-70 0,-1 13 0,9 91 0,-5-45 0,-1 0 0,-2 0 0,-3 1 0,-28-80 0,33 115 0,0-1 0,0 1 0,-1 0 0,-1 1 0,0 0 0,-1 0 0,0 1 0,0 0 0,-15-12 0,15 16 0,0 0 0,-1 0 0,0 1 0,0 0 0,0 0 0,-1 1 0,1 1 0,-1 0 0,0 0 0,0 1 0,0 1 0,0 0 0,-13 0 0,6 1 0,0 2 0,-1 0 0,1 1 0,0 1 0,0 0 0,1 1 0,-1 1 0,-23 12 0,-12 10 0,-61 42 0,111-68 0,-77 52 0,1 4 0,-131 126 0,169-141 0,1 1 0,3 2 0,2 2 0,1 1 0,3 2 0,-25 55 0,49-90 0,0 0 0,0 1 0,2 0 0,0 0 0,-3 19 0,8-34 0,0-1 0,-1 0 0,1 1 0,0-1 0,0 1 0,0-1 0,0 0 0,0 1 0,0-1 0,0 1 0,1-1 0,-1 0 0,0 1 0,1-1 0,-1 0 0,1 1 0,0-1 0,-1 0 0,1 0 0,0 0 0,1 2 0,0-2 0,-1-1 0,0 0 0,1 1 0,-1-1 0,1 0 0,-1 0 0,1 0 0,-1 0 0,1-1 0,-1 1 0,1 0 0,-1-1 0,1 1 0,-1-1 0,0 1 0,1-1 0,-1 1 0,0-1 0,1 0 0,-1 0 0,0 0 0,2-1 0,16-14 0,-2 1 0,0-2 0,-1 0 0,0-1 0,-1-1 0,14-25 0,-17 27 0,64-96 0,-6-3 0,100-222 0,-134 263 0,-36 75 0,0-1 0,0 1 0,0-1 0,0 1 0,1-1 0,-1 1 0,0-1 0,0 1 0,1-1 0,-1 1 0,0-1 0,1 1 0,-1 0 0,0-1 0,1 1 0,-1 0 0,1-1 0,-1 1 0,0 0 0,1-1 0,-1 1 0,1 0 0,-1 0 0,1 0 0,-1-1 0,1 1 0,-1 0 0,1 0 0,-1 0 0,1 0 0,-1 0 0,1 0 0,0 0 0,-1 0 0,1 0 0,-1 0 0,1 0 0,-1 0 0,1 0 0,-1 1 0,1-1 0,-1 0 0,1 0 0,-1 1 0,0-1 0,1 0 0,-1 0 0,1 1 0,-1-1 0,0 1 0,1-1 0,-1 0 0,1 1 0,-1-1 0,0 1 0,0-1 0,1 1 0,-1-1 0,0 1 0,0-1 0,0 1 0,1 0 0,5 19 0,-1 1 0,-1 0 0,-1 0 0,0 1 0,-2-1 0,-1 32 0,0-8 0,-2 720 0,11-912 0,44-238 0,-51 375 0,9-45 0,36-102 0,-46 155 0,-1 0 0,1 1 0,-1-1 0,1 1 0,0-1 0,-1 0 0,1 1 0,0-1 0,0 1 0,0 0 0,0-1 0,0 1 0,1 0 0,-1-1 0,0 1 0,1 0 0,-1 0 0,1 0 0,1-1 0,-2 3 0,0 0 0,0 0 0,0 0 0,-1 0 0,1 0 0,0 0 0,0 0 0,-1 0 0,1 1 0,-1-1 0,1 0 0,-1 0 0,1 0 0,-1 1 0,0-1 0,0 0 0,1 0 0,-1 1 0,0-1 0,0 0 0,0 1 0,-1-1 0,1 0 0,0 0 0,-1 3 0,0 17 0,-2 1 0,0-1 0,-2 1 0,0-1 0,-1-1 0,-16 38 0,-69 117 0,87-166 0,-32 54 0,-2-1 0,-76 94 0,96-135 0,0-2 0,-2-1 0,0 0 0,-32 20 0,39-29 0,-1-1 0,0-1 0,-1 0 0,0-1 0,0-1 0,0 0 0,-1-1 0,-21 3 0,31-6 0,-1 0 0,1 0 0,0-1 0,-1 0 0,1 0 0,-1-1 0,1 1 0,0-2 0,-1 1 0,1-1 0,0 0 0,0 0 0,0 0 0,0-1 0,-11-6 0,12 4 0,0 0 0,0 0 0,1-1 0,-1 1 0,1-1 0,0 0 0,1 0 0,0 0 0,0 0 0,0-1 0,0 0 0,1 1 0,0-1 0,1 0 0,-2-8 0,-8-80 0,3 0 0,9-168 0,1 165 0,3-23 0,-1-50 0,-2 534 0,-3-222 0,4-96 0,0-43 0,1-11 0,13-75 0,59-465 0,-64 495 0,-7 53 0,-1 13 0,3 91 0,-6 62 0,1 45 0,-2-314 0,2 67 0,-2 1 0,-1-1 0,-11-63 0,11 95 0,0 1 0,0 0 0,0 0 0,-1 0 0,1 0 0,-1 0 0,0 1 0,0-1 0,-1 0 0,1 1 0,-1 0 0,0-1 0,1 1 0,-1 0 0,-1 0 0,1 1 0,0-1 0,-1 1 0,-4-3 0,3 3 0,-1 0 0,0 0 0,0 1 0,0 0 0,0 0 0,0 0 0,0 1 0,0 0 0,0 0 0,0 0 0,-12 3 0,-5 2 0,1 2 0,-1 0 0,1 1 0,1 2 0,-34 19 0,6 1 0,2 2 0,-62 55 0,-77 90 0,46-43 0,128-122 0,-39 30 0,49-40 0,0 0 0,-1-1 0,1 1 0,-1-1 0,1 0 0,-1 0 0,0 1 0,1-2 0,-1 1 0,0 0 0,0-1 0,0 1 0,0-1 0,1 0 0,-1 0 0,0 0 0,-4 0 0,5-1 0,0 0 0,1 0 0,-1 0 0,0-1 0,1 1 0,-1 0 0,1-1 0,-1 1 0,1-1 0,0 1 0,-1-1 0,1 1 0,0-1 0,0 0 0,0 0 0,0 0 0,1 0 0,-1 0 0,0 1 0,1-1 0,-1 0 0,1 0 0,0-1 0,0 1 0,0-3 0,2-57 0,-2 61 0,12-71 0,4 0 0,35-100 0,-36 123 0,-11 36 0,1 0 0,0 1 0,10-18 0,-14 28 0,0 1 0,0-1 0,0 1 0,0 0 0,0-1 0,0 1 0,0 0 0,1 0 0,-1 0 0,0-1 0,1 1 0,-1 1 0,1-1 0,-1 0 0,4-1 0,-4 2 0,0 0 0,0 0 0,0 0 0,0 1 0,1-1 0,-1 0 0,0 1 0,0-1 0,0 1 0,0-1 0,0 1 0,0-1 0,0 1 0,0 0 0,0-1 0,0 1 0,-1 0 0,1 0 0,0 0 0,0 0 0,-1 0 0,1 0 0,0 0 0,-1 0 0,1 0 0,-1 0 0,1 1 0,7 18 0,-1 0 0,0 0 0,-2 1 0,0 0 0,3 37 0,-5-36 0,23 213 0,24 133 0,-48-358 0,1 0 0,0 0 0,0-1 0,1 1 0,5 9 0,-8-18 0,0 1 0,-1-1 0,1 0 0,0 1 0,0-1 0,0 0 0,0 0 0,0 0 0,0 1 0,0-1 0,0 0 0,0 0 0,0-1 0,1 1 0,-1 0 0,0 0 0,1 0 0,-1-1 0,1 1 0,-1-1 0,1 1 0,-1-1 0,1 0 0,-1 1 0,1-1 0,-1 0 0,1 0 0,-1 0 0,1 0 0,-1 0 0,1-1 0,-1 1 0,1 0 0,-1-1 0,1 1 0,-1-1 0,1 1 0,-1-1 0,0 0 0,1 0 0,1-1 0,7-8 0,-1 0 0,0-1 0,0 0 0,-1-1 0,0 0 0,-1 0 0,0-1 0,-1 0 0,4-14 0,-7 20 0,164-463 0,-166 467 0,13-36 0,-12 54 0,-17 70 0,-123 444 0,134-514 0,-1 0 0,0-1 0,-1 0 0,0 0 0,-1-1 0,-17 26 0,21-35 0,-1 0 0,0 0 0,0 0 0,0 0 0,-1-1 0,1 1 0,-1-1 0,0 0 0,0-1 0,0 1 0,0-1 0,0 0 0,-1 0 0,1 0 0,0-1 0,-1 0 0,0 0 0,1 0 0,-1-1 0,1 0 0,-9-1 0,-4-1 0,1-2 0,0 0 0,0 0 0,0-2 0,0 0 0,1-1 0,0-1 0,-20-12 0,-8-9 0,-64-53 0,57 37 0,1-2 0,3-2 0,1-3 0,-46-68 0,92 119 0,0 1 0,-1-1 0,1 0 0,-1 1 0,1-1 0,0 0 0,-1 0 0,1 1 0,0-1 0,0 0 0,0 0 0,-1 1 0,1-1 0,0 0 0,0 0 0,0 0 0,0 1 0,0-1 0,1 0 0,-1 0 0,0 0 0,0 1 0,0-1 0,1 0 0,-1 1 0,1-2 0,13-29 0,2 0 0,33-48 0,6-12 0,-25 34 0,-2-2 0,-3 0 0,-3-2 0,25-105 0,-252 963 0,175-701 0,-45 92 0,75-187 0,-4 8 0,0-1 0,-1 1 0,0-1 0,-9 11 0,14-18 0,-1-1 0,1 1 0,-1 0 0,1-1 0,-1 1 0,1-1 0,-1 1 0,0-1 0,1 0 0,-1 1 0,0-1 0,0 0 0,1 1 0,-1-1 0,0 0 0,0 0 0,1 0 0,-1 1 0,0-1 0,0 0 0,0 0 0,1 0 0,-1 0 0,-1-1 0,1 0 0,-1 1 0,1-1 0,0 0 0,0 0 0,0-1 0,0 1 0,0 0 0,0 0 0,0 0 0,0-1 0,0 1 0,0-1 0,1 1 0,-1 0 0,0-1 0,1 1 0,-1-3 0,-7-31 0,1-1 0,2 0 0,2 1 0,1-43 0,1 52 0,2-352 0,-1-8 0,0 382 0,0-7 0,-1 0 0,0 0 0,-5-20 0,6 30 0,0-1 0,-1 1 0,1-1 0,-1 1 0,1-1 0,-1 1 0,0-1 0,1 1 0,-1 0 0,0 0 0,0-1 0,0 1 0,0 0 0,0 0 0,0 0 0,0 0 0,0 0 0,0 0 0,-1 0 0,1 0 0,0 0 0,-1 1 0,1-1 0,0 1 0,-1-1 0,1 1 0,-1-1 0,1 1 0,-1 0 0,1-1 0,-1 1 0,1 0 0,-1 0 0,1 0 0,-3 1 0,-2 1 0,0 0 0,0 0 0,0 1 0,0 0 0,1 0 0,-1 1 0,1-1 0,-1 1 0,1 0 0,1 1 0,-10 9 0,-52 70 0,52-65 0,-308 489 0,129-191 0,183-300 0,-1-1 0,-23 26 0,34-42 0,0 1 0,0-1 0,-1 1 0,1 0 0,-1-1 0,1 1 0,-1-1 0,1 1 0,-1-1 0,1 1 0,-1-1 0,1 1 0,-1-1 0,1 0 0,-1 1 0,0-1 0,1 0 0,-1 1 0,0-1 0,1 0 0,-1 0 0,0 0 0,1 0 0,-1 1 0,0-1 0,1 0 0,-1 0 0,0 0 0,1-1 0,-1 1 0,0 0 0,0 0 0,1 0 0,-1 0 0,0-1 0,1 1 0,-1 0 0,1 0 0,-1-1 0,0 1 0,1-1 0,-1 1 0,1-1 0,-1 1 0,1-1 0,-1 1 0,1-1 0,-1 1 0,1-1 0,0 1 0,-1-2 0,-2-5 0,1 0 0,1 0 0,-1 0 0,1 0 0,0 0 0,1-1 0,0 1 0,0-9 0,9-72 0,-7 70 0,60-360 0,-17 124 0,-39 218 0,-7 44 0,-9 62 0,-27 237 0,38-286 0,5-24 0,10-39 0,-13 34 0,292-754 0,-251 662 0,-26 76 0,-18 24 0,1 0 0,-1-1 0,0 1 0,0 0 0,1 0 0,-1 0 0,0 0 0,1 0 0,-1 0 0,0 0 0,0 0 0,1 0 0,-1 0 0,0 0 0,1 1 0,-1-1 0,0 0 0,0 0 0,1 0 0,-1 0 0,0 0 0,0 0 0,1 1 0,-1-1 0,0 0 0,0 0 0,0 0 0,1 1 0,-1-1 0,0 0 0,0 0 0,0 1 0,0-1 0,0 0 0,1 0 0,-1 1 0,0-1 0,0 0 0,0 0 0,0 1 0,0-1 0,0 0 0,0 1 0,0-1 0,2 57 0,-15 53 0,-5 0 0,-36 121 0,29-130 0,-106 420 0,125-486 0,20-60 0,-7 13 0,32-62 0,99-174 0,-129 232 0,2 0 0,-1 1 0,23-24 0,-32 38 0,1 0 0,-1-1 0,1 1 0,-1 0 0,1 0 0,-1 0 0,1 0 0,-1 0 0,1 0 0,0 0 0,0 0 0,-1 1 0,1-1 0,0 1 0,0-1 0,0 1 0,0 0 0,0 0 0,-1 0 0,1 0 0,0 0 0,0 0 0,0 0 0,2 1 0,-1 0 0,-1 1 0,1 0 0,-1-1 0,0 1 0,0 0 0,1 0 0,-2 0 0,1 0 0,0 0 0,0 0 0,-1 1 0,1-1 0,-1 1 0,2 3 0,3 9 0,0 1 0,-1 0 0,-1 0 0,3 18 0,8 108 0,-9-128 0,1-16 0,8-22 0,-15 22 0,78-196 0,-64 168 0,-11 29 0,-3 8 0,-15 54 0,-19 31 0,-5-1 0,-3-3 0,-71 110 0,108-188 0,-2 0 0,1-1 0,-1 0 0,0 0 0,-1 0 0,0-1 0,-1-1 0,1 1 0,-12 6 0,17-13 0,0 1 0,0-1 0,0 0 0,0 0 0,0 0 0,0 0 0,-1-1 0,1 1 0,0-1 0,0 0 0,-1 0 0,1 0 0,0 0 0,-4-1 0,1-1 0,1 1 0,0-1 0,0 0 0,0-1 0,1 1 0,-1-1 0,0 0 0,1 0 0,0 0 0,-8-8 0,-14-19 0,2-1 0,1-1 0,1-1 0,-33-70 0,45 84 0,-392-843 0,388 827 0,-18-38 0,30 69 0,0 0 0,-1 0 0,1 0 0,-1 0 0,0 0 0,0 1 0,-1-1 0,1 1 0,-1 0 0,1 0 0,-1 0 0,-5-3 0,7 6 0,1-1 0,-1 1 0,1 0 0,0 0 0,-1-1 0,1 1 0,-1 0 0,1 0 0,-1 0 0,1 0 0,-1 1 0,1-1 0,0 0 0,-1 1 0,1-1 0,-1 1 0,1-1 0,0 1 0,-1-1 0,1 1 0,0 0 0,0 0 0,0 0 0,-1 0 0,1 0 0,0 0 0,0 0 0,0 0 0,1 0 0,-1 0 0,0 0 0,0 1 0,1-1 0,-2 3 0,-21 54 0,22-52 0,-37 153 0,34-136 0,1 0 0,1 1 0,1-1 0,4 39 0,-3-60 0,0-1 0,0 0 0,0 1 0,1-1 0,-1 0 0,0 1 0,1-1 0,-1 0 0,1 1 0,-1-1 0,1 0 0,0 0 0,-1 0 0,1 0 0,0 0 0,1 2 0,-1-3 0,-1 0 0,1 1 0,0-1 0,-1 0 0,1 0 0,-1 0 0,1 0 0,-1 0 0,1 0 0,0 0 0,-1 0 0,1 0 0,-1 0 0,1 0 0,-1 0 0,1 0 0,-1-1 0,1 1 0,-1 0 0,1 0 0,-1-1 0,1 1 0,-1 0 0,1-1 0,0 0 0,27-32 0,-8-1 0,17-43 0,-16 32 0,-20 44 0,1-5 0,1 0 0,0 0 0,0 0 0,1 1 0,0 0 0,5-6 0,-9 11 0,0-1 0,1 1 0,-1 0 0,0 0 0,1-1 0,-1 1 0,1 0 0,-1 0 0,0-1 0,1 1 0,-1 0 0,1 0 0,-1 0 0,1 0 0,-1 0 0,1 0 0,-1 0 0,1 0 0,-1 0 0,1 0 0,-1 0 0,0 0 0,1 0 0,-1 0 0,1 0 0,-1 1 0,1-1 0,-1 0 0,1 0 0,-1 0 0,0 1 0,1-1 0,13 27 0,-1 21 0,7 57 0,8 34 0,-23-121 0,0 0 0,2 0 0,0-1 0,1 0 0,14 22 0,-19-35 0,-1 0 0,1 0 0,-1-1 0,1 1 0,0-1 0,1 1 0,-1-1 0,1 0 0,-1 0 0,1-1 0,0 1 0,0-1 0,0 0 0,0 0 0,0 0 0,1 0 0,-1-1 0,0 0 0,7 1 0,-5-2 0,0 0 0,-1 0 0,1-1 0,-1 0 0,1-1 0,-1 1 0,1-1 0,-1 0 0,0 0 0,0 0 0,0-1 0,0 0 0,8-6 0,7-8 0,0-1 0,0-1 0,-2-1 0,-1-1 0,22-32 0,17-35 0,-4-3 0,-4-2 0,-3-2 0,-5-2 0,28-106 0,-64 189 0,3-5 0,-2-2 0,5-31 0,-10 49 0,1 0 0,-1 0 0,1-1 0,-1 1 0,0 0 0,0 0 0,-1-1 0,1 1 0,-1 0 0,1 0 0,-1 0 0,0 0 0,0 0 0,-1 0 0,1 0 0,0 0 0,-1 0 0,0 0 0,0 1 0,0-1 0,0 0 0,0 1 0,-4-4 0,4 5 0,0 0 0,0 0 0,-1 1 0,1-1 0,0 0 0,0 1 0,-1 0 0,1-1 0,0 1 0,0 0 0,-1 0 0,1 0 0,0 0 0,-1 1 0,1-1 0,0 1 0,0-1 0,-4 3 0,-41 22 0,-8 16 0,2 2 0,-71 76 0,-12 10 0,-233 183 0,287-251 0,56-48 0,26-13 0,0 0 0,-1 0 0,1 0 0,0 0 0,0 0 0,-1 1 0,1-1 0,0 0 0,0 0 0,-1 0 0,1 0 0,0 0 0,0 0 0,-1 0 0,1 0 0,0-1 0,0 1 0,-1 0 0,1 0 0,0 0 0,0 0 0,-1 0 0,1 0 0,0 0 0,0-1 0,0 1 0,-1 0 0,1 0 0,0 0 0,0 0 0,0-1 0,-1 1 0,1 0 0,0 0 0,0 0 0,0-1 0,0 1 0,0 0 0,0 0 0,0-1 0,-1 1 0,2-4 0,0 0 0,-1 0 0,1 0 0,1 0 0,-1 0 0,1 1 0,3-7 0,25-52 0,2 2 0,49-67 0,-76 121 0,-1 0 0,1 0 0,0 0 0,1 1 0,-1-1 0,1 1 0,7-4 0,-12 8 0,-1 1 0,1-1 0,-1 1 0,1 0 0,0-1 0,0 1 0,-1 0 0,1-1 0,0 1 0,0 0 0,-1 0 0,1 0 0,0-1 0,0 1 0,0 0 0,-1 0 0,1 0 0,0 0 0,0 1 0,0-1 0,-1 0 0,1 0 0,0 0 0,0 1 0,-1-1 0,1 0 0,0 1 0,-1-1 0,1 0 0,0 1 0,-1-1 0,1 1 0,0-1 0,-1 1 0,1 0 0,-1-1 0,1 1 0,-1-1 0,1 1 0,-1 0 0,0 0 0,1-1 0,-1 1 0,0 0 0,1 1 0,1 7 0,0-1 0,-1 1 0,0 0 0,0-1 0,-1 1 0,0 0 0,-1 0 0,0-1 0,-3 15 0,-27 94 0,23-92 0,-343 883-806,121-349 705,223-543 101,1 1 0,0 0 0,1 1 0,-3 25 0,8-43 0,0 1 0,0-1 0,0 1 0,0-1 0,0 0 0,0 1 0,0-1 0,0 1 0,0-1 0,0 1 0,0-1 0,0 1 0,0-1 0,0 1 0,0-1 0,1 0 0,-1 1 0,0-1 0,0 1 0,1-1 0,-1 0 0,0 1 0,1-1 0,-1 0 0,0 1 0,1-1 0,-1 0 0,0 0 0,1 1 0,-1-1 0,0 0 0,1 0 0,-1 1 0,1-1 0,-1 0 0,1 0 0,-1 0 0,1 0 0,0 0 0,25-14 0,-1-7 0,-2-1 0,40-48 0,43-71 0,-101 134 0,390-608 0,-393 611 0,34-54 0,-3-1 0,38-94 0,-69 148 12,0 0 0,-1 0-1,1 0 1,-1 0 0,0 0 0,-1-1 0,1 1 0,-1-6-1,0 11 0,0-1 0,0 0 0,0 1 0,0-1 0,0 1 0,-1-1 1,1 1-1,0-1 0,0 1 0,0-1 0,-1 1 0,1-1 0,0 1 0,-1-1 0,1 1 0,0-1 0,-1 1 0,1-1 0,-1 1 0,1 0 0,-1-1 0,1 1 0,-1 0 0,1-1 0,-1 1 0,1 0 0,-1 0 0,1 0 0,-1-1 0,1 1 0,-1 0 0,0 0 0,1 0 0,-1 0 0,1 0 0,-1 0 0,1 0 0,-1 0 0,0 0 0,-6 3 25,-1 0 0,1 0 0,1 1 0,-1 0 0,0 0 0,1 1 0,0 0 0,0 0 0,-7 8 0,-292 319-36,262-283 0,28-30 0,8-10 0,0 0 0,-1 0 0,0-1 0,0 0 0,-1-1 0,-11 9 0,19-16 0,0 1 0,-1 0 0,1-1 0,0 1 0,-1-1 0,1 0 0,0 1 0,0-1 0,-1 0 0,1 0 0,-1 0 0,1 0 0,0 0 0,-1 0 0,1 0 0,0 0 0,-1 0 0,1-1 0,0 1 0,0-1 0,-1 1 0,-1-2 0,1 0 0,-1 0 0,1 0 0,0-1 0,0 1 0,0-1 0,0 1 0,0-1 0,1 0 0,-1 0 0,1 0 0,0 0 0,-1 0 0,0-5 0,-7-25 0,2 0 0,1 0 0,-3-46 0,5-109 0,3 119 0,1-231 0,0 282 0,-1 0 0,-1 0 0,-5-22 0,7 39 0,0-1 0,0 1 0,0-1 0,-1 1 0,1-1 0,-1 1 0,1 0 0,-1-1 0,1 1 0,-1 0 0,0-1 0,1 1 0,-1 0 0,0 0 0,0 0 0,0-1 0,0 1 0,0 0 0,0 0 0,-1 1 0,1-1 0,0 0 0,0 0 0,-1 1 0,1-1 0,0 0 0,-1 1 0,1-1 0,0 1 0,-1 0 0,1-1 0,-1 1 0,-2 0 0,0 1 0,-1 1 0,1 0 0,0 0 0,-1 0 0,1 0 0,0 1 0,0-1 0,1 1 0,-1 0 0,-4 5 0,-62 60 0,-110 142 0,115-129 0,-69 97 0,27-34 0,90-128 0,16-16 0,1 0 0,0 0 0,0 0 0,0 1 0,-1-1 0,1 0 0,0 0 0,0 0 0,-1 0 0,1 0 0,0 0 0,0 0 0,-1-1 0,1 1 0,0 0 0,0 0 0,0 0 0,-1 0 0,1 0 0,0 0 0,0 0 0,0 0 0,-1-1 0,1 1 0,0 0 0,0 0 0,0 0 0,0 0 0,-1-1 0,1 1 0,0 0 0,0 0 0,0 0 0,0 0 0,0-1 0,0 1 0,0 0 0,-1 0 0,1-1 0,0 1 0,0 0 0,0-1 0,1-36 0,-1 36 0,17-95 0,33-112 0,-7 37 0,-35 134 0,15-83 0,-47 161 0,-49 133 0,65-151 0,31-52 0,-19 25 0,249-387 0,-101 143 0,-114 194 0,-24 39 0,-8 14 0,-15 41 0,-145 344 0,87-228 0,-250 606-765,291-696 765,11-25 0,-1-2 0,-2 0 0,-42 68 0,60-106 0,-1 0 0,1 0 0,-1 0 0,0-1 0,1 1 0,-1 0 0,0 0 0,1-1 0,-1 1 0,0-1 0,0 1 0,1-1 0,-1 1 0,0-1 0,0 1 0,0-1 0,0 1 0,0-1 0,-2 0 0,3 0 0,-1 0 0,0-1 0,1 1 0,-1-1 0,0 1 0,1-1 0,-1 1 0,1-1 0,-1 1 0,1-1 0,-1 0 0,1 1 0,-1-1 0,1 0 0,0 1 0,-1-1 0,1 0 0,0 0 0,0 1 0,-1-1 0,1 0 0,0 0 0,0 0 0,-4-35 0,1 0 0,2 0 0,2 0 0,8-61 0,-5 56 0,164-1029 80,-153 991-33,-10 59 78,2-18 180,-7 38-303,0 0 0,0 0 0,0-1 0,0 1 0,0 0 0,0 0 0,0 0 0,0 0 1,0 0-1,0 0 0,0 0 0,0-1 0,0 1 0,0 0 0,0 0 0,0 0 0,0 0 0,-1 0 0,1 0 0,0 0 0,0-1 0,0 1 0,0 0 0,0 0 0,0 0 0,0 0 0,0 0 0,0 0 0,0 0 0,0 0 0,-1 0 0,1 0 0,0 0 0,0-1 0,0 1 0,0 0 0,0 0 0,0 0 0,0 0 0,-1 0 0,1 0 0,0 0 0,0 0 0,0 0 0,0 0 0,0 0 0,0 0 0,-1 0 0,1 0 0,0 0 0,0 0 0,0 0 0,0 1 0,0-1 0,0 0 0,0 0 0,0 0 0,-1 0 0,1 0 0,0 0 0,0 0 0,0 0 0,0 0 0,-15 18 77,-321 558-79,189-310 0,63-116 0,-52 88 0,128-229 0,11-21 0,13-33 0,161-336 0,-5 9 0,-164 347 0,-8 25 0,0 0 0,0 0 0,0 1 0,0-1 0,0 0 0,0 0 0,0 0 0,-1 0 0,1 0 0,0 0 0,0 0 0,0 0 0,0 0 0,0 0 0,0 0 0,0 0 0,0 0 0,0 0 0,0 0 0,-1 0 0,1 0 0,0 0 0,0-1 0,0 1 0,0 0 0,0 0 0,0 0 0,0 0 0,0 0 0,0 0 0,0 0 0,0 0 0,-1 0 0,1 0 0,0 0 0,0 0 0,0 0 0,0-1 0,0 1 0,0 0 0,0 0 0,0 0 0,0 0 0,0 0 0,0 0 0,0 0 0,0 0 0,0 0 0,0 0 0,0-1 0,0 1 0,0 0 0,0 0 0,0 0 0,0 0 0,0 0 0,0 0 0,0 0 0,-24 33 0,-119 229 0,74-128 0,-6 13 0,30-55 0,-59 87 0,81-153 0,23-26 0,-1 0 0,1 1 0,0-1 0,-1 0 0,1 0 0,0 0 0,-1 0 0,1 0 0,0 0 0,-1 1 0,1-1 0,0 0 0,-1 0 0,1 0 0,-1 0 0,1 0 0,0 0 0,-1 0 0,1-1 0,0 1 0,-1 0 0,1 0 0,0 0 0,-1 0 0,1 0 0,0 0 0,-1-1 0,1 1 0,0 0 0,0 0 0,-1 0 0,1-1 0,0 1 0,0 0 0,-1-1 0,1 1 0,0 0 0,0 0 0,0-1 0,-1 0 0,0-4 0,-1-1 0,1 0 0,0 0 0,1 0 0,0 0 0,0 0 0,1-10 0,8-82 0,28-129 0,42-106 0,-26 117 0,-6 4 0,-46 199 0,-8 16 0,-10 19 0,0 1 0,-17 31 0,10-15 0,-357 621 0,349-597 0,3-5 0,-50 76 0,55-110 0,23-24 0,1 0 0,0 1 0,-1-1 0,1 0 0,0 0 0,-1 0 0,1 0 0,-1 0 0,1 0 0,0 1 0,-1-1 0,1 0 0,-1 0 0,1 0 0,0-1 0,-1 1 0,1 0 0,-1 0 0,1 0 0,0 0 0,-1 0 0,1 0 0,-1 0 0,1-1 0,0 1 0,-1 0 0,1 0 0,0-1 0,-1 1 0,1 0 0,0 0 0,0-1 0,-1 1 0,1 0 0,0-1 0,-1 0 0,-1-4 0,1-1 0,-1 1 0,1-1 0,0 0 0,1 0 0,-1 1 0,2-13 0,34-433 0,-10 216 0,0-125 0,-24 340 0,0 27 0,-3 43 0,-44 316 0,19-166 0,21-155 0,-44 290 0,34-278 0,16-56 0,0-1 0,0 0 0,0 1 0,0-1 0,0 0 0,0 0 0,0 1 0,0-1 0,0 0 0,0 1 0,0-1 0,-1 0 0,1 0 0,0 1 0,0-1 0,0 0 0,-1 0 0,1 0 0,0 1 0,0-1 0,0 0 0,-1 0 0,1 0 0,0 0 0,0 1 0,-1-1 0,1 0 0,0 0 0,-1 0 0,1 0 0,0 0 0,0 0 0,-1 0 0,1 0 0,0 0 0,-1 0 0,1 0 0,0 0 0,-1 0 0,1 0 0,-8-24 0,0-52 0,3 0 0,5-86 0,1 59 0,2-30 0,0 52 0,-14-150 0,10 226 0,1 0 0,-1 0 0,0 0 0,-1 0 0,1 1 0,-1-1 0,0 0 0,0 1 0,-4-8 0,5 12 0,1-1 0,-1 0 0,1 1 0,-1-1 0,0 1 0,1 0 0,-1-1 0,0 1 0,1-1 0,-1 1 0,0 0 0,1 0 0,-1-1 0,0 1 0,0 0 0,0 0 0,1 0 0,-1 0 0,0 0 0,0 0 0,1 0 0,-1 0 0,0 0 0,-1 0 0,0 1 0,-1 0 0,1 1 0,-1-1 0,1 0 0,-1 1 0,1 0 0,0-1 0,0 1 0,0 0 0,-3 4 0,-24 31 0,2 1 0,2 2 0,-26 54 0,26-49 0,-80 151 0,-194 334 0,285-508 0,-33 49 0,43-67 0,1 1 0,-1-1 0,0 0 0,-1 0 0,1 0 0,-1 0 0,1-1 0,-1 0 0,0 0 0,-9 4 0,13-7 0,0 1 0,0-1 0,0 0 0,-1 0 0,1 0 0,0 0 0,-1 0 0,1 0 0,0 0 0,0 0 0,-1 0 0,1-1 0,0 1 0,0 0 0,0-1 0,-1 1 0,1-1 0,0 1 0,0-1 0,0 0 0,0 1 0,0-1 0,0 0 0,0 0 0,0 0 0,0 0 0,1 0 0,-1 0 0,0 0 0,0 0 0,1 0 0,-1 0 0,0-2 0,-15-43 0,15 42 0,-12-59 0,6 25 0,-2 0 0,-1 1 0,-2 1 0,-23-50 0,31 78 0,-1-1 0,0 1 0,0 0 0,-1 0 0,0 1 0,0 0 0,-1 0 0,0 0 0,0 1 0,0 0 0,-1 0 0,0 1 0,0 0 0,-1 0 0,1 1 0,-1 0 0,0 0 0,0 1 0,0 0 0,-1 1 0,1 0 0,-20-1 0,10 3 0,1 1 0,-1 0 0,0 2 0,1 0 0,-1 1 0,-30 11 0,-106 51 0,114-47 0,15-8 0,7-2 0,-1 0 0,1 1 0,-31 22 0,45-25 0,15-5 0,30-7 0,-1-1 0,0-1 0,63-22 0,-1 1 0,308-55 0,-77 19 0,-247 43 0,-84 21 0,0-1 0,0 1 0,1 0 0,-1-1 0,0 1 0,0-1 0,1 1 0,-1-1 0,0 1 0,0-1 0,0 0 0,0 0 0,0 1 0,0-1 0,0 0 0,2-2 0,-4 2 0,1 1 0,0-1 0,-1 1 0,1-1 0,0 1 0,-1-1 0,1 1 0,-1-1 0,1 1 0,-1 0 0,1-1 0,-1 1 0,1 0 0,-1-1 0,1 1 0,-1 0 0,1 0 0,-1-1 0,0 1 0,1 0 0,-1 0 0,1 0 0,-1 0 0,-1 0 0,-69-9 0,-757-4-304,589 14-259,-744 3 157,934-5 406,94-4 0,1281-23-629,-1054 28 816,-174-1 192,114 3 311,-183 2-690,-29-4 0,0 0 0,0 0 0,0 0 0,0 0 0,0 0 0,0 0 0,0 0 0,0 0 0,1 0 0,-1 0 0,0 0 0,0 0 0,0 0 0,0 0 0,0 0 0,0 0 0,0 0 0,0 0 0,0 0 0,0 0 0,1 0 0,-1 0 0,0 0 0,0 0 0,0 1 0,0-1 0,0 0 0,0 0 0,0 0 0,0 0 0,0 0 0,0 0 0,0 0 0,0 0 0,0 0 0,0 0 0,0 1 0,0-1 0,0 0 0,0 0 0,0 0 0,0 0 0,0 0 0,0 0 0,0 0 0,0 0 0,0 0 0,0 1 0,0-1 0,0 0 0,0 0 0,0 0 0,0 0 0,0 0 0,0 0 0,0 0 0,0 0 0,0 0 0,0 0 0,0 1 0,0-1 0,0 0 0,0 0 0,-1 0 0,1 0 0,0 0 0,0 0 0,0 0 0,-20 6 0,-895 108-370,-7-76 0,296-32 370,567-9 0,60 3 0,-1 0 0,0 0 0,0 0 0,0 0 0,0 0 0,0-1 0,0 1 0,0 0 0,0 0 0,0 0 0,0 0 0,0 0 0,0-1 0,0 1 0,0 0 0,0 0 0,0 0 0,0 0 0,0-1 0,0 1 0,0 0 0,0 0 0,0 0 0,0 0 0,0 0 0,0-1 0,0 1 0,0 0 0,0 0 0,0 0 0,0 0 0,0 0 0,-1-1 0,1 1 0,97-14 0,-75 11 0,508-74 89,135-18 445,7 47-465,-562 51-104,9-1 649,-246 1-500,51-4-113,-2738 2-1284,5223-1 1842,-2360 0-559,10-1 0,0 2 0,72 12 0,-128-13 0,-1 0 0,1 1 0,-1-1 0,1 1 0,-1 0 0,1 0 0,-1 0 0,0 0 0,1 0 0,-1 0 0,3 3 0,-5-4 0,0 1 0,1-1 0,-1 1 0,0-1 0,0 0 0,0 1 0,0-1 0,0 1 0,0-1 0,0 1 0,0-1 0,0 0 0,0 1 0,0-1 0,0 1 0,0-1 0,0 0 0,0 1 0,0-1 0,-1 1 0,1-1 0,0 0 0,0 1 0,0-1 0,-1 0 0,1 1 0,0-1 0,0 0 0,-1 1 0,1-1 0,0 0 0,-1 1 0,1-1 0,0 0 0,-1 0 0,1 0 0,-1 1 0,1-1 0,-1 0 0,-9 5 0,1 0 0,-2-1 0,1-1 0,-19 5 0,-171 25 0,-137-5 0,-126-8-164,-1967 4-1876,2385-23 2040,90 5 0,-22-3 0,442 45 0,-64-1 22,111 15 65,2551 361-4524,-2751-377 3826,-189-32 1563,-574-133 51,21 9-879,-257-69 441,-915-227 288,1517 386-733,33 9-54,0-2 0,-88-35 0,136 47-63,1-1 0,-1 1-1,1-1 1,-1 0 0,1 0-1,0-1 1,0 1-1,0-1 1,0 1 0,0-1-1,1 0 1,-4-5 0,5 7-4,1 0 1,-1 0 0,1 0-1,-1-1 1,1 1-1,0 0 1,0 0 0,0-1-1,0 1 1,0 0 0,0 0-1,0-1 1,0 1-1,0 0 1,0 0 0,1 0-1,-1-1 1,0 1 0,1 0-1,-1 0 1,1 0 0,0 0-1,-1 0 1,1 0-1,1-2 1,5-3 17,0 0 0,0 0 0,0 1 0,1 0 0,-1 0 0,1 1 0,1 0 0,-1 1 0,12-4 0,42-13 484,0 3 1,113-16 0,138 3 522,-277 28-948,1448-27 187,-653 28-277,-664-8 14,-122 0 0,-44 9 0,-1 0 0,1 0 0,0 0 0,-1 0 0,1 0 0,0 0 0,-1-1 0,1 1 0,0 0 0,-1-1 0,1 1 0,0 0 0,-1-1 0,1 1 0,-1-1 0,1 1 0,-1-1 0,1 1 0,-1-1 0,1 1 0,-1-1 0,0 0 0,1 0 0,-16-9 0,-28-1 0,-389-46-179,-16 28-179,353 24 281,-431-13 643,289 12-290,527 10 499,-271-3-775,-39 3 0,5-2 0,-315 43 0,-557 5 0,846-48 0,-55 8 0,1 1 0,28-6 0,0 2 0,0 3 0,1 4 0,-105 34 0,91-9 0,68-31 0,-1-1 0,0 0 0,-1-1 0,1-1 0,-1 0 0,0-1 0,-18 3 0,-195 15 0,-285-10 0,492-12 0,2 0 0,7 1 0,-1-1 0,0-1 0,1 0 0,-1 0 0,-14-4 0,25 5 0,1 0 0,0 0 0,-1 0 0,1 0 0,0 0 0,-1 0 0,1 0 0,0 0 0,-1 0 0,1-1 0,0 1 0,-1 0 0,1 0 0,0 0 0,-1 0 0,1 0 0,0-1 0,-1 1 0,1 0 0,0 0 0,0 0 0,-1-1 0,1 1 0,0 0 0,0 0 0,-1-1 0,1 1 0,0 0 0,0-1 0,0 1 0,0 0 0,-1-1 0,1 1 0,0 0 0,0-1 0,0 1 0,0 0 0,0-1 0,0 1 0,0 0 0,0-1 0,0 1 0,0 0 0,0-1 0,0 1 0,0 0 0,0-1 0,0 1 0,1 0 0,-1-1 0,0 1 0,0 0 0,0-1 0,0 1 0,1 0 0,-1-1 0,0 1 0,0 0 0,1 0 0,-1-1 0,0 1 0,0 0 0,1 0 0,-1 0 0,1-1 0,26-12 0,-26 13 0,51-18 0,2 2 0,0 3 0,92-11 0,173 1 0,657 16 44,-536 10-1453,-383-3-5417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3:34.901"/>
    </inkml:context>
    <inkml:brush xml:id="br0">
      <inkml:brushProperty name="width" value="0.35" units="cm"/>
      <inkml:brushProperty name="height" value="0.35" units="cm"/>
      <inkml:brushProperty name="color" value="#FFFFFF"/>
    </inkml:brush>
  </inkml:definitions>
  <inkml:trace contextRef="#ctx0" brushRef="#br0">898 690 24575,'0'953'0,"0"-1712"0,-5 828 0,-4-1 0,-2 0 0,-21 70 0,15-63 0,-76 347 0,93-421 0,0-1 0,0 1 0,0-1 0,0 1 0,0 0 0,0-1 0,0 1 0,-1-1 0,1 1 0,0-1 0,0 1 0,0 0 0,0-1 0,-1 1 0,1-1 0,0 1 0,-1-1 0,1 1 0,0-1 0,-1 1 0,1-1 0,-1 0 0,1 1 0,0-1 0,-1 0 0,1 1 0,-1-1 0,1 0 0,-1 1 0,0-1 0,-7-21 0,-1-59 0,3 0 0,5-82 0,1 69 0,1-392 0,1 648 0,-5 291 0,-1-392 0,0-51 0,1-18 0,-6-50 0,4 0 0,2-105 0,3 57 0,-2-7 0,1-593 0,1 692 0,1 0 0,1 0 0,0 0 0,8-23 0,-10 35 0,0 0 0,0 0 0,1 0 0,-1 0 0,0 0 0,1 1 0,-1-1 0,1 0 0,-1 0 0,1 0 0,-1 0 0,1 1 0,0-1 0,0 0 0,-1 1 0,1-1 0,0 0 0,0 1 0,0-1 0,-1 1 0,1-1 0,0 1 0,0 0 0,0-1 0,0 1 0,0 0 0,1-1 0,1 2 0,-1 0 0,0 1 0,0-1 0,0 0 0,0 1 0,0-1 0,0 1 0,-1 0 0,1 0 0,0-1 0,-1 1 0,1 0 0,-1 0 0,0 1 0,0-1 0,0 0 0,1 3 0,18 40 0,-3 1 0,-2 1 0,15 77 0,-25-103 0,100 500 0,60 235 0,-160-736 0,23 69 0,-27-85 0,0 0 0,1-1 0,-1 1 0,1 0 0,0-1 0,0 1 0,1-1 0,-1 0 0,1 0 0,-1 0 0,1 0 0,0 0 0,0 0 0,0-1 0,0 1 0,7 2 0,-8-5 0,1 0 0,-1 0 0,1 0 0,-1-1 0,1 1 0,-1-1 0,0 0 0,1 1 0,-1-1 0,0 0 0,1-1 0,-1 1 0,0 0 0,0 0 0,0-1 0,0 0 0,0 1 0,0-1 0,-1 0 0,1 0 0,0 0 0,-1 0 0,0 0 0,2-3 0,25-38 0,-2-1 0,-2-2 0,-2 0 0,16-50 0,-36 90 0,90-234 0,143-319 0,-152 399 0,195-280 0,-275 436 0,1-1 0,-1 1 0,1-1 0,0 1 0,0 0 0,9-7 0,-12 11 0,-1 0 0,1 0 0,-1 0 0,1-1 0,-1 1 0,1 0 0,-1 0 0,1 0 0,-1 0 0,1 0 0,-1 0 0,1 0 0,-1 0 0,1 0 0,-1 0 0,1 0 0,0 0 0,-1 0 0,1 0 0,-1 0 0,1 1 0,-1-1 0,0 0 0,1 0 0,-1 1 0,1-1 0,-1 0 0,1 1 0,-1-1 0,1 1 0,0 1 0,1 0 0,-1 0 0,0 1 0,0-1 0,0 1 0,0-1 0,-1 0 0,1 1 0,-1-1 0,1 6 0,2 25 0,-2 1 0,-1 0 0,-7 59 0,-28 105 0,23-140 0,-22 96 0,-6-2 0,-6-1 0,-7-3 0,-7-2 0,-143 251 0,192-377 0,-2 0 0,-1 0 0,0-2 0,-19 20 0,31-36 0,-1 0 0,1 0 0,0 0 0,-1-1 0,1 1 0,-1 0 0,0-1 0,1 0 0,-1 0 0,0 0 0,0 0 0,-5 1 0,6-2 0,1 0 0,-1 0 0,0 0 0,1-1 0,-1 1 0,0 0 0,1-1 0,-1 1 0,1-1 0,-1 0 0,1 1 0,-1-1 0,1 0 0,-1 0 0,1 0 0,0 0 0,-2-1 0,-1-4 0,-1 1 0,2 0 0,-1-1 0,1 0 0,-1 0 0,2 0 0,-1 0 0,1-1 0,-2-7 0,-5-20 0,2-1 0,2 0 0,1 0 0,0-45 0,14-146 0,-10 224 0,10-120 0,4 2 0,43-167 0,-51 270 0,-9 38 0,2-15 0,-10 65 0,-2-1 0,-4-1 0,-34 93 0,50-160 0,0 1 0,0-1 0,0 1 0,0-1 0,-1 1 0,1-1 0,-1 0 0,0 1 0,0-1 0,-2 2 0,-4-7 0,-1-18 0,1-25 0,2-1 0,2-1 0,3-84 0,1 48 0,1-333 0,-2 352 0,-3 59 0,-3 19 0,-30 88 0,-32 143 0,21-69 0,-51 231 0,70-276 0,-15 69 0,-13 66 0,-105 295 0,157-546 0,-34 79 0,35-84 0,-1-1 0,1 0 0,-2-1 0,1 1 0,-1-1 0,0 0 0,-1 0 0,-9 7 0,14-13 0,1 0 0,-1 0 0,0 0 0,1 0 0,-1-1 0,0 1 0,0 0 0,1-1 0,-1 0 0,0 1 0,0-1 0,0 0 0,0 0 0,1 0 0,-1 0 0,0 0 0,0 0 0,0-1 0,0 1 0,0-1 0,1 1 0,-1-1 0,0 0 0,1 1 0,-1-1 0,0 0 0,1 0 0,-1 0 0,-1-2 0,-7-5 0,1-1 0,-1 0 0,-11-15 0,-15-12 0,24 29 0,0 1 0,-1 0 0,1 1 0,-1 0 0,0 1 0,-1 0 0,1 1 0,-1 1 0,1 0 0,-21 1 0,-46-10 0,79 11 0,1 0 0,-1 0 0,0 0 0,1 0 0,-1 0 0,0 0 0,1 0 0,-1 0 0,0-1 0,1 1 0,-1 0 0,1-1 0,-1 1 0,0 0 0,1-1 0,-1 1 0,1 0 0,-1-1 0,1 1 0,-1-1 0,1 1 0,-1-1 0,1 1 0,0-1 0,-1 0 0,1 1 0,0-1 0,-1 0 0,1 1 0,0-2 0,12-16 0,38-15 0,-47 31 0,87-46 0,132-50 0,-195 88 0,0 2 0,1 0 0,0 3 0,0 0 0,0 1 0,35 1 0,170 19 0,-196-12 0,724 14 0,-485-21 0,3689 3 0,-3889 1 0,1-5 0,-1-2 0,0-4 0,90-23 0,-106 19 0,0 2 0,94-5 0,124 10 0,-198 7 0,1099 0 0,-430 3 0,-243-19 0,-133 2 0,-351 14 0,112-1 0,0-6 0,218-40 0,-267 31 0,156-10 0,86 19 0,-225 7 0,993 3 0,1422-3 0,-1859 16 0,-74 1 0,-469-15 0,-1 6 0,206 40 0,401 58 0,-503-74 0,34 3 0,-219-32 0,523 27 0,28-31 0,-552-2 0,0-1 0,0-1 0,-1-2 0,1-2 0,-2 0 0,36-17 0,48-14 0,89-34 0,-141 49 0,-6 6 0,72-16 0,-115 29 0,-31 3 0,-45 2 0,56 1 0,-1575 2 0,1548-4 0,-1-2 0,1-1 0,-59-16 0,50 10 0,-66-8 0,-371 11 0,258 12 0,-499-4 0,1397 17 0,72 1 0,-672-22 0,0-3 0,0-3 0,110-30 0,-180 39 0,-1-1 0,0 0 0,0 0 0,0 0 0,0-1 0,0 1 0,0-1 0,0-1 0,-1 1 0,0-1 0,0 1 0,8-10 0,-12 12 0,1 0 0,0 0 0,-1 0 0,1 0 0,0 0 0,-1 0 0,0 0 0,1 0 0,-1 0 0,0-1 0,1 1 0,-1 0 0,0 0 0,0 0 0,0-1 0,0 1 0,0 0 0,0 0 0,0-1 0,-1 1 0,1 0 0,0 0 0,-1-2 0,-1 1 0,0 0 0,1 0 0,-1 0 0,0 1 0,0-1 0,0 0 0,0 1 0,0 0 0,0-1 0,0 1 0,-1 0 0,1 0 0,0 0 0,-1 0 0,-4-1 0,-24-4 0,0 1 0,0 2 0,0 0 0,-1 3 0,-36 3 0,4-2 0,-1397 3 0,1020-4 0,180 15 0,53 0 0,-800-9 3,566-9-131,52 2-43,-346 1-139,5 34 165,657-28 250,0 3-1,0 4 0,1 2 1,1 4-1,-112 45 0,2 18 12,47-18-113,-2-7 0,-167 47 0,251-93-3,-1-1 0,-82 3 0,-110-11 0,168-2 0,-1803-7 0,1857 7 0,0 0 0,0-2 0,-40-9 0,51 8 0,0-1 0,1-1 0,-1 0 0,1-1 0,0 0 0,1-1 0,0 0 0,-14-11 0,-38-39 0,37 32 0,-34-25 0,37 34 0,7 3 0,1 2 0,-2 0 0,0 0 0,0 2 0,0 0 0,-1 1 0,-1 0 0,0 2 0,-26-6 0,-78-3 0,67 9 0,-64-13 0,103 15 0,0-1 0,1-1 0,-1 0 0,1-1 0,1 0 0,-1-2 0,1 1 0,-14-13 0,18 13 0,-1 1 0,-1 0 0,1 0 0,-1 1 0,0 1 0,0 0 0,-1 1 0,1 0 0,-1 1 0,-17-2 0,-21 1 0,-74 2 0,68 3 0,-1492 0 0,504 2 0,986 0 0,-65 11 0,-45 3 0,-860-16 0,500-3 0,-490 2 0,904-6 0,71 3 0,-68 3 0,95 2 0,1 0 0,1 1 0,-1 1 0,0 0 0,1 2 0,0 0 0,-24 12 0,-128 86 0,43-23 0,92-64 0,-1-1 0,0-1 0,-1-2 0,-1-1 0,1-2 0,-2-2 0,-71 8 0,-16-9 0,-130-9 0,86-1 0,158 3 0,-1 0 0,1 0 0,-1 0 0,1 1 0,-1 0 0,1 1 0,-12 3 0,19-4 0,0 1 0,0 0 0,-1 0 0,1 0 0,0 0 0,0 0 0,1 1 0,-1-1 0,0 1 0,1-1 0,0 1 0,-1 0 0,1 0 0,0 0 0,1 1 0,-1-1 0,0 0 0,1 1 0,0-1 0,0 1 0,-1 4 0,0 0 0,0 1 0,0-1 0,1 0 0,0 1 0,0-1 0,1 1 0,1 0 0,-1-1 0,4 16 0,-3-21 0,0 0 0,0 1 0,1-1 0,-1 0 0,1 0 0,0 0 0,0 0 0,0 0 0,0 0 0,0 0 0,1-1 0,-1 1 0,1-1 0,0 0 0,0 1 0,0-1 0,0-1 0,0 1 0,0 0 0,0-1 0,1 1 0,-1-1 0,1 0 0,-1 0 0,7 0 0,44 5 0,-1-3 0,103-7 0,-49-1 0,1470 1 0,-870 6 0,-656-3 0,-42-1 0,-14-2 0,-21-2 0,-276-19 0,169 16 0,-1216-13 0,875 25 0,364-3 0,78 0 0,85 0 0,372 20 0,-161-6 0,42 5 0,-258-15 0,-36-4 0,1 0 0,-1 1 0,1 1 0,-1 0 0,0 1 0,16 5 0,-28-8 0,1 1 0,-1-1 0,1 0 0,-1 0 0,1 0 0,-1 1 0,1-1 0,-1 0 0,1 0 0,-1 1 0,1-1 0,-1 0 0,1 1 0,-1-1 0,0 1 0,1-1 0,-1 0 0,0 1 0,1-1 0,-1 1 0,0-1 0,0 1 0,0-1 0,1 1 0,-1-1 0,0 1 0,0 0 0,0-1 0,0 1 0,0-1 0,0 1 0,0-1 0,0 1 0,0-1 0,0 1 0,0-1 0,0 1 0,-1 0 0,-18 18 0,-36 7 0,-38 5 0,-2-3 0,0-5 0,-2-4 0,0-4 0,-1-4 0,-1-5 0,-146-8 0,298 6 0,80 16 0,-55-4 0,1-4 0,119 3 0,-1005-18 0,550 3 0,2709 0 0,-2262 5 0,306 48 0,-426-45 0,1-4 0,87-5 0,-58-1 0,130-15 0,-28 0 0,212-4 0,364 7 0,-490 16 0,61-22 0,10 6 0,-351 14 0,-695 27 0,-144 17 0,-7-45 0,312-2 0,134 3 0,543-20 0,711 5 0,-551 17 0,-282-2 0,35 2 0,1-4 0,-1-2 0,87-18 0,-70 6 0,0 4 0,0 3 0,1 4 0,87 5 0,-447-1 0,-86-3 0,-42-24 0,-210-6 0,605 34 0,0-2 0,0 1 0,0-2 0,1 1 0,-1-1 0,-13-7 0,-29-7 0,-151-14 0,72 13 0,127 17 0,-1 0 0,0 0 0,1-1 0,-1 0 0,1 0 0,-1 0 0,-8-6 0,13 8 0,1-1 0,-1 1 0,0-1 0,1 1 0,-1-1 0,0 0 0,1 1 0,-1-1 0,1 0 0,-1 1 0,1-1 0,0 0 0,-1 0 0,1 1 0,0-1 0,-1 0 0,1 0 0,0 0 0,0 0 0,0 1 0,0-1 0,0 0 0,0-1 0,0 0 0,1 0 0,0 1 0,-1-1 0,1 0 0,0 1 0,0-1 0,0 1 0,1-1 0,-1 1 0,0-1 0,0 1 0,1 0 0,-1 0 0,1-1 0,2 0 0,10-7 0,1 1 0,-1 1 0,2 0 0,-1 1 0,1 1 0,0 0 0,30-4 0,125-10 0,-153 18 0,684-6 0,-375 12 0,-219-5 0,-7 3 0,1-5 0,170-26 0,-170 11 0,1 4 0,195 2 0,65 12 0,-351 1 0,-22 4 0,-48 9 0,7-1 0,-92 32 0,-77 30 0,205-69 0,0 1 0,1 0 0,1 1 0,-1 1 0,1 0 0,1 1 0,0 0 0,1 1 0,0 0 0,0 0 0,2 2 0,-1-1 0,-7 16 0,5-4 0,1-1 0,1 2 0,1-1 0,1 1 0,1 0 0,2 1 0,-3 31 0,-1-9 0,-2-1 0,-2 0 0,-2-1 0,-24 51 0,34-84 0,4-13 0,-2 8 0,0 0 0,-1 0 0,0-1 0,-1 1 0,0-1 0,-8 9 0,5-12 0,5-10 0,11-19 0,7 0 0,1 2 0,1-1 0,1 2 0,1 1 0,32-27 0,122-84 0,-89 76 0,148-70 0,-171 98 0,1 3 0,0 2 0,101-20 0,-127 37 0,0 1 0,0 2 0,1 1 0,50 7 0,-72-7 0,0 1 0,0-2 0,-1 0 0,1-1 0,-1 0 0,28-11 0,28-6 0,23 9 0,1 3 0,178 8 0,-123 3 0,2374-2 0,-2440-5 0,144-25 0,39-4 0,311 30 0,-270 6 0,-65-4 0,397 6 0,1 43 0,-545-39 0,0-3 0,1-5 0,-1-4 0,100-16 0,-180 18 0,-1-1 0,1 0 0,-1-1 0,0-1 0,0 0 0,0-1 0,0 0 0,-1-1 0,20-12 0,-31 17 0,-1 0 0,0 0 0,1 0 0,-1 0 0,0 0 0,0 0 0,0-1 0,0 1 0,0 0 0,0 0 0,-1-1 0,1 1 0,0-1 0,-1 1 0,1-1 0,-1 1 0,1-1 0,-1 1 0,0-1 0,1 1 0,-1-1 0,0 1 0,0-1 0,0 1 0,0-1 0,0 1 0,-1-1 0,1 0 0,0 1 0,-1-1 0,1 1 0,-1 0 0,0-1 0,1 1 0,-1-1 0,0 1 0,0 0 0,0-1 0,0 1 0,0 0 0,0 0 0,-2-2 0,-7-6 0,1 1 0,-1 0 0,0 1 0,-15-9 0,14 9 0,-20-9 0,0 1 0,-1 2 0,-65-19 0,33 12 0,-643-184 0,649 190 0,0 2 0,-1 3 0,-83-3 0,139 12 0,-1 0 0,0 0 0,1 1 0,-1 0 0,0-1 0,1 1 0,-1 0 0,1 1 0,0-1 0,-1 0 0,1 1 0,-6 3 0,9-4 0,0-1 0,-1 0 0,1 1 0,0-1 0,-1 1 0,1-1 0,0 0 0,-1 1 0,1-1 0,0 1 0,0-1 0,-1 1 0,1-1 0,0 1 0,0-1 0,0 1 0,0-1 0,0 1 0,0-1 0,0 1 0,0-1 0,0 1 0,0-1 0,0 1 0,0-1 0,0 1 0,0-1 0,0 1 0,0-1 0,1 1 0,0 1 0,1 0 0,-1-1 0,1 1 0,-1-1 0,1 0 0,-1 0 0,1 1 0,0-1 0,0 0 0,-1 0 0,1 0 0,3 0 0,30 10 0,0-1 0,1-2 0,61 5 0,-63-8 0,105 6 0,218-9 0,-158-6 0,-120 4 0,24-2 0,0 5 0,146 23 0,138 14 0,-341-37 0,-36-3 0,1 1 0,-1 0 0,0 1 0,0 0 0,0 1 0,0 0 0,0 0 0,0 1 0,-1 1 0,0-1 0,0 2 0,10 6 0,-12-6 0,-1 0 0,0 1 0,0 0 0,0 0 0,-1 0 0,0 1 0,-1-1 0,1 1 0,-1 0 0,-1 0 0,0 1 0,0-1 0,0 1 0,1 10 0,-1-2 0,0-1 0,-1 0 0,-1 1 0,0 0 0,-3 21 0,2-32 0,-1-1 0,0 1 0,0-1 0,-1 0 0,1 1 0,-1-1 0,0 0 0,-1 0 0,1 0 0,-1-1 0,0 1 0,0 0 0,-1-1 0,1 0 0,-1 0 0,0 0 0,0 0 0,0-1 0,-8 6 0,-11 3 0,-1 0 0,0-2 0,-1 0 0,0-2 0,-28 6 0,-139 17 0,62-11 0,46-9 0,-167 1 0,16-3 0,167-4 0,19-2 0,-82 16 0,117-16 0,0 1 0,1 0 0,-1 1 0,1 1 0,0 0 0,0 1 0,1 0 0,0 1 0,0 0 0,-14 13 0,25-20 0,0-1 0,0 1 0,0 0 0,0 0 0,0 0 0,0 0 0,0 0 0,0 0 0,0 0 0,0 0 0,1 1 0,-1-1 0,1 0 0,-1 0 0,1 1 0,-1-1 0,1 0 0,0 1 0,-1-1 0,1 0 0,0 1 0,0 2 0,1-3 0,-1 0 0,1 0 0,0 0 0,0 0 0,-1-1 0,1 1 0,0 0 0,0 0 0,0-1 0,0 1 0,0 0 0,0-1 0,0 1 0,0-1 0,0 1 0,1-1 0,-1 0 0,0 1 0,0-1 0,2 0 0,8 2 0,1-1 0,-1 0 0,1-1 0,15-2 0,32-8 0,-1-2 0,93-33 0,-2 0 0,-21 7 0,-125 37 0,0 0 0,1 0 0,-1 0 0,0 0 0,0 1 0,0-1 0,0 1 0,1 0 0,-1 0 0,0 0 0,0 0 0,1 0 0,-1 1 0,5 1 0,-7-1 0,1 0 0,-1 0 0,0 0 0,0 0 0,0 0 0,0 0 0,0 1 0,0-1 0,0 0 0,0 1 0,-1-1 0,1 0 0,0 1 0,-1-1 0,1 1 0,-1-1 0,0 1 0,1-1 0,-1 1 0,0 0 0,0-1 0,0 1 0,0-1 0,0 1 0,0-1 0,-1 1 0,1-1 0,-1 1 0,1-1 0,-1 1 0,0 1 0,-2 7 0,-1 1 0,0-1 0,-1 0 0,0 0 0,-1 0 0,0-1 0,-1 0 0,1 0 0,-12 10 0,-77 71 0,84-81 0,9-8 0,-11 12 0,-1-1 0,0-1 0,-1 0 0,0-1 0,-1-1 0,-25 11 0,53-39 0,15-9 0,18-20 0,-1-1 0,37-57 0,-19 25 0,-52 68 0,0-1 0,-1 0 0,-1-1 0,0 0 0,-1 0 0,9-28 0,-10 23 0,2 2 0,0-1 0,1 1 0,1 0 0,1 1 0,0 0 0,20-22 0,-25 33 0,1-1 0,0 1 0,0 0 0,0 1 0,0-1 0,1 2 0,0-1 0,12-5 0,-15 9 0,1-1 0,-1 0 0,1 1 0,-1 0 0,1 0 0,-1 1 0,1 0 0,0 0 0,-1 0 0,1 0 0,-1 1 0,1 0 0,-1 0 0,10 4 0,-8-2 0,0 1 0,0 0 0,-1 1 0,1-1 0,-1 1 0,0 1 0,-1-1 0,11 13 0,-9-10 0,0 0 0,1-1 0,0 0 0,9 7 0,-14-13 0,0 1 0,0 0 0,0-1 0,0 1 0,1-1 0,-1 0 0,0 0 0,1-1 0,-1 1 0,0-1 0,1 1 0,-1-1 0,1 0 0,-1 0 0,1-1 0,5 0 0,161-57 0,-98 47 0,0 3 0,1 3 0,112 8 0,-67-1 0,332-1 95,266 3-513,5 34-342,878 164-1148,-468-49 1067,-1061-146 999,-53-9 386,-20-6-54,-32-14 450,12 7-168,18 11-683,-1-2 0,1 1 1,0-1-1,0 1 1,1-1-1,0-1 0,0 1 1,0-1-1,1 1 0,-3-8 1,5 11-92,0 1 1,1 0-1,-1-1 0,1 1 1,-1-1-1,1 1 1,0-1-1,0 1 1,0-1-1,0 1 1,0 0-1,1-1 0,-1 1 1,1-1-1,0 1 1,-1 0-1,1-1 1,0 1-1,0 0 1,1 0-1,-1 0 0,0 0 1,1 0-1,-1 0 1,1 0-1,0 0 1,-1 0-1,1 1 1,0-1-1,0 1 0,0 0 1,0-1-1,1 1 1,1-1-1,32-12 2,0 1 0,0 2 0,1 1 0,1 3 0,71-7 0,-38 5 0,-10 1 0,615-78 0,5 45 0,-662 41 0,-11-1 0,0 1 0,0-1 0,0 2 0,0-1 0,0 1 0,0 0 0,0 1 0,0 0 0,0 0 0,0 0 0,10 6 0,-17-7 0,-1-1 0,1 1 0,0 0 0,-1-1 0,1 1 0,-1 0 0,1-1 0,-1 1 0,1 0 0,-1 0 0,1 0 0,-1-1 0,0 1 0,1 0 0,-1 0 0,0 0 0,0 0 0,0 0 0,0-1 0,1 1 0,-1 0 0,0 0 0,-1 0 0,1 0 0,0 0 0,0 0 0,0 0 0,0-1 0,-1 1 0,1 0 0,0 0 0,-1 0 0,1-1 0,-1 1 0,1 0 0,-1 0 0,1-1 0,-1 1 0,0 0 0,1-1 0,-1 1 0,0-1 0,1 1 0,-1-1 0,0 1 0,-1 0 0,-40 27 0,38-26 0,-43 20 0,0-1 0,-75 21 0,-23 9 0,-521 168 0,545-190 0,-1-5 0,-1-6 0,-156 3 0,-115-19 0,206-3 0,178 1 0,-1 0 0,1-1 0,-1 0 0,1 0 0,0-1 0,-17-5 0,24 5 0,-1 1 0,1-1 0,-1 0 0,1 0 0,0-1 0,0 1 0,0-1 0,0 1 0,0-1 0,1 0 0,-1 0 0,1 0 0,0 0 0,0-1 0,0 1 0,0-1 0,0 1 0,1-1 0,-1 1 0,0-9 0,0 5 0,0 0 0,1 0 0,0 0 0,0 0 0,1-1 0,0 1 0,0 0 0,1 0 0,0-1 0,0 1 0,1 0 0,0 0 0,0 0 0,1 1 0,-1-1 0,8-11 0,-5 10 0,1 0 0,0 1 0,0 0 0,1 0 0,0 1 0,0 0 0,1 0 0,-1 1 0,1 0 0,0 0 0,1 1 0,12-6 0,-15 8 0,0-1 0,-1 0 0,1-1 0,-1 1 0,0-1 0,0 0 0,0 0 0,0-1 0,-1 0 0,1 1 0,-1-2 0,4-6 0,-7 10 0,1 0 0,-1-1 0,0 1 0,0-1 0,0 1 0,0 0 0,0-1 0,-1 0 0,1 1 0,-1-1 0,0 1 0,0-1 0,0 0 0,0 1 0,0-1 0,0 1 0,-1-1 0,1 0 0,-1 1 0,1-1 0,-1 1 0,0 0 0,0-1 0,-1 1 0,1 0 0,0-1 0,-1 1 0,1 0 0,-1 0 0,0 0 0,0 0 0,-2-2 0,-2 0 0,0 0 0,0 1 0,0-1 0,0 1 0,0 1 0,0-1 0,-1 1 0,0 0 0,1 1 0,-1-1 0,-8 1 0,-85-3 0,67 4 0,-834 3 0,270 0 0,704-3 0,-31 0 0,-56 0 0,-17 0 0,-7 0 0,-292-1 0,-820 28 0,99 14 0,833-42 0,681 1 0,-496 0 0,0 0 0,0 0 0,0 0 0,0 0 0,1 0 0,-1 0 0,0 0 0,0 0 0,0 0 0,0 0 0,0 1 0,0-1 0,0 0 0,0 1 0,0-1 0,0 1 0,0-1 0,-1 1 0,1-1 0,0 1 0,0 0 0,0-1 0,0 1 0,-1 0 0,1 0 0,1 1 0,5 4 0,15-10 0,62-28 0,-1-3 0,109-64 0,-42 19 0,566-237 0,-511 244 0,343-75 0,-479 136 0,106-5 0,-132 13 0,-1-3 0,81-23 0,7-2 0,206-54 0,-217 53 0,282-80 0,14-10 0,-350 102 0,97-43 0,-5 2 0,-137 53 0,-1 0 0,-1-1 0,0 0 0,0-2 0,-1 0 0,0-1 0,-1-1 0,-1 0 0,0-1 0,-1-1 0,0 0 0,-1-1 0,-2 0 0,1-1 0,-2 0 0,0-1 0,-2 0 0,0-1 0,-1 0 0,0 0 0,5-37 0,-7 35 0,1 1 0,0-1 0,2 1 0,0 1 0,2 0 0,0 0 0,1 0 0,1 2 0,16-21 0,14-12 0,86-81 0,-121 125 0,0 0 0,0 0 0,1 1 0,0 0 0,0 1 0,1 0 0,8-4 0,-14 8 0,-1 0 0,1 1 0,0-1 0,0 1 0,-1-1 0,1 1 0,0 0 0,0 0 0,0 1 0,-1-1 0,1 0 0,0 1 0,-1 0 0,1 0 0,0-1 0,-1 1 0,1 1 0,-1-1 0,1 0 0,-1 1 0,0-1 0,1 1 0,-1 0 0,0 0 0,0 0 0,0 0 0,-1 0 0,1 0 0,2 3 0,6 9 0,-1 1 0,0 0 0,-2 0 0,1 0 0,-2 1 0,0 0 0,6 26 0,17 124 0,-19-100 0,-4 0 0,-2 1 0,-4 0 0,-2-1 0,-11 70 0,4-100 0,9-36 0,0 1 0,0-1 0,0 0 0,0 0 0,0 0 0,0 0 0,0 1 0,0-1 0,0 0 0,0 0 0,0 0 0,0 1 0,0-1 0,0 0 0,0 0 0,0 0 0,0 0 0,0 1 0,0-1 0,0 0 0,0 0 0,0 0 0,-1 0 0,1 0 0,0 1 0,0-1 0,0 0 0,0 0 0,0 0 0,0 0 0,0 0 0,-1 0 0,1 1 0,0-1 0,0 0 0,0 0 0,0 0 0,-1 0 0,1 0 0,0 0 0,0 0 0,0 0 0,0 0 0,-1 0 0,1 0 0,0 0 0,0 0 0,0 0 0,0 0 0,-1 0 0,1 0 0,0 0 0,0 0 0,0 0 0,-1 0 0,1 0 0,0 0 0,0 0 0,0-1 0,0 1 0,0 0 0,-1 0 0,-4-17 0,1-24 0,7-11 0,2 0 0,13-51 0,-6 34 0,-12 68 0,0 1 0,1-1 0,-1 1 0,0-1 0,0 1 0,1-1 0,-1 1 0,0-1 0,0 0 0,0 1 0,0-1 0,0 1 0,0-1 0,0 1 0,0-1 0,0 0 0,0 1 0,0-1 0,0 1 0,0-1 0,0 1 0,-1-1 0,1 1 0,0-1 0,0 1 0,-1-1 0,1 1 0,0-1 0,-1 1 0,1-1 0,0 1 0,-1-1 0,1 1 0,-1 0 0,1-1 0,-1 1 0,1 0 0,-1-1 0,1 1 0,-1 0 0,1 0 0,-1-1 0,1 1 0,-1 0 0,0 0 0,-30 13 0,-10 11 0,2 2 0,0 2 0,-49 47 0,-99 110 0,181-178 0,-320 350 0,324-355 0,1 0 0,-1 0 0,0 0 0,0 0 0,0 0 0,0 0 0,0 0 0,0 0 0,-1-1 0,1 0 0,-1 1 0,1-1 0,-1 0 0,1 0 0,-1 0 0,0 0 0,1-1 0,-1 1 0,0-1 0,-3 1 0,3-3 0,1 0 0,1 1 0,-1-1 0,0 0 0,0 0 0,1-1 0,-1 1 0,1 0 0,0 0 0,-1-1 0,1 1 0,0-1 0,1 1 0,-1-1 0,0 1 0,1-1 0,-1 0 0,1 1 0,0-1 0,0 0 0,0-3 0,-4-57 0,3 1 0,2-1 0,12-78 0,44-189 0,-45 272 0,16-85 0,35-198 0,-54 292 0,-6 96 0,-7 176 0,8 253 0,3-440 0,-1-51 0,1-63 0,1-251 0,-10 253 0,-4 61 0,5 14 0,1 1 0,0 0 0,-1 0 0,1 0 0,0 0 0,-1 0 0,1 0 0,0 0 0,-1 0 0,1 0 0,-1 0 0,1 0 0,0 0 0,-1 0 0,1 0 0,0 0 0,-1 0 0,1 0 0,-1 0 0,1 0 0,0 0 0,-1 1 0,1-1 0,0 0 0,-1 0 0,1 1 0,0-1 0,0 0 0,-1 0 0,1 1 0,-1-1 0,-10 15 0,0 0 0,1 1 0,0 0 0,1 1 0,1 0 0,-6 18 0,-6 11 0,0-3 0,-208 417 0,224-451 0,-1-1 0,0 0 0,-1 0 0,-10 12 0,15-19 0,1-1 0,-1 1 0,1-1 0,-1 0 0,1 1 0,0-1 0,-1 0 0,0 1 0,1-1 0,-1 0 0,1 0 0,-1 0 0,1 1 0,-1-1 0,1 0 0,-1 0 0,0 0 0,1 0 0,-1 0 0,1 0 0,-1 0 0,0 0 0,1 0 0,-1 0 0,1-1 0,-1 1 0,1 0 0,-1 0 0,0-1 0,1 1 0,-1 0 0,1 0 0,-1-1 0,1 1 0,0-1 0,-1 1 0,1 0 0,-1-1 0,1 1 0,0-1 0,-1 1 0,1-1 0,0 1 0,-1-1 0,1 1 0,0-1 0,0 1 0,0-1 0,-1 0 0,1 1 0,0-1 0,-5-17 0,1 0 0,0 0 0,1 0 0,2-1 0,-1 1 0,3-23 0,-2 15 0,4-337 0,1 55 0,-9 253 0,5 55 0,0 0 0,0 1 0,0-1 0,0 0 0,0 1 0,0-1 0,0 0 0,0 0 0,0 0 0,0 1 0,-1-1 0,1 0 0,0 0 0,0 1 0,0-1 0,0 0 0,-1 0 0,1 0 0,0 0 0,0 1 0,0-1 0,-1 0 0,1 0 0,0 0 0,0 0 0,-1 0 0,1 0 0,0 0 0,0 1 0,-1-1 0,1 0 0,0 0 0,-1 0 0,1 0 0,0 0 0,0 0 0,-1 0 0,1 0 0,0-1 0,0 1 0,-1 0 0,1 0 0,0 0 0,0 0 0,-1 0 0,1 0 0,0 0 0,0-1 0,0 1 0,-1 0 0,1 0 0,0 0 0,0 0 0,0-1 0,-1 1 0,1 0 0,0 0 0,0-1 0,0 1 0,0 0 0,0 0 0,0 0 0,-1-1 0,-16 39 0,1 0 0,1 2 0,-10 47 0,-3 6 0,23-76 0,-13 34 0,17-48 0,0-1 0,0 1 0,0-1 0,-1 1 0,1-1 0,-1 1 0,1-1 0,-1 0 0,0 0 0,0 0 0,0 0 0,-4 3 0,5-5 0,0 0 0,1 0 0,-1 0 0,0 0 0,1 0 0,-1 0 0,0 0 0,1-1 0,-1 1 0,1 0 0,-1-1 0,0 1 0,1 0 0,-1-1 0,1 1 0,-1 0 0,1-1 0,-1 1 0,1-1 0,-1 1 0,1-1 0,-1 0 0,1 1 0,0-1 0,-1 1 0,1-1 0,0 0 0,0 1 0,-1-1 0,1 1 0,0-1 0,0 0 0,0 1 0,0-1 0,0 0 0,0 1 0,0-1 0,0-1 0,-7-37 0,2 0 0,1 0 0,2 0 0,6-76 0,-2 72 0,53-498 0,-48 514 0,-5 55 0,-6 49 0,-4-1 0,-4 1 0,-37 132 0,38-183 0,10-26 0,1 0 0,0 0 0,0 0 0,-1 0 0,1 0 0,0 0 0,0 1 0,0-1 0,-1 0 0,1 0 0,0 0 0,0 0 0,-1 0 0,1-1 0,0 1 0,0 0 0,-1 0 0,1 0 0,0 0 0,0 0 0,0 0 0,-1 0 0,1 0 0,0 0 0,0-1 0,0 1 0,-1 0 0,1 0 0,0 0 0,0 0 0,0-1 0,0 1 0,0 0 0,-1 0 0,1 0 0,0-1 0,0 1 0,0 0 0,0 0 0,0 0 0,0-1 0,0 1 0,0 0 0,0 0 0,0-1 0,0 1 0,0 0 0,0-1 0,-7-46 0,5-320 0,2 367 0,0-10 0,0 1 0,-1 0 0,-1 0 0,-3-14 0,5 22 0,0 0 0,-1 0 0,1-1 0,0 1 0,-1 0 0,1 0 0,-1 0 0,0-1 0,1 1 0,-1 0 0,0 0 0,0 0 0,0 0 0,0 0 0,0 0 0,0 1 0,0-1 0,0 0 0,0 0 0,0 1 0,0-1 0,0 0 0,-1 1 0,1 0 0,0-1 0,0 1 0,-1 0 0,1-1 0,0 1 0,-1 0 0,1 0 0,0 0 0,-1 0 0,1 0 0,0 0 0,0 1 0,-1-1 0,1 0 0,0 1 0,-2 0 0,-2 1 0,0 0 0,1 1 0,-1 0 0,0 0 0,1 0 0,0 1 0,0-1 0,0 1 0,0 0 0,-6 8 0,-31 55 0,34-55 0,-35 67 0,4 1 0,-33 100 0,-39 176 0,102-327 0,5-13 0,-1 0 0,-1-1 0,-1 0 0,0 0 0,0-1 0,-1 1 0,-10 12 0,16-26 0,1 0 0,-1 0 0,0 0 0,0 0 0,0 0 0,0 0 0,0-1 0,0 1 0,0 0 0,0-1 0,0 1 0,0 0 0,-1-1 0,1 0 0,0 1 0,0-1 0,0 0 0,-1 1 0,1-1 0,0 0 0,0 0 0,-1 0 0,1 0 0,0 0 0,0-1 0,-1 1 0,1 0 0,0 0 0,0-1 0,0 1 0,-1-1 0,1 1 0,0-1 0,0 1 0,0-1 0,-2-1 0,-1-2 0,-1-1 0,1 1 0,-1-1 0,1 1 0,0-1 0,-3-6 0,-9-19 0,2 0 0,1-1 0,1 0 0,1-1 0,2-1 0,-6-44 0,-25-78 0,24 125 0,16 29 0,0 1 0,0 0 0,0 0 0,0 0 0,-1 0 0,1 0 0,0 0 0,0 0 0,0 0 0,-1 0 0,1 0 0,0 0 0,0 0 0,0 0 0,-1 0 0,1 0 0,0 0 0,0 0 0,0 0 0,-1 0 0,1 0 0,0 0 0,0 0 0,0 0 0,-1 0 0,1 0 0,0 0 0,0 0 0,0 1 0,-1-1 0,1 0 0,0 0 0,0 0 0,0 0 0,0 0 0,0 1 0,0-1 0,-1 0 0,1 0 0,0 0 0,0 1 0,0-1 0,-7 23 0,-18 246 0,16-131 0,4-76 0,-14 128 0,14-155 0,-2 1 0,-19 61 0,16-80 0,9-17 0,1 0 0,0 0 0,-1 0 0,1 0 0,-1 0 0,1 0 0,0 0 0,-1-1 0,1 1 0,0 0 0,-1 0 0,1 0 0,-1 0 0,1-1 0,0 1 0,0 0 0,-1-1 0,1 1 0,0 0 0,-1 0 0,1-1 0,0 1 0,0 0 0,0-1 0,-1 1 0,1 0 0,0-1 0,0 1 0,0-1 0,0 1 0,0 0 0,0-1 0,0 0 0,-7-26 0,1-1 0,1 0 0,2 0 0,1 0 0,2-29 0,-2 5 0,-5-797 0,8 824 0,-1 31 0,1 45 0,-1 102 0,6 216 0,-1-289 0,4-1 0,30 125 0,-33-181 0,1-1 0,1 0 0,1 0 0,1-1 0,23 38 0,-29-53 0,1-1 0,-1 1 0,1-1 0,0 0 0,1 0 0,-1 0 0,1-1 0,0 0 0,0 0 0,8 3 0,-10-5 0,0 0 0,1-1 0,0 0 0,-1 0 0,1 0 0,0-1 0,-1 1 0,1-1 0,0 0 0,0 0 0,-1-1 0,1 0 0,0 0 0,-1 0 0,1 0 0,7-4 0,-5 2 0,0-2 0,0 1 0,-1-1 0,0 0 0,0 0 0,0 0 0,-1-1 0,0 0 0,0 0 0,0 0 0,-1-1 0,0 0 0,6-12 0,2-6 0,-2-1 0,12-41 0,2-76 0,-18 155 0,1 15 0,9 273 0,-17-336 0,-2-1 0,-1 1 0,-2 0 0,-1 0 0,-2 0 0,-2 1 0,-1 1 0,-1 0 0,-2 0 0,-2 1 0,-31-47 0,38 69 0,0 0 0,0 0 0,-1 1 0,-1 0 0,1 1 0,-2 0 0,1 1 0,-1 0 0,0 1 0,-1 1 0,0 0 0,0 1 0,0 0 0,-1 2 0,1-1 0,-1 2 0,-29-3 0,17 5 0,0 0 0,0 2 0,0 1 0,1 1 0,0 1 0,0 1 0,0 2 0,0 1 0,-29 14 0,-30 20 0,-100 69 0,183-111 0,0 0 0,1 1 0,-1-1 0,0 0 0,1 0 0,-1 0 0,0 0 0,0-1 0,0 1 0,0 0 0,0-1 0,0 1 0,0-1 0,0 0 0,0 1 0,0-1 0,0 0 0,0 0 0,0-1 0,-4 0 0,4 0 0,0-1 0,1 1 0,-1-1 0,1 0 0,-1 1 0,1-1 0,0 0 0,-1 0 0,1 0 0,0 0 0,1 0 0,-1 0 0,0 0 0,0-1 0,1 1 0,-1 0 0,1 0 0,0-1 0,0-3 0,-3-17 0,2 0 0,0-1 0,2 1 0,1-1 0,0 1 0,2 0 0,13-45 0,-13 65 0,0 16 0,2 37 0,-2 82 0,-4-68 0,1 233 0,13 320 0,-13-603 0,12 112 0,-11-112 0,1 1 0,0-1 0,1 1 0,1-1 0,10 20 0,-14-31 0,0-1 0,0 0 0,0 0 0,0 0 0,1-1 0,-1 1 0,1 0 0,0 0 0,-1-1 0,1 1 0,3 1 0,-5-3 0,1 1 0,0-1 0,0 0 0,0 0 0,-1 1 0,1-1 0,0 0 0,0 0 0,0 0 0,0 0 0,0 0 0,0 0 0,-1 0 0,1 0 0,0 0 0,0 0 0,0-1 0,0 1 0,0 0 0,-1-1 0,2 1 0,2-3 0,-1 0 0,1 0 0,-1-1 0,1 1 0,-1-1 0,0 0 0,0 1 0,-1-1 0,4-8 0,12-22 0,-2 0 0,-1-1 0,15-57 0,18-118 0,-36 153 0,95-508 0,-100 527 0,8-54 0,-14 84 0,-1-1 0,0 1 0,0 0 0,0 0 0,-1 0 0,-1 0 0,1 0 0,-4-9 0,5 16 0,0 0 0,-1-1 0,1 1 0,-1 0 0,1 0 0,-1 0 0,1 0 0,-1 0 0,0 0 0,0 0 0,1 0 0,-1 0 0,0 0 0,0 0 0,0 1 0,0-1 0,0 0 0,0 1 0,0-1 0,0 1 0,0-1 0,-1 1 0,1-1 0,0 1 0,0 0 0,0-1 0,0 1 0,-1 0 0,1 0 0,0 0 0,0 0 0,-1 0 0,1 0 0,0 0 0,0 1 0,0-1 0,-1 0 0,1 1 0,0-1 0,0 1 0,0-1 0,-2 2 0,-4 2 0,-1 1 0,1 0 0,-1 0 0,-11 12 0,-37 42 0,3 2 0,-50 73 0,23-27 0,75-100 0,-1 1 0,0 0 0,-1-1 0,0 0 0,-7 7 0,13-13 0,-1 0 0,1 0 0,0 0 0,0 0 0,-1 0 0,1-1 0,0 1 0,-1 0 0,1-1 0,0 1 0,-1-1 0,1 1 0,-1-1 0,1 0 0,-1 0 0,1 1 0,-1-1 0,1 0 0,-1 0 0,0-1 0,1 1 0,-1 0 0,1 0 0,-1-1 0,1 1 0,0-1 0,-1 1 0,1-1 0,-1 0 0,1 1 0,0-1 0,0 0 0,-2-1 0,-1-3 0,0 0 0,0 0 0,0 0 0,1 0 0,0-1 0,0 1 0,0-1 0,1 0 0,0 0 0,-2-6 0,-15-77 0,13 58 0,-67-453 0,16 84 0,54 381 0,-1-1 0,-13-35 0,17 53 0,-1 0 0,0 0 0,1 1 0,-1-1 0,0 1 0,0-1 0,0 1 0,0-1 0,-1 1 0,1-1 0,0 1 0,0 0 0,-1 0 0,-2-2 0,4 3 0,-1 0 0,1 0 0,-1-1 0,0 1 0,1 0 0,-1 0 0,0 0 0,1 0 0,-1 0 0,1 1 0,-1-1 0,0 0 0,1 0 0,-1 0 0,1 0 0,-1 1 0,0-1 0,1 0 0,-1 1 0,1-1 0,-1 0 0,1 1 0,-1-1 0,1 1 0,-1-1 0,1 1 0,-1 0 0,-3 5 0,0 0 0,0 0 0,1 1 0,0-1 0,0 1 0,-1 7 0,-20 71 0,4 0 0,-15 160 0,26-173 0,-41 479 0,67-655 0,94-804 0,-105 861 0,-4 41 0,-3 32 0,-12 64 0,-28 99 0,29-136 0,-286 1338-1249,272-1271 1249,18-107 0,3-34 0,-3-211 0,7 113 0,-43-523-274,17 457 167,-71-261 0,92 424 280,-1 1 0,0 0 0,-16-30 1,22 49-162,0 1 1,1-1 0,-1 1-1,0-1 1,0 1 0,0 0-1,0 0 1,0-1 0,-1 1-1,1 0 1,0 0 0,-1 0 0,1 0-1,0 0 1,-1 1 0,1-1-1,-1 0 1,1 1 0,-1-1-1,-2 0 1,3 1-9,0 1 0,0-1 0,-1 0 0,1 1 0,0-1 0,0 1 0,-1-1 0,1 1 0,0-1 0,0 1 0,0 0 0,0 0 0,0 0 0,0-1 0,0 1 0,0 0 0,0 0 0,0 0 0,-1 2 0,-4 7-3,1 1-1,0-1 1,0 1 0,-4 18 0,-22 81-1,-25 182 0,10 125 0,40-349 0,-6 65 0,4 154 0,12-264 14,-4-23-12,0 1 0,1-1 0,-1 0 0,0 0 0,0 0 0,0 0 0,1 0-1,-1 0 1,0 1 0,0-1 0,0 0 0,1 0 0,-1 0 0,0 0 0,0 0-1,0 0 1,1 0 0,-1 0 0,0 0 0,0 0 0,1 0 0,-1 0 0,0 0-1,0 0 1,0 0 0,1 0 0,-1 0 0,0 0 0,0 0 0,0 0 0,1-1-1,-1 1 1,0 0 0,0 0 0,0 0 0,1 0 0,-1 0 0,0-1 0,0 1-1,0 0 1,0 0 0,0 0 0,1 0 0,-1-1 0,0 1 0,0 0 0,0 0-1,0 0 1,0-1 0,0 1 0,0 0 0,0 0 0,0-1 0,14-26 94,-1 0 1,-2-1 0,0-1 0,-2 1-1,7-42 1,-4 21-99,211-1103 2,-221 1137 0,5-46 0,-8 57 0,-6 34 0,-92 533-122,-6 29-442,70-450 564,34-139 0,1-1 0,-1 0 0,0 1 0,0-1 0,0 0 0,0 0 0,0 1 0,0-1 0,-1 0 0,1 0 0,-1 0 0,-3 3 0,5-5 0,-1 0 0,1 0 0,-1-1 0,1 1 0,-1 0 0,1 0 0,-1 0 0,1 0 0,0 0 0,-1-1 0,1 1 0,-1 0 0,1 0 0,-1-1 0,1 1 0,0 0 0,-1 0 0,1-1 0,-1 1 0,1-1 0,0 1 0,0 0 0,-1-1 0,1 1 0,0-1 0,0 1 0,-1 0 0,1-1 0,0 1 0,0-1 0,0 1 0,0-1 0,0 1 0,-1-1 0,1 0 0,-11-69 0,-2-731 0,16 621 0,0 51 115,-19 334 456,13-176-571,-48 571 0,-38 3 0,85-581 0,-13 56 0,15-72 0,1 0 0,-1-1 0,-1 1 0,1 0 0,-1-1 0,0 1 0,0-1 0,-6 7 0,9-12 0,0 1 0,0-1 0,-1 0 0,1 1 0,0-1 0,-1 0 0,1 0 0,0 1 0,-1-1 0,1 0 0,0 0 0,-1 0 0,1 0 0,0 1 0,-1-1 0,1 0 0,0 0 0,-1 0 0,1 0 0,-1 0 0,1 0 0,0 0 0,-1 0 0,1 0 0,-1 0 0,1 0 0,0 0 0,-1 0 0,0-1 0,-9-13 0,2-13 0,2 0 0,0 0 0,2 0 0,-1-37 0,0 6 0,-15-150 0,-68-478 0,84 669 0,0 0 0,-10-29 0,14 45 0,0 1 0,0-1 0,-1 1 0,1-1 0,0 1 0,0-1 0,0 1 0,0-1 0,-1 1 0,1-1 0,0 1 0,-1 0 0,1-1 0,0 1 0,-1-1 0,1 1 0,0 0 0,-1-1 0,1 1 0,-1 0 0,1-1 0,-1 1 0,1 0 0,-1 0 0,1-1 0,-1 1 0,1 0 0,-1 0 0,1 0 0,-1 0 0,1 0 0,-1 0 0,1 0 0,-1 0 0,1 0 0,-1 0 0,1 0 0,-1 0 0,1 0 0,-1 0 0,1 0 0,-1 0 0,1 1 0,-1-1 0,1 0 0,-1 0 0,1 1 0,-1-1 0,1 0 0,0 1 0,-1-1 0,1 0 0,-1 1 0,1-1 0,0 1 0,-1-1 0,1 0 0,0 1 0,0-1 0,-1 1 0,1-1 0,0 1 0,0-1 0,0 2 0,-13 24 0,1 1 0,1 0 0,1 1 0,2 0 0,-8 47 0,12-54 0,-57 295 0,-22 93 0,83-405 0,-1 0 0,0 0 0,1-1 0,-1 1 0,0 0 0,-1-1 0,1 1 0,-1-1 0,0 1 0,1-1 0,-2 0 0,-3 6 0,5-14 0,0 1 0,0-1 0,0 1 0,1 0 0,-1-1 0,1 1 0,0-1 0,1 0 0,-1 1 0,2-7 0,62-432 0,-33 262 0,-26 149 0,22-139 0,69-243 0,-94 408 0,-1 0 0,1 1 0,0-1 0,0 1 0,1-1 0,0 1 0,0 0 0,0 0 0,7-9 0,-9 14 0,-1 0 0,1 0 0,-1 0 0,0 0 0,1 0 0,-1 0 0,1 0 0,-1 0 0,0 0 0,1 0 0,-1 0 0,1 0 0,-1 0 0,0 1 0,1-1 0,-1 0 0,0 0 0,1 0 0,-1 0 0,1 1 0,-1-1 0,0 0 0,0 0 0,1 1 0,-1-1 0,0 0 0,1 1 0,-1-1 0,0 0 0,0 1 0,0-1 0,1 0 0,-1 1 0,0-1 0,0 1 0,0-1 0,0 0 0,0 1 0,0-1 0,0 1 0,8 45 0,-5 68 0,-24 211 0,-174 1022-1680,149-1153 1680,45-188 0,-1 0 0,0 0 0,1 0 0,-2 0 0,1-1 0,-1 1 0,0-1 0,0 0 0,0 1 0,-7 6 0,9-12 0,1 1 0,-1-1 0,1 0 0,-1 0 0,1 0 0,-1 0 0,1 0 0,-1 0 0,1 0 0,-1 0 0,1 0 0,-1 0 0,1 0 0,-1 0 0,1-1 0,-1 1 0,1 0 0,-1 0 0,1 0 0,-1-1 0,1 1 0,-1 0 0,1-1 0,0 1 0,-1 0 0,1-1 0,0 1 0,-1 0 0,1-1 0,0 1 0,-1-1 0,1 1 0,0 0 0,0-1 0,-1 1 0,1-1 0,-15-43 0,-34-259 0,37 214 0,-67-579-608,23 182 1554,53 457-705,-8-49 120,10 74-354,0-1 0,0 1 0,0 0 0,0 0 0,-1 1 1,0-1-1,0 0 0,0 0 0,0 1 0,0-1 0,-1 1 0,0 0 0,-4-4 0,7 6-7,-1 1 0,0-1 0,0 1 0,0 0 0,0-1 0,0 1 0,0 0 0,0 0 0,1 0 0,-1 0 0,0 0 0,0 0 0,0 0 0,0 0 0,0 0 0,0 0 0,0 0 0,0 1 0,0-1 0,0 0 0,1 1 0,-1-1 0,0 0 0,0 1 0,0-1 0,0 1 0,1-1 0,-1 1 0,0 0 0,1-1 0,-1 1 0,0 0 0,1 0 0,-1-1 0,1 1 0,-1 1 0,-10 15 7,1 1-1,1 0 1,0 0 0,2 1 0,-9 32-1,9-30 61,-57 183 467,63-201-534,0 0 0,0 0 0,0 0 0,0 0 0,-1 0 0,1 0 0,-1-1 0,1 1 0,-1 0 0,0-1 0,-3 3 0,-1-11 0,3-20 0,7-63 0,4 1 0,38-167 0,-22 131 0,19-120 0,-205 812 0,129-488 0,20-63 0,13-17 0,0 0 0,-1 0 0,1 0 0,0 0 0,0 0 0,-1 0 0,1 0 0,0 0 0,0 0 0,-1 0 0,1 0 0,0-1 0,0 1 0,0 0 0,-1 0 0,1 0 0,0 0 0,0 0 0,0 0 0,0-1 0,-1 1 0,1 0 0,0 0 0,0 0 0,0-1 0,0 1 0,0 0 0,-1 0 0,1 0 0,0-1 0,0 1 0,0 0 0,0 0 0,0-1 0,0 1 0,0 0 0,0 0 0,0 0 0,0-1 0,0 1 0,0-1 0,1-39 0,16-39 0,3 0 0,32-78 0,-22 91 0,-30 67 0,0-1 0,0 0 0,0 1 0,0-1 0,0 0 0,0 1 0,0-1 0,1 0 0,-1 1 0,0-1 0,0 0 0,0 0 0,0 1 0,0-1 0,1 0 0,-1 1 0,0-1 0,0 0 0,1 0 0,-1 1 0,0-1 0,0 0 0,1 0 0,-1 0 0,0 1 0,0-1 0,1 0 0,-1 0 0,0 0 0,1 0 0,-1 0 0,0 0 0,1 0 0,-1 0 0,0 1 0,1-1 0,-1 0 0,0 0 0,1-1 0,-1 1 0,0 0 0,1 0 0,-1 0 0,0 0 0,1 0 0,-1 0 0,0 0 0,1 0 0,-1-1 0,0 1 0,0 0 0,1 0 0,-1 0 0,0-1 0,0 1 0,1 0 0,-1 0 0,0-1 0,0 36 0,-1-1 0,-2 1 0,-12 58 0,14-91 0,-92 403 0,71-327 0,12-59 0,10-19 0,0 0 0,0 0 0,0 0 0,0 1 0,-1-1 0,1 0 0,0 0 0,0 0 0,0 0 0,0 0 0,0 0 0,-1 0 0,1 0 0,0 0 0,0 0 0,0 0 0,0 0 0,-1 0 0,1-1 0,0 1 0,0 0 0,0 0 0,0 0 0,0 0 0,-1 0 0,1 0 0,0 0 0,0 0 0,0 0 0,0 0 0,0-1 0,0 1 0,0 0 0,-1 0 0,1 0 0,0 0 0,0 0 0,0-1 0,0 1 0,0 0 0,0 0 0,0 0 0,0 0 0,0 0 0,0-1 0,0 1 0,0 0 0,0 0 0,0 0 0,0 0 0,0-1 0,-3-35 0,17-241 0,-1-51 0,-13 326 0,0-7 0,0-1 0,0 1 0,-1 0 0,-1-1 0,-3-14 0,4 23 0,1 0 0,0 0 0,-1 0 0,1 0 0,-1 0 0,0 0 0,1 0 0,-1 0 0,0 0 0,0 0 0,0 0 0,1 1 0,-1-1 0,0 0 0,0 1 0,0-1 0,0 0 0,0 1 0,0-1 0,-2 0 0,1 1 0,0 0 0,0 0 0,-1 0 0,1 0 0,0 1 0,0-1 0,0 1 0,0-1 0,0 1 0,0 0 0,0-1 0,1 1 0,-1 0 0,0 0 0,-3 3 0,-15 12 0,0 1 0,1 1 0,1 1 0,1 1 0,-18 25 0,15-20 0,-162 222 0,80-107 0,91-125 0,-36 43 0,45-56 0,0 1 0,0-1 0,0 0 0,-1 0 0,1 0 0,-1 0 0,0 0 0,1 0 0,-1-1 0,0 1 0,0-1 0,0 0 0,0 0 0,0 0 0,0 0 0,-5 0 0,7-1 0,0-1 0,0 1 0,0 0 0,0-1 0,0 1 0,0-1 0,1 0 0,-1 1 0,0-1 0,0 0 0,1 1 0,-1-1 0,0 0 0,0 0 0,1 0 0,-1 1 0,1-1 0,-1 0 0,1 0 0,-1 0 0,1 0 0,0 0 0,-1 0 0,1 0 0,0 0 0,0 0 0,0 0 0,0 0 0,0 0 0,0 0 0,0 0 0,0-2 0,3-40 0,-2 38 0,23-122 0,-13 101 0,-5 30 0,-3 18 0,0 37 0,-3 0 0,-2 0 0,-11 64 0,-45 178 0,-8-45 0,64-241 0,8-19 0,20-40 0,-2-2 0,20-55 0,-3 8 0,-3 11 0,-12 22 0,52-85 0,-56 120 0,-21 25 0,-1 0 0,0 0 0,1 0 0,-1 0 0,0 0 0,0 0 0,1-1 0,-1 1 0,0 0 0,1 0 0,-1 0 0,0 1 0,1-1 0,-1 0 0,0 0 0,1 0 0,-1 0 0,0 0 0,0 0 0,1 0 0,-1 0 0,0 1 0,1-1 0,-1 0 0,0 0 0,0 0 0,1 1 0,-1-1 0,0 0 0,0 0 0,0 1 0,1-1 0,-1 0 0,0 0 0,0 1 0,0-1 0,0 0 0,0 1 0,0-1 0,0 0 0,1 1 0,-1-1 0,0 1 0,0 4 0,1 1 0,-1-1 0,0 1 0,0-1 0,0 1 0,-1 0 0,-1 6 0,-4 22 0,6-34 0,0 0 0,0 0 0,0 0 0,0 0 0,1-1 0,-1 1 0,0 0 0,0 0 0,0 0 0,0 0 0,0 0 0,0 0 0,0 0 0,1 0 0,-1 0 0,0 0 0,0 0 0,0 0 0,0 1 0,0-1 0,0 0 0,0 0 0,0 0 0,1 0 0,-1 0 0,0 0 0,0 0 0,0 0 0,0 0 0,0 0 0,0 0 0,0 0 0,0 0 0,0 0 0,0 1 0,0-1 0,0 0 0,1 0 0,-1 0 0,0 0 0,0 0 0,0 0 0,0 0 0,0 0 0,0 1 0,0-1 0,0 0 0,0 0 0,0 0 0,0 0 0,25-51 0,-18 36 0,39-88 0,34-114 0,-79 212 0,1-1 0,-1 1 0,0 0 0,0-1 0,0 1 0,-1-1 0,0 0 0,0 1 0,0-1 0,-1 1 0,1-1 0,-1 1 0,-4-11 0,4 14 0,-1-1 0,1 1 0,-1-1 0,0 1 0,0-1 0,0 1 0,0 0 0,-1 0 0,1 0 0,0 0 0,-1 0 0,1 1 0,-1-1 0,0 1 0,0 0 0,1-1 0,-1 1 0,0 1 0,0-1 0,0 0 0,0 1 0,0-1 0,0 1 0,0 0 0,-5 0 0,-6 1 0,0 1 0,0 1 0,0 0 0,0 0 0,1 1 0,0 1 0,-19 10 0,14-7 0,-1-1 0,-36 10 0,8-11 0,1-3 0,-1-1 0,-89-8 0,133 6 0,-1-1 0,0 1 0,0-1 0,0 0 0,1 0 0,-1-1 0,0 1 0,1-1 0,-5-2 0,7 3 0,1 1 0,-1 0 0,1-1 0,-1 1 0,1-1 0,-1 1 0,1-1 0,-1 1 0,1-1 0,0 0 0,-1 1 0,1-1 0,0 1 0,-1-1 0,1 0 0,0 1 0,0-1 0,0 0 0,0 1 0,-1-1 0,1 0 0,0 0 0,1-1 0,-1 1 0,1 0 0,-1-1 0,1 1 0,0 0 0,-1 0 0,1 0 0,0 0 0,0 0 0,0 0 0,0 0 0,0 0 0,0 0 0,0 0 0,0 0 0,2 0 0,7-5 0,0 0 0,0 1 0,1 0 0,0 1 0,0 0 0,0 1 0,23-3 0,88-6 0,-91 10 0,6-2 0,-33 4 0,-7-1 0,-53 2 0,34-1 0,-332 24 0,194-11 0,-245-10 0,203-6 0,177 3 0,12 1 0,1 0 0,-1-1 0,0-1 0,1 0 0,-1-1 0,1 0 0,-1-1 0,1 0 0,-16-7 0,27 9 0,0 1 0,0-1 0,0 1 0,0-1 0,0 1 0,0-1 0,0 0 0,1 1 0,-1-1 0,0 0 0,0 0 0,1 1 0,-1-1 0,0 0 0,1 0 0,-1 0 0,1 0 0,-1 0 0,1 0 0,0 0 0,-1 0 0,1 0 0,0 0 0,0 0 0,-1 0 0,1-1 0,0 1 0,0 0 0,0 0 0,1-1 0,0-1 0,0 0 0,0 1 0,1-1 0,-1 1 0,1 0 0,-1-1 0,1 1 0,0 0 0,0 0 0,0 0 0,3-3 0,6-3 0,1 0 0,-1 1 0,26-12 0,-13 9 0,1 2 0,1 0 0,-1 2 0,1 1 0,36-2 0,133 4 0,-138 5 0,1-3 0,93-13 0,-143 13 0,0-2 0,0 1 0,-1-1 0,1 0 0,12-7 0,-19 9 0,0 1 0,0-1 0,0 1 0,0-1 0,0 0 0,0 0 0,0 1 0,-1-1 0,1 0 0,0 0 0,-1 0 0,1 0 0,0 0 0,-1 0 0,1 0 0,-1 0 0,0 0 0,1 0 0,-1 0 0,1-1 0,-2 1 0,1-1 0,-1 1 0,1 0 0,-1 0 0,1 0 0,-1 0 0,0 0 0,1 0 0,-1 0 0,0 0 0,0 0 0,0 0 0,0 0 0,0 0 0,0 1 0,0-1 0,0 0 0,0 1 0,0-1 0,0 0 0,0 1 0,-3-1 0,-15-6 0,-1 1 0,0 1 0,-1 1 0,1 1 0,-1 1 0,-41 0 0,-49-6 0,-1-7 0,-102-22 0,132 14 0,21 6 0,-64-11 0,123 28 0,-1 0 0,1-1 0,-1 1 0,1 0 0,-1 1 0,1-1 0,-1 0 0,1 1 0,-1-1 0,1 1 0,-1 0 0,1-1 0,0 1 0,-1 1 0,1-1 0,0 0 0,0 0 0,0 1 0,0-1 0,0 1 0,0 0 0,0 0 0,1-1 0,-1 1 0,1 0 0,-1 0 0,1 1 0,-1-1 0,1 0 0,0 0 0,0 1 0,0-1 0,1 0 0,-1 1 0,1-1 0,-1 1 0,1-1 0,0 5 0,-2 6 0,2 0 0,-1 0 0,2 0 0,0 0 0,0 0 0,6 19 0,-1-12 0,1 0 0,1-1 0,1 0 0,1 0 0,0-1 0,1 0 0,1-1 0,1 0 0,1-1 0,0 0 0,24 20 0,8 2 0,1-2 0,100 58 0,1-15 0,3-8 0,4-6 0,170 48 0,-265-95 0,0-2 0,0-3 0,2-2 0,-1-3 0,1-3 0,0-2 0,76-7 0,-104 2 0,-22 2 0,-1-1 0,0 0 0,1 0 0,-1-1 0,21-6 0,-32 8 0,0 0 0,1 0 0,-1-1 0,1 1 0,-1 0 0,1 0 0,-1 0 0,0-1 0,1 1 0,-1 0 0,1 0 0,-1-1 0,0 1 0,1 0 0,-1-1 0,0 1 0,0 0 0,1-1 0,-1 1 0,0-1 0,0 1 0,1 0 0,-1-1 0,0 1 0,0-1 0,0 1 0,0-1 0,0 1 0,0-1 0,0 1 0,0 0 0,0-1 0,0 1 0,0-1 0,0 0 0,-13-14 0,-31-9 0,42 23 0,-40-16 0,-1 1 0,0 2 0,-50-8 0,-146-18 0,113 20 0,-1182-124 0,845 114 0,503 32 0,45-4 0,0 0 0,110 4 0,297-9 0,-346-12 0,-129 16 0,0-1 0,-1-1 0,0-1 0,0 0 0,0-1 0,23-14 0,-35 18 0,0 1 0,-1-1 0,1 0 0,-1 0 0,0-1 0,0 1 0,0 0 0,0-1 0,-1 0 0,1 0 0,-1 0 0,2-5 0,-3 7 0,-1 1 0,0-1 0,1 1 0,-1-1 0,0 0 0,0 1 0,0-1 0,0 0 0,0 1 0,0-1 0,0 0 0,-1 1 0,1-1 0,-1 1 0,1-1 0,-1 0 0,0 1 0,1-1 0,-1 1 0,0 0 0,0-1 0,0 1 0,0 0 0,0-1 0,0 1 0,-1 0 0,1 0 0,0 0 0,0 0 0,-1 0 0,1 0 0,-1 1 0,1-1 0,-1 0 0,1 1 0,-3-1 0,-14-6 0,0 2 0,0 0 0,0 1 0,0 1 0,-32-2 0,-103 5 0,91 2 0,-1102 3 0,1128-4 0,24 0 0,-1 0 0,1-1 0,-1 0 0,1-1 0,-1 0 0,1-1 0,0-1 0,-1 0 0,1 0 0,-17-8 0,27 9 0,0 1 0,0-1 0,1 1 0,-1-1 0,0 0 0,1 0 0,-1 0 0,1 0 0,-1 0 0,1 0 0,0-1 0,0 1 0,0 0 0,0-1 0,0 1 0,1 0 0,-1-1 0,1 1 0,-1-1 0,1 1 0,0-1 0,0 1 0,0-1 0,1 1 0,-1-1 0,1-4 0,2-4 0,0 0 0,1 0 0,0 0 0,7-13 0,17-27 0,2 2 0,2 1 0,3 1 0,1 2 0,73-69 0,-100 104 0,0 1 0,1 0 0,-1 1 0,2 0 0,-1 1 0,1 0 0,0 0 0,1 1 0,-1 1 0,1 0 0,0 1 0,0 0 0,1 0 0,-1 1 0,1 1 0,26-1 0,-18 3 0,1 1 0,-1 1 0,1 0 0,-1 2 0,0 1 0,0 0 0,0 2 0,30 14 0,-42-17 0,-1 1 0,1 0 0,-1 0 0,0 1 0,-1 0 0,1 0 0,-1 1 0,0 0 0,-1 0 0,0 1 0,0 0 0,-1 0 0,0 0 0,0 1 0,-1-1 0,0 1 0,0 0 0,-1 1 0,0-1 0,-1 0 0,2 13 0,-1 0 0,-1-1 0,-1 0 0,-1 0 0,-1 1 0,-1-1 0,-1 0 0,-1 0 0,0 0 0,-2 0 0,0-1 0,-12 25 0,18-45 0,0 1 0,0-1 0,0 0 0,0 1 0,-1-1 0,1 1 0,0-1 0,0 1 0,-1-1 0,1 0 0,0 1 0,-1-1 0,1 0 0,0 1 0,-1-1 0,1 0 0,0 1 0,-1-1 0,1 0 0,-1 0 0,1 1 0,-1-1 0,1 0 0,0 0 0,-1 0 0,1 0 0,-1 1 0,1-1 0,-1 0 0,1 0 0,-1 0 0,1 0 0,-1 0 0,1 0 0,-1 0 0,1-1 0,-1 1 0,1 0 0,-1 0 0,1 0 0,0 0 0,-1-1 0,1 1 0,-1 0 0,1 0 0,-1-1 0,1 1 0,0 0 0,-1-1 0,1 1 0,0 0 0,-1-1 0,1 1 0,0 0 0,0-1 0,-1 1 0,1-1 0,0 1 0,0-1 0,0 1 0,-1-1 0,1 1 0,0 0 0,0-1 0,0 1 0,0-1 0,0 0 0,-15-48 0,9 28 0,5 20 0,1 0 0,-1 0 0,1-1 0,-1 1 0,0 0 0,1 0 0,-1 0 0,0 0 0,0 0 0,0 0 0,0 0 0,0 0 0,0 0 0,0 0 0,0 1 0,0-1 0,0 0 0,0 1 0,-1-1 0,1 1 0,0-1 0,0 1 0,-1-1 0,1 1 0,-3 0 0,1 0 0,0 1 0,0 0 0,0-1 0,-1 1 0,1 1 0,0-1 0,0 0 0,0 1 0,1 0 0,-1-1 0,-4 5 0,-13 10 0,2 0 0,0 1 0,1 1 0,1 0 0,-15 23 0,-66 112 0,63-97 0,-70 120 0,-107 246 0,206-410 0,-19 52 0,23-61 0,0 0 0,0 0 0,0 0 0,1 0 0,-1 0 0,1 0 0,0 0 0,0 0 0,0 0 0,0 0 0,0 0 0,1 0 0,0 0 0,-1 0 0,1 0 0,2 3 0,-2-5 0,-1 0 0,1-1 0,0 1 0,0 0 0,0-1 0,0 1 0,0 0 0,0-1 0,1 0 0,-1 1 0,0-1 0,0 0 0,0 1 0,0-1 0,0 0 0,1 0 0,-1 0 0,0 0 0,0 0 0,0 0 0,0 0 0,1 0 0,-1-1 0,0 1 0,0 0 0,0-1 0,0 1 0,0-1 0,0 1 0,0-1 0,1 0 0,17-10 0,-1-1 0,-1-1 0,0 0 0,-1-1 0,-1-1 0,0 0 0,19-25 0,-19 22 0,64-77 0,97-152 0,44-120 0,-104 169 0,-71 130 0,-26 53 0,-19 14 0,1 1 0,-1 0 0,1 0 0,-1 0 0,1 0 0,-1 0 0,1 0 0,-1 0 0,1 0 0,-1 0 0,0 0 0,1 0 0,-1 0 0,1 0 0,-1 1 0,1-1 0,-1 0 0,1 0 0,-1 0 0,0 1 0,1-1 0,-1 0 0,0 0 0,1 1 0,-1-1 0,0 0 0,1 1 0,1 3 0,0-1 0,-1 0 0,0 1 0,1-1 0,-1 1 0,0 0 0,-1-1 0,2 8 0,4 69 0,-3 0 0,-12 131 0,6-178 0,1 4 0,-2 0 0,-12 46 0,12-68 0,0 0 0,-2 0 0,0 0 0,0-1 0,-1 1 0,-1-1 0,-16 21 0,22-32 0,1-1 0,-1 1 0,0-1 0,0 0 0,-1 0 0,1 0 0,0 0 0,-1 0 0,1 0 0,-1-1 0,1 1 0,-1-1 0,0 1 0,0-1 0,1 0 0,-1 0 0,0-1 0,0 1 0,-4 0 0,5-2 0,-1 1 0,1-1 0,-1 0 0,1 0 0,-1 0 0,1 0 0,-1-1 0,1 1 0,0-1 0,0 1 0,0-1 0,0 0 0,0 0 0,0 0 0,0 0 0,1 0 0,-1 0 0,1 0 0,-1-1 0,1 1 0,0 0 0,0-1 0,-1-2 0,-10-31 0,1 0 0,1-1 0,2 0 0,2 0 0,-2-70 0,-1 13 0,9 91 0,-5-45 0,-1 0 0,-2 0 0,-3 1 0,-28-80 0,33 115 0,0-1 0,0 1 0,-1 0 0,-1 1 0,0 0 0,-1 0 0,0 1 0,0 0 0,-15-12 0,15 16 0,0 0 0,-1 0 0,0 1 0,0 0 0,0 0 0,-1 1 0,1 1 0,-1 0 0,0 0 0,0 1 0,0 1 0,0 0 0,-13 0 0,6 1 0,0 2 0,-1 0 0,1 1 0,0 1 0,0 0 0,1 1 0,-1 1 0,-23 12 0,-12 10 0,-61 42 0,111-68 0,-77 52 0,1 4 0,-131 126 0,169-141 0,1 1 0,3 2 0,2 2 0,1 1 0,3 2 0,-25 55 0,49-90 0,0 0 0,0 1 0,2 0 0,0 0 0,-3 19 0,8-34 0,0-1 0,-1 0 0,1 1 0,0-1 0,0 1 0,0-1 0,0 0 0,0 1 0,0-1 0,0 1 0,1-1 0,-1 0 0,0 1 0,1-1 0,-1 0 0,1 1 0,0-1 0,-1 0 0,1 0 0,0 0 0,1 2 0,0-2 0,-1-1 0,0 0 0,1 1 0,-1-1 0,1 0 0,-1 0 0,1 0 0,-1 0 0,1-1 0,-1 1 0,1 0 0,-1-1 0,1 1 0,-1-1 0,0 1 0,1-1 0,-1 1 0,0-1 0,1 0 0,-1 0 0,0 0 0,2-1 0,16-14 0,-2 1 0,0-2 0,-1 0 0,0-1 0,-1-1 0,14-25 0,-17 27 0,64-96 0,-6-3 0,100-222 0,-134 263 0,-36 75 0,0-1 0,0 1 0,0-1 0,0 1 0,1-1 0,-1 1 0,0-1 0,0 1 0,1-1 0,-1 1 0,0-1 0,1 1 0,-1 0 0,0-1 0,1 1 0,-1 0 0,1-1 0,-1 1 0,0 0 0,1-1 0,-1 1 0,1 0 0,-1 0 0,1 0 0,-1-1 0,1 1 0,-1 0 0,1 0 0,-1 0 0,1 0 0,-1 0 0,1 0 0,0 0 0,-1 0 0,1 0 0,-1 0 0,1 0 0,-1 0 0,1 0 0,-1 1 0,1-1 0,-1 0 0,1 0 0,-1 1 0,0-1 0,1 0 0,-1 0 0,1 1 0,-1-1 0,0 1 0,1-1 0,-1 0 0,1 1 0,-1-1 0,0 1 0,0-1 0,1 1 0,-1-1 0,0 1 0,0-1 0,0 1 0,1 0 0,5 19 0,-1 1 0,-1 0 0,-1 0 0,0 1 0,-2-1 0,-1 32 0,0-8 0,-2 720 0,11-912 0,44-238 0,-51 375 0,9-45 0,36-102 0,-46 155 0,-1 0 0,1 1 0,-1-1 0,1 1 0,0-1 0,-1 0 0,1 1 0,0-1 0,0 1 0,0 0 0,0-1 0,0 1 0,1 0 0,-1-1 0,0 1 0,1 0 0,-1 0 0,1 0 0,1-1 0,-2 3 0,0 0 0,0 0 0,0 0 0,-1 0 0,1 0 0,0 0 0,0 0 0,-1 0 0,1 1 0,-1-1 0,1 0 0,-1 0 0,1 0 0,-1 1 0,0-1 0,0 0 0,1 0 0,-1 1 0,0-1 0,0 0 0,0 1 0,-1-1 0,1 0 0,0 0 0,-1 3 0,0 17 0,-2 1 0,0-1 0,-2 1 0,0-1 0,-1-1 0,-16 38 0,-69 117 0,87-166 0,-32 54 0,-2-1 0,-76 94 0,96-135 0,0-2 0,-2-1 0,0 0 0,-32 20 0,39-29 0,-1-1 0,0-1 0,-1 0 0,0-1 0,0-1 0,0 0 0,-1-1 0,-21 3 0,31-6 0,-1 0 0,1 0 0,0-1 0,-1 0 0,1 0 0,-1-1 0,1 1 0,0-2 0,-1 1 0,1-1 0,0 0 0,0 0 0,0 0 0,0-1 0,-11-6 0,12 4 0,0 0 0,0 0 0,1-1 0,-1 1 0,1-1 0,0 0 0,1 0 0,0 0 0,0 0 0,0-1 0,0 0 0,1 1 0,0-1 0,1 0 0,-2-8 0,-8-80 0,3 0 0,9-168 0,1 165 0,3-23 0,-1-50 0,-2 534 0,-3-222 0,4-96 0,0-43 0,1-11 0,13-75 0,59-465 0,-64 495 0,-7 53 0,-1 13 0,3 91 0,-6 62 0,1 45 0,-2-314 0,2 67 0,-2 1 0,-1-1 0,-11-63 0,11 95 0,0 1 0,0 0 0,0 0 0,-1 0 0,1 0 0,-1 0 0,0 1 0,0-1 0,-1 0 0,1 1 0,-1 0 0,0-1 0,1 1 0,-1 0 0,-1 0 0,1 1 0,0-1 0,-1 1 0,-4-3 0,3 3 0,-1 0 0,0 0 0,0 1 0,0 0 0,0 0 0,0 0 0,0 1 0,0 0 0,0 0 0,0 0 0,-12 3 0,-5 2 0,1 2 0,-1 0 0,1 1 0,1 2 0,-34 19 0,6 1 0,2 2 0,-62 55 0,-77 90 0,46-43 0,128-122 0,-39 30 0,49-40 0,0 0 0,-1-1 0,1 1 0,-1-1 0,1 0 0,-1 0 0,0 1 0,1-2 0,-1 1 0,0 0 0,0-1 0,0 1 0,0-1 0,1 0 0,-1 0 0,0 0 0,-4 0 0,5-1 0,0 0 0,1 0 0,-1 0 0,0-1 0,1 1 0,-1 0 0,1-1 0,-1 1 0,1-1 0,0 1 0,-1-1 0,1 1 0,0-1 0,0 0 0,0 0 0,0 0 0,1 0 0,-1 0 0,0 1 0,1-1 0,-1 0 0,1 0 0,0-1 0,0 1 0,0-3 0,2-57 0,-2 61 0,12-71 0,4 0 0,35-100 0,-36 123 0,-11 36 0,1 0 0,0 1 0,10-18 0,-14 28 0,0 1 0,0-1 0,0 1 0,0 0 0,0-1 0,0 1 0,0 0 0,1 0 0,-1 0 0,0-1 0,1 1 0,-1 1 0,1-1 0,-1 0 0,4-1 0,-4 2 0,0 0 0,0 0 0,0 0 0,0 1 0,1-1 0,-1 0 0,0 1 0,0-1 0,0 1 0,0-1 0,0 1 0,0-1 0,0 1 0,0 0 0,0-1 0,0 1 0,-1 0 0,1 0 0,0 0 0,0 0 0,-1 0 0,1 0 0,0 0 0,-1 0 0,1 0 0,-1 0 0,1 1 0,7 18 0,-1 0 0,0 0 0,-2 1 0,0 0 0,3 37 0,-5-36 0,23 213 0,24 133 0,-48-358 0,1 0 0,0 0 0,0-1 0,1 1 0,5 9 0,-8-18 0,0 1 0,-1-1 0,1 0 0,0 1 0,0-1 0,0 0 0,0 0 0,0 0 0,0 1 0,0-1 0,0 0 0,0 0 0,0-1 0,1 1 0,-1 0 0,0 0 0,1 0 0,-1-1 0,1 1 0,-1-1 0,1 1 0,-1-1 0,1 0 0,-1 1 0,1-1 0,-1 0 0,1 0 0,-1 0 0,1 0 0,-1 0 0,1-1 0,-1 1 0,1 0 0,-1-1 0,1 1 0,-1-1 0,1 1 0,-1-1 0,0 0 0,1 0 0,1-1 0,7-8 0,-1 0 0,0-1 0,0 0 0,-1-1 0,0 0 0,-1 0 0,0-1 0,-1 0 0,4-14 0,-7 20 0,164-463 0,-166 467 0,13-36 0,-12 54 0,-17 70 0,-123 444 0,134-514 0,-1 0 0,0-1 0,-1 0 0,0 0 0,-1-1 0,-17 26 0,21-35 0,-1 0 0,0 0 0,0 0 0,0 0 0,-1-1 0,1 1 0,-1-1 0,0 0 0,0-1 0,0 1 0,0-1 0,0 0 0,-1 0 0,1 0 0,0-1 0,-1 0 0,0 0 0,1 0 0,-1-1 0,1 0 0,-9-1 0,-4-1 0,1-2 0,0 0 0,0 0 0,0-2 0,0 0 0,1-1 0,0-1 0,-20-12 0,-8-9 0,-64-53 0,57 37 0,1-2 0,3-2 0,1-3 0,-46-68 0,92 119 0,0 1 0,-1-1 0,1 0 0,-1 1 0,1-1 0,0 0 0,-1 0 0,1 1 0,0-1 0,0 0 0,0 0 0,-1 1 0,1-1 0,0 0 0,0 0 0,0 0 0,0 1 0,0-1 0,1 0 0,-1 0 0,0 0 0,0 1 0,0-1 0,1 0 0,-1 1 0,1-2 0,13-29 0,2 0 0,33-48 0,6-12 0,-25 34 0,-2-2 0,-3 0 0,-3-2 0,25-105 0,-252 963 0,175-701 0,-45 92 0,75-187 0,-4 8 0,0-1 0,-1 1 0,0-1 0,-9 11 0,14-18 0,-1-1 0,1 1 0,-1 0 0,1-1 0,-1 1 0,1-1 0,-1 1 0,0-1 0,1 0 0,-1 1 0,0-1 0,0 0 0,1 1 0,-1-1 0,0 0 0,0 0 0,1 0 0,-1 1 0,0-1 0,0 0 0,0 0 0,1 0 0,-1 0 0,-1-1 0,1 0 0,-1 1 0,1-1 0,0 0 0,0 0 0,0-1 0,0 1 0,0 0 0,0 0 0,0 0 0,0-1 0,0 1 0,0-1 0,1 1 0,-1 0 0,0-1 0,1 1 0,-1-3 0,-7-31 0,1-1 0,2 0 0,2 1 0,1-43 0,1 52 0,2-352 0,-1-8 0,0 382 0,0-7 0,-1 0 0,0 0 0,-5-20 0,6 30 0,0-1 0,-1 1 0,1-1 0,-1 1 0,1-1 0,-1 1 0,0-1 0,1 1 0,-1 0 0,0 0 0,0-1 0,0 1 0,0 0 0,0 0 0,0 0 0,0 0 0,0 0 0,0 0 0,-1 0 0,1 0 0,0 0 0,-1 1 0,1-1 0,0 1 0,-1-1 0,1 1 0,-1-1 0,1 1 0,-1 0 0,1-1 0,-1 1 0,1 0 0,-1 0 0,1 0 0,-3 1 0,-2 1 0,0 0 0,0 0 0,0 1 0,0 0 0,1 0 0,-1 1 0,1-1 0,-1 1 0,1 0 0,1 1 0,-10 9 0,-52 70 0,52-65 0,-308 489 0,129-191 0,183-300 0,-1-1 0,-23 26 0,34-42 0,0 1 0,0-1 0,-1 1 0,1 0 0,-1-1 0,1 1 0,-1-1 0,1 1 0,-1-1 0,1 1 0,-1-1 0,1 1 0,-1-1 0,1 0 0,-1 1 0,0-1 0,1 0 0,-1 1 0,0-1 0,1 0 0,-1 0 0,0 0 0,1 0 0,-1 1 0,0-1 0,1 0 0,-1 0 0,0 0 0,1-1 0,-1 1 0,0 0 0,0 0 0,1 0 0,-1 0 0,0-1 0,1 1 0,-1 0 0,1 0 0,-1-1 0,0 1 0,1-1 0,-1 1 0,1-1 0,-1 1 0,1-1 0,-1 1 0,1-1 0,-1 1 0,1-1 0,0 1 0,-1-2 0,-2-5 0,1 0 0,1 0 0,-1 0 0,1 0 0,0 0 0,1-1 0,0 1 0,0-9 0,9-72 0,-7 70 0,60-360 0,-17 124 0,-39 218 0,-7 44 0,-9 62 0,-27 237 0,38-286 0,5-24 0,10-39 0,-13 34 0,292-754 0,-251 662 0,-26 76 0,-18 24 0,1 0 0,-1-1 0,0 1 0,0 0 0,1 0 0,-1 0 0,0 0 0,1 0 0,-1 0 0,0 0 0,0 0 0,1 0 0,-1 0 0,0 0 0,1 1 0,-1-1 0,0 0 0,0 0 0,1 0 0,-1 0 0,0 0 0,0 0 0,1 1 0,-1-1 0,0 0 0,0 0 0,0 0 0,1 1 0,-1-1 0,0 0 0,0 0 0,0 1 0,0-1 0,0 0 0,1 0 0,-1 1 0,0-1 0,0 0 0,0 0 0,0 1 0,0-1 0,0 0 0,0 1 0,0-1 0,2 57 0,-15 53 0,-5 0 0,-36 121 0,29-130 0,-106 420 0,125-486 0,20-60 0,-7 13 0,32-62 0,99-174 0,-129 232 0,2 0 0,-1 1 0,23-24 0,-32 38 0,1 0 0,-1-1 0,1 1 0,-1 0 0,1 0 0,-1 0 0,1 0 0,-1 0 0,1 0 0,0 0 0,0 0 0,-1 1 0,1-1 0,0 1 0,0-1 0,0 1 0,0 0 0,0 0 0,-1 0 0,1 0 0,0 0 0,0 0 0,0 0 0,2 1 0,-1 0 0,-1 1 0,1 0 0,-1-1 0,0 1 0,0 0 0,1 0 0,-2 0 0,1 0 0,0 0 0,0 0 0,-1 1 0,1-1 0,-1 1 0,2 3 0,3 9 0,0 1 0,-1 0 0,-1 0 0,3 18 0,8 108 0,-9-128 0,1-16 0,8-22 0,-15 22 0,78-196 0,-64 168 0,-11 29 0,-3 8 0,-15 54 0,-19 31 0,-5-1 0,-3-3 0,-71 110 0,108-188 0,-2 0 0,1-1 0,-1 0 0,0 0 0,-1 0 0,0-1 0,-1-1 0,1 1 0,-12 6 0,17-13 0,0 1 0,0-1 0,0 0 0,0 0 0,0 0 0,0 0 0,-1-1 0,1 1 0,0-1 0,0 0 0,-1 0 0,1 0 0,0 0 0,-4-1 0,1-1 0,1 1 0,0-1 0,0 0 0,0-1 0,1 1 0,-1-1 0,0 0 0,1 0 0,0 0 0,-8-8 0,-14-19 0,2-1 0,1-1 0,1-1 0,-33-70 0,45 84 0,-392-843 0,388 827 0,-18-38 0,30 69 0,0 0 0,-1 0 0,1 0 0,-1 0 0,0 0 0,0 1 0,-1-1 0,1 1 0,-1 0 0,1 0 0,-1 0 0,-5-3 0,7 6 0,1-1 0,-1 1 0,1 0 0,0 0 0,-1-1 0,1 1 0,-1 0 0,1 0 0,-1 0 0,1 0 0,-1 1 0,1-1 0,0 0 0,-1 1 0,1-1 0,-1 1 0,1-1 0,0 1 0,-1-1 0,1 1 0,0 0 0,0 0 0,0 0 0,-1 0 0,1 0 0,0 0 0,0 0 0,0 0 0,1 0 0,-1 0 0,0 0 0,0 1 0,1-1 0,-2 3 0,-21 54 0,22-52 0,-37 153 0,34-136 0,1 0 0,1 1 0,1-1 0,4 39 0,-3-60 0,0-1 0,0 0 0,0 1 0,1-1 0,-1 0 0,0 1 0,1-1 0,-1 0 0,1 1 0,-1-1 0,1 0 0,0 0 0,-1 0 0,1 0 0,0 0 0,1 2 0,-1-3 0,-1 0 0,1 1 0,0-1 0,-1 0 0,1 0 0,-1 0 0,1 0 0,-1 0 0,1 0 0,0 0 0,-1 0 0,1 0 0,-1 0 0,1 0 0,-1 0 0,1 0 0,-1-1 0,1 1 0,-1 0 0,1 0 0,-1-1 0,1 1 0,-1 0 0,1-1 0,0 0 0,27-32 0,-8-1 0,17-43 0,-16 32 0,-20 44 0,1-5 0,1 0 0,0 0 0,0 0 0,1 1 0,0 0 0,5-6 0,-9 11 0,0-1 0,1 1 0,-1 0 0,0 0 0,1-1 0,-1 1 0,1 0 0,-1 0 0,0-1 0,1 1 0,-1 0 0,1 0 0,-1 0 0,1 0 0,-1 0 0,1 0 0,-1 0 0,1 0 0,-1 0 0,1 0 0,-1 0 0,0 0 0,1 0 0,-1 0 0,1 0 0,-1 1 0,1-1 0,-1 0 0,1 0 0,-1 0 0,0 1 0,1-1 0,13 27 0,-1 21 0,7 57 0,8 34 0,-23-121 0,0 0 0,2 0 0,0-1 0,1 0 0,14 22 0,-19-35 0,-1 0 0,1 0 0,-1-1 0,1 1 0,0-1 0,1 1 0,-1-1 0,1 0 0,-1 0 0,1-1 0,0 1 0,0-1 0,0 0 0,0 0 0,0 0 0,1 0 0,-1-1 0,0 0 0,7 1 0,-5-2 0,0 0 0,-1 0 0,1-1 0,-1 0 0,1-1 0,-1 1 0,1-1 0,-1 0 0,0 0 0,0 0 0,0-1 0,0 0 0,8-6 0,7-8 0,0-1 0,0-1 0,-2-1 0,-1-1 0,22-32 0,17-35 0,-4-3 0,-4-2 0,-3-2 0,-5-2 0,28-106 0,-64 189 0,3-5 0,-2-2 0,5-31 0,-10 49 0,1 0 0,-1 0 0,1-1 0,-1 1 0,0 0 0,0 0 0,-1-1 0,1 1 0,-1 0 0,1 0 0,-1 0 0,0 0 0,0 0 0,-1 0 0,1 0 0,0 0 0,-1 0 0,0 0 0,0 1 0,0-1 0,0 0 0,0 1 0,-4-4 0,4 5 0,0 0 0,0 0 0,-1 1 0,1-1 0,0 0 0,0 1 0,-1 0 0,1-1 0,0 1 0,0 0 0,-1 0 0,1 0 0,0 0 0,-1 1 0,1-1 0,0 1 0,0-1 0,-4 3 0,-41 22 0,-8 16 0,2 2 0,-71 76 0,-12 10 0,-233 183 0,287-251 0,56-48 0,26-13 0,0 0 0,-1 0 0,1 0 0,0 0 0,0 0 0,-1 1 0,1-1 0,0 0 0,0 0 0,-1 0 0,1 0 0,0 0 0,0 0 0,-1 0 0,1 0 0,0-1 0,0 1 0,-1 0 0,1 0 0,0 0 0,0 0 0,-1 0 0,1 0 0,0 0 0,0-1 0,0 1 0,-1 0 0,1 0 0,0 0 0,0 0 0,0-1 0,-1 1 0,1 0 0,0 0 0,0 0 0,0-1 0,0 1 0,0 0 0,0 0 0,0-1 0,-1 1 0,2-4 0,0 0 0,-1 0 0,1 0 0,1 0 0,-1 0 0,1 1 0,3-7 0,25-52 0,2 2 0,49-67 0,-76 121 0,-1 0 0,1 0 0,0 0 0,1 1 0,-1-1 0,1 1 0,7-4 0,-12 8 0,-1 1 0,1-1 0,-1 1 0,1 0 0,0-1 0,0 1 0,-1 0 0,1-1 0,0 1 0,0 0 0,-1 0 0,1 0 0,0-1 0,0 1 0,0 0 0,-1 0 0,1 0 0,0 0 0,0 1 0,0-1 0,-1 0 0,1 0 0,0 0 0,0 1 0,-1-1 0,1 0 0,0 1 0,-1-1 0,1 0 0,0 1 0,-1-1 0,1 1 0,0-1 0,-1 1 0,1 0 0,-1-1 0,1 1 0,-1-1 0,1 1 0,-1 0 0,0 0 0,1-1 0,-1 1 0,0 0 0,1 1 0,1 7 0,0-1 0,-1 1 0,0 0 0,0-1 0,-1 1 0,0 0 0,-1 0 0,0-1 0,-3 15 0,-27 94 0,23-92 0,-343 883-806,121-349 705,223-543 101,1 1 0,0 0 0,1 1 0,-3 25 0,8-43 0,0 1 0,0-1 0,0 1 0,0-1 0,0 0 0,0 1 0,0-1 0,0 1 0,0-1 0,0 1 0,0-1 0,0 1 0,0-1 0,0 1 0,0-1 0,1 0 0,-1 1 0,0-1 0,0 1 0,1-1 0,-1 0 0,0 1 0,1-1 0,-1 0 0,0 1 0,1-1 0,-1 0 0,0 0 0,1 1 0,-1-1 0,0 0 0,1 0 0,-1 1 0,1-1 0,-1 0 0,1 0 0,-1 0 0,1 0 0,0 0 0,25-14 0,-1-7 0,-2-1 0,40-48 0,43-71 0,-101 134 0,390-608 0,-393 611 0,34-54 0,-3-1 0,38-94 0,-69 148 12,0 0 0,-1 0-1,1 0 1,-1 0 0,0 0 0,-1-1 0,1 1 0,-1-6-1,0 11 0,0-1 0,0 0 0,0 1 0,0-1 0,0 1 0,-1-1 1,1 1-1,0-1 0,0 1 0,0-1 0,-1 1 0,1-1 0,0 1 0,-1-1 0,1 1 0,0-1 0,-1 1 0,1-1 0,-1 1 0,1 0 0,-1-1 0,1 1 0,-1 0 0,1-1 0,-1 1 0,1 0 0,-1 0 0,1 0 0,-1-1 0,1 1 0,-1 0 0,0 0 0,1 0 0,-1 0 0,1 0 0,-1 0 0,1 0 0,-1 0 0,0 0 0,-6 3 25,-1 0 0,1 0 0,1 1 0,-1 0 0,0 0 0,1 1 0,0 0 0,0 0 0,-7 8 0,-292 319-36,262-283 0,28-30 0,8-10 0,0 0 0,-1 0 0,0-1 0,0 0 0,-1-1 0,-11 9 0,19-16 0,0 1 0,-1 0 0,1-1 0,0 1 0,-1-1 0,1 0 0,0 1 0,0-1 0,-1 0 0,1 0 0,-1 0 0,1 0 0,0 0 0,-1 0 0,1 0 0,0 0 0,-1 0 0,1-1 0,0 1 0,0-1 0,-1 1 0,-1-2 0,1 0 0,-1 0 0,1 0 0,0-1 0,0 1 0,0-1 0,0 1 0,0-1 0,1 0 0,-1 0 0,1 0 0,0 0 0,-1 0 0,0-5 0,-7-25 0,2 0 0,1 0 0,-3-46 0,5-109 0,3 119 0,1-231 0,0 282 0,-1 0 0,-1 0 0,-5-22 0,7 39 0,0-1 0,0 1 0,0-1 0,-1 1 0,1-1 0,-1 1 0,1 0 0,-1-1 0,1 1 0,-1 0 0,0-1 0,1 1 0,-1 0 0,0 0 0,0 0 0,0-1 0,0 1 0,0 0 0,0 0 0,-1 1 0,1-1 0,0 0 0,0 0 0,-1 1 0,1-1 0,0 0 0,-1 1 0,1-1 0,0 1 0,-1 0 0,1-1 0,-1 1 0,-2 0 0,0 1 0,-1 1 0,1 0 0,0 0 0,-1 0 0,1 0 0,0 1 0,0-1 0,1 1 0,-1 0 0,-4 5 0,-62 60 0,-110 142 0,115-129 0,-69 97 0,27-34 0,90-128 0,16-16 0,1 0 0,0 0 0,0 0 0,0 1 0,-1-1 0,1 0 0,0 0 0,0 0 0,-1 0 0,1 0 0,0 0 0,0 0 0,-1-1 0,1 1 0,0 0 0,0 0 0,0 0 0,-1 0 0,1 0 0,0 0 0,0 0 0,0 0 0,-1-1 0,1 1 0,0 0 0,0 0 0,0 0 0,0 0 0,-1-1 0,1 1 0,0 0 0,0 0 0,0 0 0,0 0 0,0-1 0,0 1 0,0 0 0,-1 0 0,1-1 0,0 1 0,0 0 0,0-1 0,1-36 0,-1 36 0,17-95 0,33-112 0,-7 37 0,-35 134 0,15-83 0,-47 161 0,-49 133 0,65-151 0,31-52 0,-19 25 0,249-387 0,-101 143 0,-114 194 0,-24 39 0,-8 14 0,-15 41 0,-145 344 0,87-228 0,-250 606-765,291-696 765,11-25 0,-1-2 0,-2 0 0,-42 68 0,60-106 0,-1 0 0,1 0 0,-1 0 0,0-1 0,1 1 0,-1 0 0,0 0 0,1-1 0,-1 1 0,0-1 0,0 1 0,1-1 0,-1 1 0,0-1 0,0 1 0,0-1 0,0 1 0,0-1 0,-2 0 0,3 0 0,-1 0 0,0-1 0,1 1 0,-1-1 0,0 1 0,1-1 0,-1 1 0,1-1 0,-1 1 0,1-1 0,-1 0 0,1 1 0,-1-1 0,1 0 0,0 1 0,-1-1 0,1 0 0,0 0 0,0 1 0,-1-1 0,1 0 0,0 0 0,0 0 0,-4-35 0,1 0 0,2 0 0,2 0 0,8-61 0,-5 56 0,164-1029 80,-153 991-33,-10 59 78,2-18 180,-7 38-303,0 0 0,0 0 0,0-1 0,0 1 0,0 0 0,0 0 0,0 0 0,0 0 1,0 0-1,0 0 0,0 0 0,0-1 0,0 1 0,0 0 0,0 0 0,0 0 0,0 0 0,-1 0 0,1 0 0,0 0 0,0-1 0,0 1 0,0 0 0,0 0 0,0 0 0,0 0 0,0 0 0,0 0 0,0 0 0,0 0 0,-1 0 0,1 0 0,0 0 0,0-1 0,0 1 0,0 0 0,0 0 0,0 0 0,0 0 0,-1 0 0,1 0 0,0 0 0,0 0 0,0 0 0,0 0 0,0 0 0,0 0 0,-1 0 0,1 0 0,0 0 0,0 0 0,0 0 0,0 1 0,0-1 0,0 0 0,0 0 0,0 0 0,-1 0 0,1 0 0,0 0 0,0 0 0,0 0 0,0 0 0,-15 18 77,-321 558-79,189-310 0,63-116 0,-52 88 0,128-229 0,11-21 0,13-33 0,161-336 0,-5 9 0,-164 347 0,-8 25 0,0 0 0,0 0 0,0 1 0,0-1 0,0 0 0,0 0 0,0 0 0,-1 0 0,1 0 0,0 0 0,0 0 0,0 0 0,0 0 0,0 0 0,0 0 0,0 0 0,0 0 0,0 0 0,0 0 0,-1 0 0,1 0 0,0 0 0,0-1 0,0 1 0,0 0 0,0 0 0,0 0 0,0 0 0,0 0 0,0 0 0,0 0 0,0 0 0,-1 0 0,1 0 0,0 0 0,0 0 0,0 0 0,0-1 0,0 1 0,0 0 0,0 0 0,0 0 0,0 0 0,0 0 0,0 0 0,0 0 0,0 0 0,0 0 0,0 0 0,0-1 0,0 1 0,0 0 0,0 0 0,0 0 0,0 0 0,0 0 0,0 0 0,0 0 0,-24 33 0,-119 229 0,74-128 0,-6 13 0,30-55 0,-59 87 0,81-153 0,23-26 0,-1 0 0,1 1 0,0-1 0,-1 0 0,1 0 0,0 0 0,-1 0 0,1 0 0,0 0 0,-1 1 0,1-1 0,0 0 0,-1 0 0,1 0 0,-1 0 0,1 0 0,0 0 0,-1 0 0,1-1 0,0 1 0,-1 0 0,1 0 0,0 0 0,-1 0 0,1 0 0,0 0 0,-1-1 0,1 1 0,0 0 0,0 0 0,-1 0 0,1-1 0,0 1 0,0 0 0,-1-1 0,1 1 0,0 0 0,0 0 0,0-1 0,-1 0 0,0-4 0,-1-1 0,1 0 0,0 0 0,1 0 0,0 0 0,0 0 0,1-10 0,8-82 0,28-129 0,42-106 0,-26 117 0,-6 4 0,-46 199 0,-8 16 0,-10 19 0,0 1 0,-17 31 0,10-15 0,-357 621 0,349-597 0,3-5 0,-50 76 0,55-110 0,23-24 0,1 0 0,0 1 0,-1-1 0,1 0 0,0 0 0,-1 0 0,1 0 0,-1 0 0,1 0 0,0 1 0,-1-1 0,1 0 0,-1 0 0,1 0 0,0-1 0,-1 1 0,1 0 0,-1 0 0,1 0 0,0 0 0,-1 0 0,1 0 0,-1 0 0,1-1 0,0 1 0,-1 0 0,1 0 0,0-1 0,-1 1 0,1 0 0,0 0 0,0-1 0,-1 1 0,1 0 0,0-1 0,-1 0 0,-1-4 0,1-1 0,-1 1 0,1-1 0,0 0 0,1 0 0,-1 1 0,2-13 0,34-433 0,-10 216 0,0-125 0,-24 340 0,0 27 0,-3 43 0,-44 316 0,19-166 0,21-155 0,-44 290 0,34-278 0,16-56 0,0-1 0,0 0 0,0 1 0,0-1 0,0 0 0,0 0 0,0 1 0,0-1 0,0 0 0,0 1 0,0-1 0,-1 0 0,1 0 0,0 1 0,0-1 0,0 0 0,-1 0 0,1 0 0,0 1 0,0-1 0,0 0 0,-1 0 0,1 0 0,0 0 0,0 1 0,-1-1 0,1 0 0,0 0 0,-1 0 0,1 0 0,0 0 0,0 0 0,-1 0 0,1 0 0,0 0 0,-1 0 0,1 0 0,0 0 0,-1 0 0,1 0 0,-8-24 0,0-52 0,3 0 0,5-86 0,1 59 0,2-30 0,0 52 0,-14-150 0,10 226 0,1 0 0,-1 0 0,0 0 0,-1 0 0,1 1 0,-1-1 0,0 0 0,0 1 0,-4-8 0,5 12 0,1-1 0,-1 0 0,1 1 0,-1-1 0,0 1 0,1 0 0,-1-1 0,0 1 0,1-1 0,-1 1 0,0 0 0,1 0 0,-1-1 0,0 1 0,0 0 0,0 0 0,1 0 0,-1 0 0,0 0 0,0 0 0,1 0 0,-1 0 0,0 0 0,-1 0 0,0 1 0,-1 0 0,1 1 0,-1-1 0,1 0 0,-1 1 0,1 0 0,0-1 0,0 1 0,0 0 0,-3 4 0,-24 31 0,2 1 0,2 2 0,-26 54 0,26-49 0,-80 151 0,-194 334 0,285-508 0,-33 49 0,43-67 0,1 1 0,-1-1 0,0 0 0,-1 0 0,1 0 0,-1 0 0,1-1 0,-1 0 0,0 0 0,-9 4 0,13-7 0,0 1 0,0-1 0,0 0 0,-1 0 0,1 0 0,0 0 0,-1 0 0,1 0 0,0 0 0,0 0 0,-1 0 0,1-1 0,0 1 0,0 0 0,0-1 0,-1 1 0,1-1 0,0 1 0,0-1 0,0 0 0,0 1 0,0-1 0,0 0 0,0 0 0,0 0 0,0 0 0,1 0 0,-1 0 0,0 0 0,0 0 0,1 0 0,-1 0 0,0-2 0,-15-43 0,15 42 0,-12-59 0,6 25 0,-2 0 0,-1 1 0,-2 1 0,-23-50 0,31 78 0,-1-1 0,0 1 0,0 0 0,-1 0 0,0 1 0,0 0 0,-1 0 0,0 0 0,0 1 0,0 0 0,-1 0 0,0 1 0,0 0 0,-1 0 0,1 1 0,-1 0 0,0 0 0,0 1 0,0 0 0,-1 1 0,1 0 0,-20-1 0,10 3 0,1 1 0,-1 0 0,0 2 0,1 0 0,-1 1 0,-30 11 0,-106 51 0,114-47 0,15-8 0,7-2 0,-1 0 0,1 1 0,-31 22 0,45-25 0,15-5 0,30-7 0,-1-1 0,0-1 0,63-22 0,-1 1 0,308-55 0,-77 19 0,-247 43 0,-84 21 0,0-1 0,0 1 0,1 0 0,-1-1 0,0 1 0,0-1 0,1 1 0,-1-1 0,0 1 0,0-1 0,0 0 0,0 0 0,0 1 0,0-1 0,0 0 0,2-2 0,-4 2 0,1 1 0,0-1 0,-1 1 0,1-1 0,0 1 0,-1-1 0,1 1 0,-1-1 0,1 1 0,-1 0 0,1-1 0,-1 1 0,1 0 0,-1-1 0,1 1 0,-1 0 0,1 0 0,-1-1 0,0 1 0,1 0 0,-1 0 0,1 0 0,-1 0 0,-1 0 0,-69-9 0,-757-4-304,589 14-259,-744 3 157,934-5 406,94-4 0,1281-23-629,-1054 28 816,-174-1 192,114 3 311,-183 2-690,-29-4 0,0 0 0,0 0 0,0 0 0,0 0 0,0 0 0,0 0 0,0 0 0,0 0 0,1 0 0,-1 0 0,0 0 0,0 0 0,0 0 0,0 0 0,0 0 0,0 0 0,0 0 0,0 0 0,0 0 0,0 0 0,1 0 0,-1 0 0,0 0 0,0 0 0,0 1 0,0-1 0,0 0 0,0 0 0,0 0 0,0 0 0,0 0 0,0 0 0,0 0 0,0 0 0,0 0 0,0 0 0,0 1 0,0-1 0,0 0 0,0 0 0,0 0 0,0 0 0,0 0 0,0 0 0,0 0 0,0 0 0,0 0 0,0 1 0,0-1 0,0 0 0,0 0 0,0 0 0,0 0 0,0 0 0,0 0 0,0 0 0,0 0 0,0 0 0,0 0 0,0 1 0,0-1 0,0 0 0,0 0 0,-1 0 0,1 0 0,0 0 0,0 0 0,0 0 0,-20 6 0,-895 108-370,-7-76 0,296-32 370,567-9 0,60 3 0,-1 0 0,0 0 0,0 0 0,0 0 0,0 0 0,0-1 0,0 1 0,0 0 0,0 0 0,0 0 0,0 0 0,0 0 0,0-1 0,0 1 0,0 0 0,0 0 0,0 0 0,0 0 0,0-1 0,0 1 0,0 0 0,0 0 0,0 0 0,0 0 0,0 0 0,0-1 0,0 1 0,0 0 0,0 0 0,0 0 0,0 0 0,0 0 0,-1-1 0,1 1 0,97-14 0,-75 11 0,508-74 89,135-18 445,7 47-465,-562 51-104,9-1 649,-246 1-500,51-4-113,-2738 2-1284,5223-1 1842,-2360 0-559,10-1 0,0 2 0,72 12 0,-128-13 0,-1 0 0,1 1 0,-1-1 0,1 1 0,-1 0 0,1 0 0,-1 0 0,0 0 0,1 0 0,-1 0 0,3 3 0,-5-4 0,0 1 0,1-1 0,-1 1 0,0-1 0,0 0 0,0 1 0,0-1 0,0 1 0,0-1 0,0 1 0,0-1 0,0 0 0,0 1 0,0-1 0,0 1 0,0-1 0,0 0 0,0 1 0,0-1 0,-1 1 0,1-1 0,0 0 0,0 1 0,0-1 0,-1 0 0,1 1 0,0-1 0,0 0 0,-1 1 0,1-1 0,0 0 0,-1 1 0,1-1 0,0 0 0,-1 0 0,1 0 0,-1 1 0,1-1 0,-1 0 0,-9 5 0,1 0 0,-2-1 0,1-1 0,-19 5 0,-171 25 0,-137-5 0,-126-8-164,-1967 4-1876,2385-23 2040,90 5 0,-22-3 0,442 45 0,-64-1 22,111 15 65,2551 361-4524,-2751-377 3826,-189-32 1563,-574-133 51,21 9-879,-257-69 441,-915-227 288,1517 386-733,33 9-54,0-2 0,-88-35 0,136 47-63,1-1 0,-1 1-1,1-1 1,-1 0 0,1 0-1,0-1 1,0 1-1,0-1 1,0 1 0,0-1-1,1 0 1,-4-5 0,5 7-4,1 0 1,-1 0 0,1 0-1,-1-1 1,1 1-1,0 0 1,0 0 0,0-1-1,0 1 1,0 0 0,0 0-1,0-1 1,0 1-1,0 0 1,0 0 0,1 0-1,-1-1 1,0 1 0,1 0-1,-1 0 1,1 0 0,0 0-1,-1 0 1,1 0-1,1-2 1,5-3 17,0 0 0,0 0 0,0 1 0,1 0 0,-1 0 0,1 1 0,1 0 0,-1 1 0,12-4 0,42-13 484,0 3 1,113-16 0,138 3 522,-277 28-948,1448-27 187,-653 28-277,-664-8 14,-122 0 0,-44 9 0,-1 0 0,1 0 0,0 0 0,-1 0 0,1 0 0,0 0 0,-1-1 0,1 1 0,0 0 0,-1-1 0,1 1 0,0 0 0,-1-1 0,1 1 0,-1-1 0,1 1 0,-1-1 0,1 1 0,-1-1 0,1 1 0,-1-1 0,0 0 0,1 0 0,-16-9 0,-28-1 0,-389-46-179,-16 28-179,353 24 281,-431-13 643,289 12-290,527 10 499,-271-3-775,-39 3 0,5-2 0,-315 43 0,-557 5 0,846-48 0,-55 8 0,1 1 0,28-6 0,0 2 0,0 3 0,1 4 0,-105 34 0,91-9 0,68-31 0,-1-1 0,0 0 0,-1-1 0,1-1 0,-1 0 0,0-1 0,-18 3 0,-195 15 0,-285-10 0,492-12 0,2 0 0,7 1 0,-1-1 0,0-1 0,1 0 0,-1 0 0,-14-4 0,25 5 0,1 0 0,0 0 0,-1 0 0,1 0 0,0 0 0,-1 0 0,1 0 0,0 0 0,-1 0 0,1-1 0,0 1 0,-1 0 0,1 0 0,0 0 0,-1 0 0,1 0 0,0-1 0,-1 1 0,1 0 0,0 0 0,0 0 0,-1-1 0,1 1 0,0 0 0,0 0 0,-1-1 0,1 1 0,0 0 0,0-1 0,0 1 0,0 0 0,-1-1 0,1 1 0,0 0 0,0-1 0,0 1 0,0 0 0,0-1 0,0 1 0,0 0 0,0-1 0,0 1 0,0 0 0,0-1 0,0 1 0,0 0 0,0-1 0,0 1 0,1 0 0,-1-1 0,0 1 0,0 0 0,0-1 0,0 1 0,1 0 0,-1-1 0,0 1 0,0 0 0,1 0 0,-1-1 0,0 1 0,0 0 0,1 0 0,-1 0 0,1-1 0,26-12 0,-26 13 0,51-18 0,2 2 0,0 3 0,92-11 0,173 1 0,657 16 44,-536 10-1453,-383-3-5417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75"/>
    </inkml:context>
    <inkml:brush xml:id="br0">
      <inkml:brushProperty name="width" value="0.35" units="cm"/>
      <inkml:brushProperty name="height" value="0.35" units="cm"/>
      <inkml:brushProperty name="color" value="#FFFFFF"/>
    </inkml:brush>
  </inkml:definitions>
  <inkml:trace contextRef="#ctx0" brushRef="#br0">5329 1 24575,'-36'1'0,"0"3"0,0 0 0,-59 17 0,58-12 0,-1243 233-1763,85-18-180,849-142 1336,-471 176 0,479-119 45,266-104 565,2 2 0,-95 69 0,146-92 130,2 1 0,0 1 0,1 0 0,0 1-1,2 1 1,0 0 0,1 1 0,1 1 0,0 0 0,2 0 0,0 1 0,1 1-1,2-1 1,-6 24 0,-2 27 680,3 1 0,-4 146 0,13-147-438,-1-7-111,-9 642 138,13-704-402,0 1 0,0-1 0,0 1 0,0-1 0,1 1 0,-1-1 0,1 0 0,0 1 0,0-1 0,0 0 0,1 1 0,-1-1 0,1 0 0,0 0 0,0 0 0,0 0 0,3 3 0,-2-5 0,0 0 0,-1 0 0,1 0 0,0 0 0,0-1 0,1 1 0,-1-1 0,0 0 0,0 0 0,0 0 0,0 0 0,0-1 0,0 1 0,0-1 0,0 1 0,0-1 0,0 0 0,0 0 0,0-1 0,4-1 0,47-22 0,81-51 0,-81 45 0,674-448-403,-626 400 322,-4-5 0,-4-4 0,-4-4 1,139-183-1,-185 212 81,-3-2 0,-3-1 0,-3-3 0,-3 0 0,-3-2 0,-3-2 0,20-93 0,-39 134 0,-1 0 0,-1 0 0,-1-59 0,-4 79 0,-1 0 0,0 0 0,-1 1 0,0-1 0,-1 0 0,-1 1 0,0 0 0,0-1 0,-1 2 0,0-1 0,-1 1 0,0-1 0,-12-13 0,6 11 0,0 1 0,-1 0 0,0 1 0,-1 0 0,0 1 0,-18-9 0,-104-45 0,-3 12 5,-3 5 0,-210-40 0,-304 0 9,587 81-14,1 3 0,-1 3 0,-122 16 0,169-12 0,1 0 0,-1 2 0,1 0 0,-1 1 0,2 1 0,-1 1 0,1 1 0,1 1 0,0 1 0,0 0 0,1 1 0,1 1 0,0 1 0,1 1 0,-22 27 0,15-9 51,2 1-1,2 1 1,1 0-1,1 2 1,3 0-1,0 0 1,-12 70 0,7-5 135,-8 188 1,26-278-187,-3 186 0,5-162 0,2 1 0,1-1 0,11 44 0,-12-71 0,0 0 0,1 0 0,0 0 0,1 0 0,0-1 0,0 1 0,1-1 0,13 15 0,-15-19 0,1 0 0,0-1 0,0 1 0,0-1 0,0 0 0,1 0 0,0-1 0,-1 0 0,1 0 0,1 0 0,-1-1 0,0 0 0,1 0 0,-1 0 0,8 0 0,-12-2-35,0 0 0,0 0 0,0 0 0,0 0 0,0 0 0,0 0 0,0-1 0,0 1 0,0-1 0,0 1 0,0-1 0,0 0 0,0 0 0,-1 1 0,1-2 0,0 1 0,0 0 0,-1 0 0,1 0 0,-1-1 0,1 1 0,-1-1 0,0 1 0,1-1 0,-1 0 0,0 1 0,0-1 0,0 0 0,0 0 0,-1 0 0,1 0 0,0 0 0,-1 1 0,1-1 0,-1 0 0,0-1 0,1 1 0,-1-3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7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77"/>
    </inkml:context>
    <inkml:brush xml:id="br0">
      <inkml:brushProperty name="width" value="0.35" units="cm"/>
      <inkml:brushProperty name="height" value="0.35" units="cm"/>
      <inkml:brushProperty name="color" value="#FFFFFF"/>
    </inkml:brush>
  </inkml:definitions>
  <inkml:trace contextRef="#ctx0" brushRef="#br0">1 6 24575,'5'-6'0,"14"55"0,9 52 0,5 54 0,3 29 0,6 33 0,-4 14 0,-3 1 0,-1 6 0,-1 2 0,-7-18 0,-7-24 0,-7-29 0,-6-37 0,-3-41-8191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30T12:12:44.778"/>
    </inkml:context>
    <inkml:brush xml:id="br0">
      <inkml:brushProperty name="width" value="0.35" units="cm"/>
      <inkml:brushProperty name="height" value="0.35" units="cm"/>
      <inkml:brushProperty name="color" value="#FFFFFF"/>
    </inkml:brush>
  </inkml:definitions>
  <inkml:trace contextRef="#ctx0" brushRef="#br0">1 1 24575,'5'6'0,"14"29"0,9 43 0,10 53 0,6 55 0,-1 35 0,-1 24 0,-8 5 0,8-18 0,1-21 0,-6-40 0,-9-43 0,1-33 0,-3-21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D81AD-9E86-4D1C-995D-79EC99280096}" type="datetimeFigureOut">
              <a:rPr lang="en-US" smtClean="0"/>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B56A1-DDF1-45AE-9F7F-5613C3F4B04F}" type="slidenum">
              <a:rPr lang="en-US" smtClean="0"/>
              <a:t>‹#›</a:t>
            </a:fld>
            <a:endParaRPr lang="en-US"/>
          </a:p>
        </p:txBody>
      </p:sp>
    </p:spTree>
    <p:extLst>
      <p:ext uri="{BB962C8B-B14F-4D97-AF65-F5344CB8AC3E}">
        <p14:creationId xmlns:p14="http://schemas.microsoft.com/office/powerpoint/2010/main" val="120024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Integration is the automated integration of software on code updates. It’s a very wide term that can be applied very differently according to the language and software project at hand. Examples can be:</a:t>
            </a:r>
          </a:p>
          <a:p>
            <a:pPr marL="171450" indent="-171450">
              <a:buFontTx/>
              <a:buChar char="-"/>
            </a:pPr>
            <a:endParaRPr lang="en-US" dirty="0"/>
          </a:p>
          <a:p>
            <a:pPr marL="171450" indent="-171450">
              <a:buFontTx/>
              <a:buChar char="-"/>
            </a:pPr>
            <a:r>
              <a:rPr lang="en-US" dirty="0"/>
              <a:t>Linting, where the code is checked for syntax errors that can prevent it from being ran</a:t>
            </a:r>
          </a:p>
          <a:p>
            <a:pPr marL="171450" indent="-171450">
              <a:buFontTx/>
              <a:buChar char="-"/>
            </a:pPr>
            <a:r>
              <a:rPr lang="en-US" dirty="0"/>
              <a:t>Style checking, where the code is checked for adherence to an agreed set of code style rules. For example, camelCase vs </a:t>
            </a:r>
            <a:r>
              <a:rPr lang="en-US" dirty="0" err="1"/>
              <a:t>snake_case</a:t>
            </a:r>
            <a:endParaRPr lang="en-US" dirty="0"/>
          </a:p>
          <a:p>
            <a:pPr marL="171450" indent="-171450" rtl="0">
              <a:buFontTx/>
              <a:buChar char="-"/>
            </a:pPr>
            <a:r>
              <a:rPr lang="en-US" dirty="0"/>
              <a:t>Testing, where automated tests for the code’s logic are run</a:t>
            </a:r>
          </a:p>
          <a:p>
            <a:pPr marL="0" indent="0">
              <a:buFontTx/>
              <a:buNone/>
            </a:pPr>
            <a:endParaRPr lang="en-US" dirty="0"/>
          </a:p>
          <a:p>
            <a:pPr marL="0" indent="0">
              <a:buFontTx/>
              <a:buNone/>
            </a:pPr>
            <a:endParaRPr lang="en-US" dirty="0"/>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C90B56A1-DDF1-45AE-9F7F-5613C3F4B04F}" type="slidenum">
              <a:rPr lang="en-US" smtClean="0"/>
              <a:t>6</a:t>
            </a:fld>
            <a:endParaRPr lang="en-US"/>
          </a:p>
        </p:txBody>
      </p:sp>
    </p:spTree>
    <p:extLst>
      <p:ext uri="{BB962C8B-B14F-4D97-AF65-F5344CB8AC3E}">
        <p14:creationId xmlns:p14="http://schemas.microsoft.com/office/powerpoint/2010/main" val="352828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Continuous Deployment is the automated publishing of software. Deployment usually happens after code is built and tested with the help of Continuous Integration. The use of these two technologies together is often referred to as a CI/CD pipeline, where the codebase first goes through Continuous Integration, and then Continuous Deployment if it passes all the checks. Continuous Deployment examples:</a:t>
            </a:r>
            <a:br>
              <a:rPr lang="en-US" dirty="0"/>
            </a:br>
            <a:br>
              <a:rPr lang="en-US" dirty="0"/>
            </a:br>
            <a:r>
              <a:rPr lang="en-US" dirty="0"/>
              <a:t>-   Deploying a web app to a cloud server</a:t>
            </a:r>
          </a:p>
          <a:p>
            <a:pPr marL="171450" indent="-171450" rtl="0">
              <a:buFontTx/>
              <a:buChar char="-"/>
            </a:pPr>
            <a:r>
              <a:rPr lang="en-US" dirty="0"/>
              <a:t>Publishing a desktop app to the Microsoft store</a:t>
            </a:r>
          </a:p>
          <a:p>
            <a:pPr marL="171450" indent="-171450" rtl="0">
              <a:buFontTx/>
              <a:buChar char="-"/>
            </a:pPr>
            <a:r>
              <a:rPr lang="en-US" dirty="0"/>
              <a:t>Publishing a mobile app to the Play Store / App Store</a:t>
            </a:r>
          </a:p>
          <a:p>
            <a:pPr marL="171450" indent="-171450" rtl="0">
              <a:buFontTx/>
              <a:buChar char="-"/>
            </a:pPr>
            <a:r>
              <a:rPr lang="en-US" dirty="0"/>
              <a:t>Deploying embedded software to IoT devices</a:t>
            </a:r>
          </a:p>
          <a:p>
            <a:pPr marL="171450" indent="-171450" rtl="0">
              <a:buFontTx/>
              <a:buChar char="-"/>
            </a:pPr>
            <a:endParaRPr lang="en-US" dirty="0"/>
          </a:p>
          <a:p>
            <a:pPr marL="171450" indent="-171450" rtl="0">
              <a:buFontTx/>
              <a:buChar char="-"/>
            </a:pPr>
            <a:endParaRPr lang="en-US" dirty="0"/>
          </a:p>
          <a:p>
            <a:pPr marL="171450" indent="-171450" rtl="0">
              <a:buFontTx/>
              <a:buChar char="-"/>
            </a:pPr>
            <a:endParaRPr lang="en-US" dirty="0"/>
          </a:p>
          <a:p>
            <a:pPr marL="171450" indent="-171450" rtl="0">
              <a:buFontTx/>
              <a:buChar char="-"/>
            </a:pPr>
            <a:endParaRPr lang="en-US" dirty="0"/>
          </a:p>
          <a:p>
            <a:pPr marL="0" indent="0">
              <a:buFontTx/>
              <a:buNone/>
            </a:pPr>
            <a:endParaRPr lang="en-US" dirty="0"/>
          </a:p>
          <a:p>
            <a:pPr marL="0" indent="0">
              <a:buFontTx/>
              <a:buNone/>
            </a:pPr>
            <a:endParaRPr lang="en-US" dirty="0"/>
          </a:p>
          <a:p>
            <a:pPr marL="0" indent="0">
              <a:buFontTx/>
              <a:buNone/>
            </a:pPr>
            <a:endParaRPr lang="en-US" dirty="0"/>
          </a:p>
          <a:p>
            <a:endParaRPr lang="en-US" dirty="0"/>
          </a:p>
        </p:txBody>
      </p:sp>
      <p:sp>
        <p:nvSpPr>
          <p:cNvPr id="4" name="Slide Number Placeholder 3"/>
          <p:cNvSpPr>
            <a:spLocks noGrp="1"/>
          </p:cNvSpPr>
          <p:nvPr>
            <p:ph type="sldNum" sz="quarter" idx="5"/>
          </p:nvPr>
        </p:nvSpPr>
        <p:spPr/>
        <p:txBody>
          <a:bodyPr/>
          <a:lstStyle/>
          <a:p>
            <a:fld id="{C90B56A1-DDF1-45AE-9F7F-5613C3F4B04F}" type="slidenum">
              <a:rPr lang="en-US" smtClean="0"/>
              <a:t>7</a:t>
            </a:fld>
            <a:endParaRPr lang="en-US"/>
          </a:p>
        </p:txBody>
      </p:sp>
    </p:spTree>
    <p:extLst>
      <p:ext uri="{BB962C8B-B14F-4D97-AF65-F5344CB8AC3E}">
        <p14:creationId xmlns:p14="http://schemas.microsoft.com/office/powerpoint/2010/main" val="1192441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Actions are packaged scripts that automate a task. GitHub actions are written in YAML, where they are defined with their inputs, outputs and a script. </a:t>
            </a:r>
          </a:p>
          <a:p>
            <a:pPr rtl="0"/>
            <a:r>
              <a:rPr lang="en-US" dirty="0"/>
              <a:t>GitHub Actions can only be run as a step in a workflow. They can NOT be run on their own.</a:t>
            </a:r>
          </a:p>
          <a:p>
            <a:pPr rtl="0"/>
            <a:endParaRPr lang="en-US" dirty="0"/>
          </a:p>
        </p:txBody>
      </p:sp>
      <p:sp>
        <p:nvSpPr>
          <p:cNvPr id="4" name="Slide Number Placeholder 3"/>
          <p:cNvSpPr>
            <a:spLocks noGrp="1"/>
          </p:cNvSpPr>
          <p:nvPr>
            <p:ph type="sldNum" sz="quarter" idx="5"/>
          </p:nvPr>
        </p:nvSpPr>
        <p:spPr/>
        <p:txBody>
          <a:bodyPr/>
          <a:lstStyle/>
          <a:p>
            <a:fld id="{C90B56A1-DDF1-45AE-9F7F-5613C3F4B04F}" type="slidenum">
              <a:rPr lang="en-US" smtClean="0"/>
              <a:t>9</a:t>
            </a:fld>
            <a:endParaRPr lang="en-US"/>
          </a:p>
        </p:txBody>
      </p:sp>
    </p:spTree>
    <p:extLst>
      <p:ext uri="{BB962C8B-B14F-4D97-AF65-F5344CB8AC3E}">
        <p14:creationId xmlns:p14="http://schemas.microsoft.com/office/powerpoint/2010/main" val="347126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Workflows are a set of instructions that are run in response to an event, also known as a workflow trigger. Examples of these events are:</a:t>
            </a:r>
          </a:p>
          <a:p>
            <a:r>
              <a:rPr lang="en-US" dirty="0"/>
              <a:t>-   Changes to the source code</a:t>
            </a:r>
          </a:p>
          <a:p>
            <a:pPr marL="171450" indent="-171450">
              <a:buFontTx/>
              <a:buChar char="-"/>
            </a:pPr>
            <a:r>
              <a:rPr lang="en-US" dirty="0"/>
              <a:t>Timed intervals</a:t>
            </a:r>
          </a:p>
          <a:p>
            <a:pPr marL="171450" indent="-171450">
              <a:buFontTx/>
              <a:buChar char="-"/>
            </a:pPr>
            <a:r>
              <a:rPr lang="en-US" dirty="0"/>
              <a:t>Manual activation</a:t>
            </a:r>
          </a:p>
          <a:p>
            <a:pPr marL="171450" indent="-171450">
              <a:buFontTx/>
              <a:buChar char="-"/>
            </a:pPr>
            <a:r>
              <a:rPr lang="en-US" dirty="0"/>
              <a:t>New issue opened</a:t>
            </a:r>
          </a:p>
          <a:p>
            <a:pPr marL="171450" indent="-171450">
              <a:buFontTx/>
              <a:buChar char="-"/>
            </a:pPr>
            <a:endParaRPr lang="en-US" dirty="0"/>
          </a:p>
          <a:p>
            <a:pPr marL="0" indent="0">
              <a:buFontTx/>
              <a:buNone/>
            </a:pPr>
            <a:r>
              <a:rPr lang="en-US" dirty="0"/>
              <a:t>Workflows can be run in sequence or in parallel. For example, a workflow can be run in Windows, Ubuntu, and MacOS runners at the same time.</a:t>
            </a:r>
          </a:p>
          <a:p>
            <a:pPr marL="0" indent="0">
              <a:buFontTx/>
              <a:buNone/>
            </a:pPr>
            <a:endParaRPr lang="en-US" dirty="0"/>
          </a:p>
        </p:txBody>
      </p:sp>
      <p:sp>
        <p:nvSpPr>
          <p:cNvPr id="4" name="Slide Number Placeholder 3"/>
          <p:cNvSpPr>
            <a:spLocks noGrp="1"/>
          </p:cNvSpPr>
          <p:nvPr>
            <p:ph type="sldNum" sz="quarter" idx="5"/>
          </p:nvPr>
        </p:nvSpPr>
        <p:spPr/>
        <p:txBody>
          <a:bodyPr/>
          <a:lstStyle/>
          <a:p>
            <a:fld id="{C90B56A1-DDF1-45AE-9F7F-5613C3F4B04F}" type="slidenum">
              <a:rPr lang="en-US" smtClean="0"/>
              <a:t>10</a:t>
            </a:fld>
            <a:endParaRPr lang="en-US"/>
          </a:p>
        </p:txBody>
      </p:sp>
    </p:spTree>
    <p:extLst>
      <p:ext uri="{BB962C8B-B14F-4D97-AF65-F5344CB8AC3E}">
        <p14:creationId xmlns:p14="http://schemas.microsoft.com/office/powerpoint/2010/main" val="425668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0B56A1-DDF1-45AE-9F7F-5613C3F4B04F}" type="slidenum">
              <a:rPr lang="en-US" smtClean="0"/>
              <a:t>11</a:t>
            </a:fld>
            <a:endParaRPr lang="en-US"/>
          </a:p>
        </p:txBody>
      </p:sp>
    </p:spTree>
    <p:extLst>
      <p:ext uri="{BB962C8B-B14F-4D97-AF65-F5344CB8AC3E}">
        <p14:creationId xmlns:p14="http://schemas.microsoft.com/office/powerpoint/2010/main" val="1516893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11389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3622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660762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28679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395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7047377"/>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067269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65478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9134225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15394935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79731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8442296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091357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8978532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6073365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93390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4792438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6076779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5652180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712036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459049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75684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38151295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9028005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3513127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45172634"/>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50340030"/>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89901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15590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1318909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11556455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75452741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038072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3663640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632201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05985437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6341007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988352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052637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5654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2135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48604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592707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0635-0606-5161-1F5D-D57798A50B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36932D-60C0-E054-4C2B-6B8D5B7E7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B2228A-B602-B1AF-0964-7FF299EC0B4F}"/>
              </a:ext>
            </a:extLst>
          </p:cNvPr>
          <p:cNvSpPr>
            <a:spLocks noGrp="1"/>
          </p:cNvSpPr>
          <p:nvPr>
            <p:ph type="dt" sz="half" idx="10"/>
          </p:nvPr>
        </p:nvSpPr>
        <p:spPr/>
        <p:txBody>
          <a:bodyPr/>
          <a:lstStyle/>
          <a:p>
            <a:fld id="{83DDB0EF-0C4E-46F3-A668-DFE2265046B1}" type="datetimeFigureOut">
              <a:rPr lang="en-US" smtClean="0"/>
              <a:t>6/30/2022</a:t>
            </a:fld>
            <a:endParaRPr lang="en-US"/>
          </a:p>
        </p:txBody>
      </p:sp>
      <p:sp>
        <p:nvSpPr>
          <p:cNvPr id="5" name="Footer Placeholder 4">
            <a:extLst>
              <a:ext uri="{FF2B5EF4-FFF2-40B4-BE49-F238E27FC236}">
                <a16:creationId xmlns:a16="http://schemas.microsoft.com/office/drawing/2014/main" id="{743441BA-7424-4319-A9DD-F6AE345D2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3E1A1-F71B-299F-A418-3177ED2F9E41}"/>
              </a:ext>
            </a:extLst>
          </p:cNvPr>
          <p:cNvSpPr>
            <a:spLocks noGrp="1"/>
          </p:cNvSpPr>
          <p:nvPr>
            <p:ph type="sldNum" sz="quarter" idx="12"/>
          </p:nvPr>
        </p:nvSpPr>
        <p:spPr/>
        <p:txBody>
          <a:bodyPr/>
          <a:lstStyle/>
          <a:p>
            <a:fld id="{95354BAF-0093-4A14-BC7A-DF0C25284623}" type="slidenum">
              <a:rPr lang="en-US" smtClean="0"/>
              <a:t>‹#›</a:t>
            </a:fld>
            <a:endParaRPr lang="en-US"/>
          </a:p>
        </p:txBody>
      </p:sp>
    </p:spTree>
    <p:extLst>
      <p:ext uri="{BB962C8B-B14F-4D97-AF65-F5344CB8AC3E}">
        <p14:creationId xmlns:p14="http://schemas.microsoft.com/office/powerpoint/2010/main" val="228639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2002019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r>
              <a:rPr lang="en-US">
                <a:solidFill>
                  <a:schemeClr val="bg1"/>
                </a:solidFill>
              </a:rPr>
              <a:t>Click to edit Master title style</a:t>
            </a: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670265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r>
              <a:rPr lang="en-US">
                <a:solidFill>
                  <a:schemeClr val="bg1"/>
                </a:solidFill>
              </a:rPr>
              <a:t>Click to edit Master title style</a:t>
            </a:r>
          </a:p>
        </p:txBody>
      </p:sp>
    </p:spTree>
    <p:extLst>
      <p:ext uri="{BB962C8B-B14F-4D97-AF65-F5344CB8AC3E}">
        <p14:creationId xmlns:p14="http://schemas.microsoft.com/office/powerpoint/2010/main" val="13655901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r>
              <a:rPr lang="en-US">
                <a:solidFill>
                  <a:schemeClr val="bg1"/>
                </a:solidFill>
              </a:rPr>
              <a:t>Click to edit Master title style</a:t>
            </a: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25724546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312893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228600" marR="0" lvl="1"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Second level</a:t>
            </a:r>
          </a:p>
          <a:p>
            <a:pPr marL="228600" marR="0" lvl="2"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Third level</a:t>
            </a:r>
          </a:p>
          <a:p>
            <a:pPr marL="228600" marR="0" lvl="3"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Fourth level</a:t>
            </a:r>
          </a:p>
          <a:p>
            <a:pPr marL="228600" marR="0" lvl="4"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a:blip r:embed="rId51"/>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11170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6" Type="http://schemas.openxmlformats.org/officeDocument/2006/relationships/customXml" Target="../ink/ink15.xml"/><Relationship Id="rId21" Type="http://schemas.openxmlformats.org/officeDocument/2006/relationships/image" Target="../media/image32.png"/><Relationship Id="rId42" Type="http://schemas.openxmlformats.org/officeDocument/2006/relationships/customXml" Target="../ink/ink24.xml"/><Relationship Id="rId47" Type="http://schemas.openxmlformats.org/officeDocument/2006/relationships/image" Target="../media/image44.png"/><Relationship Id="rId63" Type="http://schemas.openxmlformats.org/officeDocument/2006/relationships/image" Target="../media/image45.png"/><Relationship Id="rId68" Type="http://schemas.openxmlformats.org/officeDocument/2006/relationships/customXml" Target="../ink/ink44.xml"/><Relationship Id="rId84" Type="http://schemas.openxmlformats.org/officeDocument/2006/relationships/customXml" Target="../ink/ink52.xml"/><Relationship Id="rId89" Type="http://schemas.openxmlformats.org/officeDocument/2006/relationships/customXml" Target="../ink/ink55.xml"/><Relationship Id="rId16" Type="http://schemas.openxmlformats.org/officeDocument/2006/relationships/customXml" Target="../ink/ink10.xml"/><Relationship Id="rId11" Type="http://schemas.openxmlformats.org/officeDocument/2006/relationships/image" Target="../media/image27.png"/><Relationship Id="rId32" Type="http://schemas.openxmlformats.org/officeDocument/2006/relationships/customXml" Target="../ink/ink18.xml"/><Relationship Id="rId37" Type="http://schemas.openxmlformats.org/officeDocument/2006/relationships/image" Target="../media/image39.png"/><Relationship Id="rId53" Type="http://schemas.openxmlformats.org/officeDocument/2006/relationships/customXml" Target="../ink/ink32.xml"/><Relationship Id="rId58" Type="http://schemas.openxmlformats.org/officeDocument/2006/relationships/customXml" Target="../ink/ink37.xml"/><Relationship Id="rId74" Type="http://schemas.openxmlformats.org/officeDocument/2006/relationships/customXml" Target="../ink/ink47.xml"/><Relationship Id="rId79" Type="http://schemas.openxmlformats.org/officeDocument/2006/relationships/image" Target="../media/image53.png"/><Relationship Id="rId5" Type="http://schemas.openxmlformats.org/officeDocument/2006/relationships/image" Target="../media/image24.png"/><Relationship Id="rId90" Type="http://schemas.openxmlformats.org/officeDocument/2006/relationships/customXml" Target="../ink/ink56.xml"/><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35.png"/><Relationship Id="rId30" Type="http://schemas.openxmlformats.org/officeDocument/2006/relationships/customXml" Target="../ink/ink17.xml"/><Relationship Id="rId35" Type="http://schemas.openxmlformats.org/officeDocument/2006/relationships/customXml" Target="../ink/ink20.xml"/><Relationship Id="rId43" Type="http://schemas.openxmlformats.org/officeDocument/2006/relationships/image" Target="../media/image42.png"/><Relationship Id="rId48" Type="http://schemas.openxmlformats.org/officeDocument/2006/relationships/customXml" Target="../ink/ink27.xml"/><Relationship Id="rId56" Type="http://schemas.openxmlformats.org/officeDocument/2006/relationships/customXml" Target="../ink/ink35.xml"/><Relationship Id="rId64" Type="http://schemas.openxmlformats.org/officeDocument/2006/relationships/customXml" Target="../ink/ink42.xml"/><Relationship Id="rId69" Type="http://schemas.openxmlformats.org/officeDocument/2006/relationships/image" Target="../media/image48.png"/><Relationship Id="rId77" Type="http://schemas.openxmlformats.org/officeDocument/2006/relationships/image" Target="../media/image52.png"/><Relationship Id="rId8" Type="http://schemas.openxmlformats.org/officeDocument/2006/relationships/customXml" Target="../ink/ink6.xml"/><Relationship Id="rId51" Type="http://schemas.openxmlformats.org/officeDocument/2006/relationships/customXml" Target="../ink/ink30.xml"/><Relationship Id="rId72" Type="http://schemas.openxmlformats.org/officeDocument/2006/relationships/customXml" Target="../ink/ink46.xml"/><Relationship Id="rId80" Type="http://schemas.openxmlformats.org/officeDocument/2006/relationships/customXml" Target="../ink/ink50.xml"/><Relationship Id="rId85" Type="http://schemas.openxmlformats.org/officeDocument/2006/relationships/image" Target="../media/image56.png"/><Relationship Id="rId3" Type="http://schemas.openxmlformats.org/officeDocument/2006/relationships/image" Target="../media/image23.png"/><Relationship Id="rId12" Type="http://schemas.openxmlformats.org/officeDocument/2006/relationships/customXml" Target="../ink/ink8.xml"/><Relationship Id="rId17" Type="http://schemas.openxmlformats.org/officeDocument/2006/relationships/image" Target="../media/image30.png"/><Relationship Id="rId25" Type="http://schemas.openxmlformats.org/officeDocument/2006/relationships/image" Target="../media/image34.png"/><Relationship Id="rId33" Type="http://schemas.openxmlformats.org/officeDocument/2006/relationships/image" Target="../media/image38.png"/><Relationship Id="rId38" Type="http://schemas.openxmlformats.org/officeDocument/2006/relationships/customXml" Target="../ink/ink22.xml"/><Relationship Id="rId46" Type="http://schemas.openxmlformats.org/officeDocument/2006/relationships/customXml" Target="../ink/ink26.xml"/><Relationship Id="rId59" Type="http://schemas.openxmlformats.org/officeDocument/2006/relationships/customXml" Target="../ink/ink38.xml"/><Relationship Id="rId67" Type="http://schemas.openxmlformats.org/officeDocument/2006/relationships/image" Target="../media/image47.png"/><Relationship Id="rId20" Type="http://schemas.openxmlformats.org/officeDocument/2006/relationships/customXml" Target="../ink/ink12.xml"/><Relationship Id="rId41" Type="http://schemas.openxmlformats.org/officeDocument/2006/relationships/image" Target="../media/image41.png"/><Relationship Id="rId54" Type="http://schemas.openxmlformats.org/officeDocument/2006/relationships/customXml" Target="../ink/ink33.xml"/><Relationship Id="rId62" Type="http://schemas.openxmlformats.org/officeDocument/2006/relationships/customXml" Target="../ink/ink41.xml"/><Relationship Id="rId70" Type="http://schemas.openxmlformats.org/officeDocument/2006/relationships/customXml" Target="../ink/ink4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54.xml"/><Relationship Id="rId91" Type="http://schemas.openxmlformats.org/officeDocument/2006/relationships/customXml" Target="../ink/ink57.xml"/><Relationship Id="rId1" Type="http://schemas.openxmlformats.org/officeDocument/2006/relationships/slideLayout" Target="../slideLayouts/slideLayout7.xml"/><Relationship Id="rId6" Type="http://schemas.openxmlformats.org/officeDocument/2006/relationships/customXml" Target="../ink/ink5.xml"/><Relationship Id="rId15" Type="http://schemas.openxmlformats.org/officeDocument/2006/relationships/image" Target="../media/image29.png"/><Relationship Id="rId23" Type="http://schemas.openxmlformats.org/officeDocument/2006/relationships/image" Target="../media/image33.png"/><Relationship Id="rId28" Type="http://schemas.openxmlformats.org/officeDocument/2006/relationships/customXml" Target="../ink/ink16.xml"/><Relationship Id="rId36" Type="http://schemas.openxmlformats.org/officeDocument/2006/relationships/customXml" Target="../ink/ink21.xml"/><Relationship Id="rId49" Type="http://schemas.openxmlformats.org/officeDocument/2006/relationships/customXml" Target="../ink/ink28.xml"/><Relationship Id="rId57" Type="http://schemas.openxmlformats.org/officeDocument/2006/relationships/customXml" Target="../ink/ink36.xml"/><Relationship Id="rId10" Type="http://schemas.openxmlformats.org/officeDocument/2006/relationships/customXml" Target="../ink/ink7.xml"/><Relationship Id="rId31" Type="http://schemas.openxmlformats.org/officeDocument/2006/relationships/image" Target="../media/image37.png"/><Relationship Id="rId44" Type="http://schemas.openxmlformats.org/officeDocument/2006/relationships/customXml" Target="../ink/ink25.xml"/><Relationship Id="rId52" Type="http://schemas.openxmlformats.org/officeDocument/2006/relationships/customXml" Target="../ink/ink31.xml"/><Relationship Id="rId60" Type="http://schemas.openxmlformats.org/officeDocument/2006/relationships/customXml" Target="../ink/ink39.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49.xml"/><Relationship Id="rId81" Type="http://schemas.openxmlformats.org/officeDocument/2006/relationships/image" Target="../media/image54.png"/><Relationship Id="rId86" Type="http://schemas.openxmlformats.org/officeDocument/2006/relationships/customXml" Target="../ink/ink53.xml"/><Relationship Id="rId4" Type="http://schemas.openxmlformats.org/officeDocument/2006/relationships/customXml" Target="../ink/ink4.xml"/><Relationship Id="rId9" Type="http://schemas.openxmlformats.org/officeDocument/2006/relationships/image" Target="../media/image26.png"/><Relationship Id="rId13" Type="http://schemas.openxmlformats.org/officeDocument/2006/relationships/image" Target="../media/image28.png"/><Relationship Id="rId18" Type="http://schemas.openxmlformats.org/officeDocument/2006/relationships/customXml" Target="../ink/ink11.xml"/><Relationship Id="rId39" Type="http://schemas.openxmlformats.org/officeDocument/2006/relationships/image" Target="../media/image40.png"/><Relationship Id="rId34" Type="http://schemas.openxmlformats.org/officeDocument/2006/relationships/customXml" Target="../ink/ink19.xml"/><Relationship Id="rId50" Type="http://schemas.openxmlformats.org/officeDocument/2006/relationships/customXml" Target="../ink/ink29.xml"/><Relationship Id="rId55" Type="http://schemas.openxmlformats.org/officeDocument/2006/relationships/customXml" Target="../ink/ink34.xml"/><Relationship Id="rId76" Type="http://schemas.openxmlformats.org/officeDocument/2006/relationships/customXml" Target="../ink/ink48.xml"/><Relationship Id="rId7" Type="http://schemas.openxmlformats.org/officeDocument/2006/relationships/image" Target="../media/image25.png"/><Relationship Id="rId71" Type="http://schemas.openxmlformats.org/officeDocument/2006/relationships/image" Target="../media/image49.png"/><Relationship Id="rId2" Type="http://schemas.openxmlformats.org/officeDocument/2006/relationships/customXml" Target="../ink/ink3.xml"/><Relationship Id="rId29" Type="http://schemas.openxmlformats.org/officeDocument/2006/relationships/image" Target="../media/image36.png"/><Relationship Id="rId24" Type="http://schemas.openxmlformats.org/officeDocument/2006/relationships/customXml" Target="../ink/ink14.xml"/><Relationship Id="rId40" Type="http://schemas.openxmlformats.org/officeDocument/2006/relationships/customXml" Target="../ink/ink23.xml"/><Relationship Id="rId45" Type="http://schemas.openxmlformats.org/officeDocument/2006/relationships/image" Target="../media/image43.png"/><Relationship Id="rId66" Type="http://schemas.openxmlformats.org/officeDocument/2006/relationships/customXml" Target="../ink/ink43.xml"/><Relationship Id="rId87" Type="http://schemas.openxmlformats.org/officeDocument/2006/relationships/image" Target="../media/image57.png"/><Relationship Id="rId61" Type="http://schemas.openxmlformats.org/officeDocument/2006/relationships/customXml" Target="../ink/ink40.xml"/><Relationship Id="rId82" Type="http://schemas.openxmlformats.org/officeDocument/2006/relationships/customXml" Target="../ink/ink51.xml"/><Relationship Id="rId19"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github.com/join" TargetMode="External"/><Relationship Id="rId1" Type="http://schemas.openxmlformats.org/officeDocument/2006/relationships/slideLayout" Target="../slideLayouts/slideLayout34.xml"/><Relationship Id="rId5" Type="http://schemas.openxmlformats.org/officeDocument/2006/relationships/hyperlink" Target="https://git-scm.com/download" TargetMode="External"/><Relationship Id="rId4" Type="http://schemas.openxmlformats.org/officeDocument/2006/relationships/hyperlink" Target="https://www.python.org/download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9C1D3138-8410-EEFC-36DA-BF093FEF0B55}"/>
              </a:ext>
            </a:extLst>
          </p:cNvPr>
          <p:cNvSpPr>
            <a:spLocks noGrp="1"/>
          </p:cNvSpPr>
          <p:nvPr>
            <p:ph type="body" sz="quarter" idx="16"/>
          </p:nvPr>
        </p:nvSpPr>
        <p:spPr>
          <a:xfrm>
            <a:off x="8367458" y="5771898"/>
            <a:ext cx="3646487" cy="553998"/>
          </a:xfrm>
        </p:spPr>
        <p:txBody>
          <a:bodyPr/>
          <a:lstStyle/>
          <a:p>
            <a:r>
              <a:rPr lang="el-GR" b="1" dirty="0">
                <a:solidFill>
                  <a:schemeClr val="bg1"/>
                </a:solidFill>
              </a:rPr>
              <a:t>β</a:t>
            </a:r>
            <a:r>
              <a:rPr lang="tr-TR" b="1" dirty="0">
                <a:solidFill>
                  <a:schemeClr val="bg1"/>
                </a:solidFill>
              </a:rPr>
              <a:t> </a:t>
            </a:r>
            <a:r>
              <a:rPr lang="tr-TR" dirty="0">
                <a:solidFill>
                  <a:schemeClr val="bg1"/>
                </a:solidFill>
              </a:rPr>
              <a:t>Microsoft Learn Student Ambassador</a:t>
            </a:r>
            <a:endParaRPr lang="en-US" dirty="0">
              <a:solidFill>
                <a:schemeClr val="bg1"/>
              </a:solidFill>
            </a:endParaRPr>
          </a:p>
        </p:txBody>
      </p:sp>
      <p:sp>
        <p:nvSpPr>
          <p:cNvPr id="10" name="Text Placeholder 2">
            <a:extLst>
              <a:ext uri="{FF2B5EF4-FFF2-40B4-BE49-F238E27FC236}">
                <a16:creationId xmlns:a16="http://schemas.microsoft.com/office/drawing/2014/main" id="{BC23C29B-22C1-ED69-3F7D-B3ADA2C26B9D}"/>
              </a:ext>
            </a:extLst>
          </p:cNvPr>
          <p:cNvSpPr>
            <a:spLocks noGrp="1"/>
          </p:cNvSpPr>
          <p:nvPr>
            <p:ph type="body" sz="quarter" idx="14"/>
          </p:nvPr>
        </p:nvSpPr>
        <p:spPr>
          <a:xfrm>
            <a:off x="8367458" y="5171882"/>
            <a:ext cx="3850193" cy="553998"/>
          </a:xfrm>
        </p:spPr>
        <p:txBody>
          <a:bodyPr/>
          <a:lstStyle/>
          <a:p>
            <a:r>
              <a:rPr lang="tr-TR" dirty="0"/>
              <a:t>Çetin Kaan Taşkıngenç</a:t>
            </a:r>
            <a:endParaRPr lang="en-US" dirty="0"/>
          </a:p>
        </p:txBody>
      </p:sp>
      <p:sp>
        <p:nvSpPr>
          <p:cNvPr id="12" name="Title 3">
            <a:extLst>
              <a:ext uri="{FF2B5EF4-FFF2-40B4-BE49-F238E27FC236}">
                <a16:creationId xmlns:a16="http://schemas.microsoft.com/office/drawing/2014/main" id="{16B1306F-47E0-5930-D8E2-2F1538049ED1}"/>
              </a:ext>
            </a:extLst>
          </p:cNvPr>
          <p:cNvSpPr>
            <a:spLocks noGrp="1"/>
          </p:cNvSpPr>
          <p:nvPr>
            <p:ph type="title"/>
          </p:nvPr>
        </p:nvSpPr>
        <p:spPr>
          <a:xfrm>
            <a:off x="584200" y="2979778"/>
            <a:ext cx="6816725" cy="553998"/>
          </a:xfrm>
        </p:spPr>
        <p:txBody>
          <a:bodyPr/>
          <a:lstStyle/>
          <a:p>
            <a:r>
              <a:rPr lang="en-US" dirty="0"/>
              <a:t>Get Started With GitHub Actions</a:t>
            </a:r>
          </a:p>
        </p:txBody>
      </p:sp>
      <p:sp>
        <p:nvSpPr>
          <p:cNvPr id="16" name="Text Placeholder 5">
            <a:extLst>
              <a:ext uri="{FF2B5EF4-FFF2-40B4-BE49-F238E27FC236}">
                <a16:creationId xmlns:a16="http://schemas.microsoft.com/office/drawing/2014/main" id="{0B69CE4E-AC5A-B987-330F-C8B40DA3EDFA}"/>
              </a:ext>
            </a:extLst>
          </p:cNvPr>
          <p:cNvSpPr>
            <a:spLocks noGrp="1"/>
          </p:cNvSpPr>
          <p:nvPr>
            <p:ph type="body" sz="quarter" idx="13"/>
          </p:nvPr>
        </p:nvSpPr>
        <p:spPr>
          <a:xfrm>
            <a:off x="8367458" y="3480195"/>
            <a:ext cx="3646487" cy="430887"/>
          </a:xfrm>
        </p:spPr>
        <p:txBody>
          <a:bodyPr/>
          <a:lstStyle/>
          <a:p>
            <a:r>
              <a:rPr lang="en-US" dirty="0"/>
              <a:t>Ali Elbashir</a:t>
            </a:r>
          </a:p>
        </p:txBody>
      </p:sp>
      <p:sp>
        <p:nvSpPr>
          <p:cNvPr id="18" name="Text Placeholder 6">
            <a:extLst>
              <a:ext uri="{FF2B5EF4-FFF2-40B4-BE49-F238E27FC236}">
                <a16:creationId xmlns:a16="http://schemas.microsoft.com/office/drawing/2014/main" id="{0468FB52-9B27-C4E5-0918-A38F5FBC06AF}"/>
              </a:ext>
            </a:extLst>
          </p:cNvPr>
          <p:cNvSpPr>
            <a:spLocks noGrp="1"/>
          </p:cNvSpPr>
          <p:nvPr>
            <p:ph type="body" sz="quarter" idx="15"/>
          </p:nvPr>
        </p:nvSpPr>
        <p:spPr>
          <a:xfrm>
            <a:off x="8367458" y="4085243"/>
            <a:ext cx="3646487" cy="553998"/>
          </a:xfrm>
        </p:spPr>
        <p:txBody>
          <a:bodyPr/>
          <a:lstStyle/>
          <a:p>
            <a:r>
              <a:rPr lang="el-GR" b="1" dirty="0">
                <a:solidFill>
                  <a:schemeClr val="bg1"/>
                </a:solidFill>
              </a:rPr>
              <a:t>α</a:t>
            </a:r>
            <a:r>
              <a:rPr lang="tr-TR" b="1" dirty="0">
                <a:solidFill>
                  <a:schemeClr val="bg1"/>
                </a:solidFill>
              </a:rPr>
              <a:t> </a:t>
            </a:r>
            <a:r>
              <a:rPr lang="tr-TR" dirty="0">
                <a:solidFill>
                  <a:schemeClr val="bg1"/>
                </a:solidFill>
              </a:rPr>
              <a:t>Microsoft Learn Student Ambassador</a:t>
            </a:r>
            <a:endParaRPr lang="en-US"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B11D646-018C-7045-7971-D76877F96A1E}"/>
                  </a:ext>
                </a:extLst>
              </p14:cNvPr>
              <p14:cNvContentPartPr/>
              <p14:nvPr/>
            </p14:nvContentPartPr>
            <p14:xfrm>
              <a:off x="657622" y="5610796"/>
              <a:ext cx="348120" cy="577800"/>
            </p14:xfrm>
          </p:contentPart>
        </mc:Choice>
        <mc:Fallback xmlns="">
          <p:pic>
            <p:nvPicPr>
              <p:cNvPr id="5" name="Ink 4">
                <a:extLst>
                  <a:ext uri="{FF2B5EF4-FFF2-40B4-BE49-F238E27FC236}">
                    <a16:creationId xmlns:a16="http://schemas.microsoft.com/office/drawing/2014/main" id="{7B11D646-018C-7045-7971-D76877F96A1E}"/>
                  </a:ext>
                </a:extLst>
              </p:cNvPr>
              <p:cNvPicPr/>
              <p:nvPr/>
            </p:nvPicPr>
            <p:blipFill>
              <a:blip r:embed="rId3"/>
              <a:stretch>
                <a:fillRect/>
              </a:stretch>
            </p:blipFill>
            <p:spPr>
              <a:xfrm>
                <a:off x="594982" y="5548156"/>
                <a:ext cx="473760" cy="703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71EE6FB-987A-1CEB-B6A5-E9B280171C45}"/>
                  </a:ext>
                </a:extLst>
              </p14:cNvPr>
              <p14:cNvContentPartPr/>
              <p14:nvPr/>
            </p14:nvContentPartPr>
            <p14:xfrm>
              <a:off x="579502" y="5850916"/>
              <a:ext cx="4875840" cy="559440"/>
            </p14:xfrm>
          </p:contentPart>
        </mc:Choice>
        <mc:Fallback xmlns="">
          <p:pic>
            <p:nvPicPr>
              <p:cNvPr id="6" name="Ink 5">
                <a:extLst>
                  <a:ext uri="{FF2B5EF4-FFF2-40B4-BE49-F238E27FC236}">
                    <a16:creationId xmlns:a16="http://schemas.microsoft.com/office/drawing/2014/main" id="{B71EE6FB-987A-1CEB-B6A5-E9B280171C45}"/>
                  </a:ext>
                </a:extLst>
              </p:cNvPr>
              <p:cNvPicPr/>
              <p:nvPr/>
            </p:nvPicPr>
            <p:blipFill>
              <a:blip r:embed="rId5"/>
              <a:stretch>
                <a:fillRect/>
              </a:stretch>
            </p:blipFill>
            <p:spPr>
              <a:xfrm>
                <a:off x="516862" y="5788276"/>
                <a:ext cx="5001480" cy="685080"/>
              </a:xfrm>
              <a:prstGeom prst="rect">
                <a:avLst/>
              </a:prstGeom>
            </p:spPr>
          </p:pic>
        </mc:Fallback>
      </mc:AlternateContent>
    </p:spTree>
    <p:extLst>
      <p:ext uri="{BB962C8B-B14F-4D97-AF65-F5344CB8AC3E}">
        <p14:creationId xmlns:p14="http://schemas.microsoft.com/office/powerpoint/2010/main" val="63674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CCF5-EF75-A2FB-51F9-B6089848546D}"/>
              </a:ext>
            </a:extLst>
          </p:cNvPr>
          <p:cNvSpPr>
            <a:spLocks noGrp="1"/>
          </p:cNvSpPr>
          <p:nvPr>
            <p:ph type="title"/>
          </p:nvPr>
        </p:nvSpPr>
        <p:spPr>
          <a:xfrm>
            <a:off x="585216" y="2309812"/>
            <a:ext cx="3182027" cy="553998"/>
          </a:xfrm>
        </p:spPr>
        <p:txBody>
          <a:bodyPr/>
          <a:lstStyle/>
          <a:p>
            <a:r>
              <a:rPr lang="en-US" dirty="0"/>
              <a:t>Workflows</a:t>
            </a:r>
          </a:p>
        </p:txBody>
      </p:sp>
      <p:sp>
        <p:nvSpPr>
          <p:cNvPr id="3" name="Text Placeholder 2">
            <a:extLst>
              <a:ext uri="{FF2B5EF4-FFF2-40B4-BE49-F238E27FC236}">
                <a16:creationId xmlns:a16="http://schemas.microsoft.com/office/drawing/2014/main" id="{937AB3AD-AECA-F72D-A2B6-B020723A9E17}"/>
              </a:ext>
            </a:extLst>
          </p:cNvPr>
          <p:cNvSpPr>
            <a:spLocks noGrp="1"/>
          </p:cNvSpPr>
          <p:nvPr>
            <p:ph type="body" sz="quarter" idx="11"/>
          </p:nvPr>
        </p:nvSpPr>
        <p:spPr>
          <a:xfrm>
            <a:off x="4356100" y="2309812"/>
            <a:ext cx="7253288" cy="2806922"/>
          </a:xfrm>
        </p:spPr>
        <p:txBody>
          <a:bodyPr/>
          <a:lstStyle/>
          <a:p>
            <a:r>
              <a:rPr lang="en-US" dirty="0"/>
              <a:t>Set of instructions</a:t>
            </a:r>
          </a:p>
          <a:p>
            <a:r>
              <a:rPr lang="en-US" dirty="0"/>
              <a:t>Activated by events</a:t>
            </a:r>
          </a:p>
          <a:p>
            <a:r>
              <a:rPr lang="en-US" dirty="0"/>
              <a:t>Run in virtual machines</a:t>
            </a:r>
          </a:p>
          <a:p>
            <a:r>
              <a:rPr lang="en-US" dirty="0"/>
              <a:t>Can run in sequence or in parallel</a:t>
            </a:r>
          </a:p>
          <a:p>
            <a:endParaRPr lang="en-US" dirty="0"/>
          </a:p>
        </p:txBody>
      </p:sp>
      <p:pic>
        <p:nvPicPr>
          <p:cNvPr id="7" name="Picture 6">
            <a:extLst>
              <a:ext uri="{FF2B5EF4-FFF2-40B4-BE49-F238E27FC236}">
                <a16:creationId xmlns:a16="http://schemas.microsoft.com/office/drawing/2014/main" id="{5EEE38F4-0859-974B-DA14-CAC103CFA663}"/>
              </a:ext>
            </a:extLst>
          </p:cNvPr>
          <p:cNvPicPr>
            <a:picLocks noChangeAspect="1"/>
          </p:cNvPicPr>
          <p:nvPr/>
        </p:nvPicPr>
        <p:blipFill>
          <a:blip r:embed="rId3"/>
          <a:stretch>
            <a:fillRect/>
          </a:stretch>
        </p:blipFill>
        <p:spPr>
          <a:xfrm>
            <a:off x="0" y="3953445"/>
            <a:ext cx="4560346" cy="2865622"/>
          </a:xfrm>
          <a:prstGeom prst="rect">
            <a:avLst/>
          </a:prstGeom>
        </p:spPr>
      </p:pic>
    </p:spTree>
    <p:extLst>
      <p:ext uri="{BB962C8B-B14F-4D97-AF65-F5344CB8AC3E}">
        <p14:creationId xmlns:p14="http://schemas.microsoft.com/office/powerpoint/2010/main" val="6037846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CCF5-EF75-A2FB-51F9-B6089848546D}"/>
              </a:ext>
            </a:extLst>
          </p:cNvPr>
          <p:cNvSpPr>
            <a:spLocks noGrp="1"/>
          </p:cNvSpPr>
          <p:nvPr>
            <p:ph type="title"/>
          </p:nvPr>
        </p:nvSpPr>
        <p:spPr>
          <a:xfrm>
            <a:off x="585216" y="2309812"/>
            <a:ext cx="3182027" cy="553998"/>
          </a:xfrm>
        </p:spPr>
        <p:txBody>
          <a:bodyPr/>
          <a:lstStyle/>
          <a:p>
            <a:r>
              <a:rPr lang="en-US" dirty="0"/>
              <a:t>Workflows</a:t>
            </a:r>
          </a:p>
        </p:txBody>
      </p:sp>
      <p:sp>
        <p:nvSpPr>
          <p:cNvPr id="3" name="Text Placeholder 2">
            <a:extLst>
              <a:ext uri="{FF2B5EF4-FFF2-40B4-BE49-F238E27FC236}">
                <a16:creationId xmlns:a16="http://schemas.microsoft.com/office/drawing/2014/main" id="{937AB3AD-AECA-F72D-A2B6-B020723A9E17}"/>
              </a:ext>
            </a:extLst>
          </p:cNvPr>
          <p:cNvSpPr>
            <a:spLocks noGrp="1"/>
          </p:cNvSpPr>
          <p:nvPr>
            <p:ph type="body" sz="quarter" idx="11"/>
          </p:nvPr>
        </p:nvSpPr>
        <p:spPr>
          <a:xfrm>
            <a:off x="4356100" y="2309812"/>
            <a:ext cx="7253288" cy="2643801"/>
          </a:xfrm>
        </p:spPr>
        <p:txBody>
          <a:bodyPr/>
          <a:lstStyle/>
          <a:p>
            <a:r>
              <a:rPr lang="en-US" dirty="0"/>
              <a:t>Can utilize open-source published Actions</a:t>
            </a:r>
          </a:p>
          <a:p>
            <a:r>
              <a:rPr lang="en-US" dirty="0"/>
              <a:t>Free to use for open-source projects</a:t>
            </a:r>
          </a:p>
          <a:p>
            <a:r>
              <a:rPr lang="en-US" dirty="0"/>
              <a:t>Ensures high quality issues and pull requests are submitted</a:t>
            </a:r>
          </a:p>
          <a:p>
            <a:endParaRPr lang="en-US" dirty="0"/>
          </a:p>
        </p:txBody>
      </p:sp>
    </p:spTree>
    <p:extLst>
      <p:ext uri="{BB962C8B-B14F-4D97-AF65-F5344CB8AC3E}">
        <p14:creationId xmlns:p14="http://schemas.microsoft.com/office/powerpoint/2010/main" val="40542702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B393-A28F-1892-58DD-7068607FC97F}"/>
              </a:ext>
            </a:extLst>
          </p:cNvPr>
          <p:cNvSpPr>
            <a:spLocks noGrp="1"/>
          </p:cNvSpPr>
          <p:nvPr>
            <p:ph type="title"/>
          </p:nvPr>
        </p:nvSpPr>
        <p:spPr/>
        <p:txBody>
          <a:bodyPr/>
          <a:lstStyle/>
          <a:p>
            <a:r>
              <a:rPr lang="en-US" dirty="0"/>
              <a:t>Exercise: Build a CI workflow</a:t>
            </a:r>
          </a:p>
        </p:txBody>
      </p:sp>
    </p:spTree>
    <p:extLst>
      <p:ext uri="{BB962C8B-B14F-4D97-AF65-F5344CB8AC3E}">
        <p14:creationId xmlns:p14="http://schemas.microsoft.com/office/powerpoint/2010/main" val="295136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A4CE-E06E-7B39-3645-7333196BE51C}"/>
              </a:ext>
            </a:extLst>
          </p:cNvPr>
          <p:cNvSpPr>
            <a:spLocks noGrp="1"/>
          </p:cNvSpPr>
          <p:nvPr>
            <p:ph type="title"/>
          </p:nvPr>
        </p:nvSpPr>
        <p:spPr>
          <a:xfrm>
            <a:off x="551313" y="2875002"/>
            <a:ext cx="2312879" cy="1107996"/>
          </a:xfrm>
        </p:spPr>
        <p:txBody>
          <a:bodyPr/>
          <a:lstStyle/>
          <a:p>
            <a:r>
              <a:rPr lang="en-US" dirty="0">
                <a:solidFill>
                  <a:schemeClr val="bg1"/>
                </a:solidFill>
              </a:rPr>
              <a:t>Knowledge Check</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7EE4532-BCD6-7A27-F6B1-29C5E1A75DF4}"/>
                  </a:ext>
                </a:extLst>
              </p14:cNvPr>
              <p14:cNvContentPartPr/>
              <p14:nvPr/>
            </p14:nvContentPartPr>
            <p14:xfrm>
              <a:off x="4012798" y="4401075"/>
              <a:ext cx="227880" cy="971280"/>
            </p14:xfrm>
          </p:contentPart>
        </mc:Choice>
        <mc:Fallback>
          <p:pic>
            <p:nvPicPr>
              <p:cNvPr id="3" name="Ink 2">
                <a:extLst>
                  <a:ext uri="{FF2B5EF4-FFF2-40B4-BE49-F238E27FC236}">
                    <a16:creationId xmlns:a16="http://schemas.microsoft.com/office/drawing/2014/main" id="{37EE4532-BCD6-7A27-F6B1-29C5E1A75DF4}"/>
                  </a:ext>
                </a:extLst>
              </p:cNvPr>
              <p:cNvPicPr/>
              <p:nvPr/>
            </p:nvPicPr>
            <p:blipFill>
              <a:blip r:embed="rId3"/>
              <a:stretch>
                <a:fillRect/>
              </a:stretch>
            </p:blipFill>
            <p:spPr>
              <a:xfrm>
                <a:off x="3949798" y="4338075"/>
                <a:ext cx="353520" cy="1096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0C9232E-4E00-923D-4625-87549E148EAD}"/>
                  </a:ext>
                </a:extLst>
              </p14:cNvPr>
              <p14:cNvContentPartPr/>
              <p14:nvPr/>
            </p14:nvContentPartPr>
            <p14:xfrm>
              <a:off x="4032427" y="4502083"/>
              <a:ext cx="7477560" cy="1217160"/>
            </p14:xfrm>
          </p:contentPart>
        </mc:Choice>
        <mc:Fallback>
          <p:pic>
            <p:nvPicPr>
              <p:cNvPr id="5" name="Ink 4">
                <a:extLst>
                  <a:ext uri="{FF2B5EF4-FFF2-40B4-BE49-F238E27FC236}">
                    <a16:creationId xmlns:a16="http://schemas.microsoft.com/office/drawing/2014/main" id="{30C9232E-4E00-923D-4625-87549E148EAD}"/>
                  </a:ext>
                </a:extLst>
              </p:cNvPr>
              <p:cNvPicPr/>
              <p:nvPr/>
            </p:nvPicPr>
            <p:blipFill>
              <a:blip r:embed="rId5"/>
              <a:stretch>
                <a:fillRect/>
              </a:stretch>
            </p:blipFill>
            <p:spPr>
              <a:xfrm>
                <a:off x="3969427" y="4439083"/>
                <a:ext cx="7603200" cy="1342800"/>
              </a:xfrm>
              <a:prstGeom prst="rect">
                <a:avLst/>
              </a:prstGeom>
            </p:spPr>
          </p:pic>
        </mc:Fallback>
      </mc:AlternateContent>
      <p:grpSp>
        <p:nvGrpSpPr>
          <p:cNvPr id="24" name="Group 23">
            <a:extLst>
              <a:ext uri="{FF2B5EF4-FFF2-40B4-BE49-F238E27FC236}">
                <a16:creationId xmlns:a16="http://schemas.microsoft.com/office/drawing/2014/main" id="{06EB95AD-6961-5BEC-37FC-2B1C56A650FA}"/>
              </a:ext>
            </a:extLst>
          </p:cNvPr>
          <p:cNvGrpSpPr/>
          <p:nvPr/>
        </p:nvGrpSpPr>
        <p:grpSpPr>
          <a:xfrm>
            <a:off x="8329576" y="4293255"/>
            <a:ext cx="3147480" cy="1734480"/>
            <a:chOff x="4820998" y="4132515"/>
            <a:chExt cx="3147480" cy="1734480"/>
          </a:xfrm>
        </p:grpSpPr>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9CCC97D0-5B98-85D0-CFA4-C4FCCA5517D3}"/>
                    </a:ext>
                  </a:extLst>
                </p14:cNvPr>
                <p14:cNvContentPartPr/>
                <p14:nvPr/>
              </p14:nvContentPartPr>
              <p14:xfrm>
                <a:off x="5512918" y="4761795"/>
                <a:ext cx="2434320" cy="283320"/>
              </p14:xfrm>
            </p:contentPart>
          </mc:Choice>
          <mc:Fallback>
            <p:pic>
              <p:nvPicPr>
                <p:cNvPr id="25" name="Ink 24">
                  <a:extLst>
                    <a:ext uri="{FF2B5EF4-FFF2-40B4-BE49-F238E27FC236}">
                      <a16:creationId xmlns:a16="http://schemas.microsoft.com/office/drawing/2014/main" id="{9CCC97D0-5B98-85D0-CFA4-C4FCCA5517D3}"/>
                    </a:ext>
                  </a:extLst>
                </p:cNvPr>
                <p:cNvPicPr/>
                <p:nvPr/>
              </p:nvPicPr>
              <p:blipFill>
                <a:blip r:embed="rId7"/>
                <a:stretch>
                  <a:fillRect/>
                </a:stretch>
              </p:blipFill>
              <p:spPr>
                <a:xfrm>
                  <a:off x="5450278" y="4699155"/>
                  <a:ext cx="255996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5">
                  <a:extLst>
                    <a:ext uri="{FF2B5EF4-FFF2-40B4-BE49-F238E27FC236}">
                      <a16:creationId xmlns:a16="http://schemas.microsoft.com/office/drawing/2014/main" id="{AFEE12AD-0F7D-84F7-7148-21464DAF567F}"/>
                    </a:ext>
                  </a:extLst>
                </p14:cNvPr>
                <p14:cNvContentPartPr/>
                <p14:nvPr/>
              </p14:nvContentPartPr>
              <p14:xfrm>
                <a:off x="6050038" y="4880235"/>
                <a:ext cx="1918440" cy="986760"/>
              </p14:xfrm>
            </p:contentPart>
          </mc:Choice>
          <mc:Fallback>
            <p:pic>
              <p:nvPicPr>
                <p:cNvPr id="26" name="Ink 25">
                  <a:extLst>
                    <a:ext uri="{FF2B5EF4-FFF2-40B4-BE49-F238E27FC236}">
                      <a16:creationId xmlns:a16="http://schemas.microsoft.com/office/drawing/2014/main" id="{AFEE12AD-0F7D-84F7-7148-21464DAF567F}"/>
                    </a:ext>
                  </a:extLst>
                </p:cNvPr>
                <p:cNvPicPr/>
                <p:nvPr/>
              </p:nvPicPr>
              <p:blipFill>
                <a:blip r:embed="rId9"/>
                <a:stretch>
                  <a:fillRect/>
                </a:stretch>
              </p:blipFill>
              <p:spPr>
                <a:xfrm>
                  <a:off x="5987398" y="4817595"/>
                  <a:ext cx="2044080" cy="1112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476BE666-A40D-D4E1-0005-8D433EC0DF5A}"/>
                    </a:ext>
                  </a:extLst>
                </p14:cNvPr>
                <p14:cNvContentPartPr/>
                <p14:nvPr/>
              </p14:nvContentPartPr>
              <p14:xfrm>
                <a:off x="4820998" y="4298835"/>
                <a:ext cx="360" cy="360"/>
              </p14:xfrm>
            </p:contentPart>
          </mc:Choice>
          <mc:Fallback>
            <p:pic>
              <p:nvPicPr>
                <p:cNvPr id="27" name="Ink 26">
                  <a:extLst>
                    <a:ext uri="{FF2B5EF4-FFF2-40B4-BE49-F238E27FC236}">
                      <a16:creationId xmlns:a16="http://schemas.microsoft.com/office/drawing/2014/main" id="{476BE666-A40D-D4E1-0005-8D433EC0DF5A}"/>
                    </a:ext>
                  </a:extLst>
                </p:cNvPr>
                <p:cNvPicPr/>
                <p:nvPr/>
              </p:nvPicPr>
              <p:blipFill>
                <a:blip r:embed="rId11"/>
                <a:stretch>
                  <a:fillRect/>
                </a:stretch>
              </p:blipFill>
              <p:spPr>
                <a:xfrm>
                  <a:off x="4758358" y="423583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1FE8BE64-6011-E9CC-5098-E29E78E2E7B0}"/>
                    </a:ext>
                  </a:extLst>
                </p14:cNvPr>
                <p14:cNvContentPartPr/>
                <p14:nvPr/>
              </p14:nvContentPartPr>
              <p14:xfrm>
                <a:off x="5022958" y="4249155"/>
                <a:ext cx="133200" cy="885240"/>
              </p14:xfrm>
            </p:contentPart>
          </mc:Choice>
          <mc:Fallback>
            <p:pic>
              <p:nvPicPr>
                <p:cNvPr id="28" name="Ink 27">
                  <a:extLst>
                    <a:ext uri="{FF2B5EF4-FFF2-40B4-BE49-F238E27FC236}">
                      <a16:creationId xmlns:a16="http://schemas.microsoft.com/office/drawing/2014/main" id="{1FE8BE64-6011-E9CC-5098-E29E78E2E7B0}"/>
                    </a:ext>
                  </a:extLst>
                </p:cNvPr>
                <p:cNvPicPr/>
                <p:nvPr/>
              </p:nvPicPr>
              <p:blipFill>
                <a:blip r:embed="rId13"/>
                <a:stretch>
                  <a:fillRect/>
                </a:stretch>
              </p:blipFill>
              <p:spPr>
                <a:xfrm>
                  <a:off x="4960318" y="4186155"/>
                  <a:ext cx="258840" cy="1010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9" name="Ink 28">
                  <a:extLst>
                    <a:ext uri="{FF2B5EF4-FFF2-40B4-BE49-F238E27FC236}">
                      <a16:creationId xmlns:a16="http://schemas.microsoft.com/office/drawing/2014/main" id="{020FF281-7B18-3DC8-E821-275E837D7D74}"/>
                    </a:ext>
                  </a:extLst>
                </p14:cNvPr>
                <p14:cNvContentPartPr/>
                <p14:nvPr/>
              </p14:nvContentPartPr>
              <p14:xfrm>
                <a:off x="5272438" y="4227195"/>
                <a:ext cx="165240" cy="743040"/>
              </p14:xfrm>
            </p:contentPart>
          </mc:Choice>
          <mc:Fallback>
            <p:pic>
              <p:nvPicPr>
                <p:cNvPr id="29" name="Ink 28">
                  <a:extLst>
                    <a:ext uri="{FF2B5EF4-FFF2-40B4-BE49-F238E27FC236}">
                      <a16:creationId xmlns:a16="http://schemas.microsoft.com/office/drawing/2014/main" id="{020FF281-7B18-3DC8-E821-275E837D7D74}"/>
                    </a:ext>
                  </a:extLst>
                </p:cNvPr>
                <p:cNvPicPr/>
                <p:nvPr/>
              </p:nvPicPr>
              <p:blipFill>
                <a:blip r:embed="rId15"/>
                <a:stretch>
                  <a:fillRect/>
                </a:stretch>
              </p:blipFill>
              <p:spPr>
                <a:xfrm>
                  <a:off x="5209798" y="4164555"/>
                  <a:ext cx="290880" cy="868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448C3E32-35A9-E98B-6FDC-323F85C4560F}"/>
                    </a:ext>
                  </a:extLst>
                </p14:cNvPr>
                <p14:cNvContentPartPr/>
                <p14:nvPr/>
              </p14:nvContentPartPr>
              <p14:xfrm>
                <a:off x="5925478" y="4132515"/>
                <a:ext cx="202320" cy="943560"/>
              </p14:xfrm>
            </p:contentPart>
          </mc:Choice>
          <mc:Fallback>
            <p:pic>
              <p:nvPicPr>
                <p:cNvPr id="30" name="Ink 29">
                  <a:extLst>
                    <a:ext uri="{FF2B5EF4-FFF2-40B4-BE49-F238E27FC236}">
                      <a16:creationId xmlns:a16="http://schemas.microsoft.com/office/drawing/2014/main" id="{448C3E32-35A9-E98B-6FDC-323F85C4560F}"/>
                    </a:ext>
                  </a:extLst>
                </p:cNvPr>
                <p:cNvPicPr/>
                <p:nvPr/>
              </p:nvPicPr>
              <p:blipFill>
                <a:blip r:embed="rId17"/>
                <a:stretch>
                  <a:fillRect/>
                </a:stretch>
              </p:blipFill>
              <p:spPr>
                <a:xfrm>
                  <a:off x="5862838" y="4069875"/>
                  <a:ext cx="327960" cy="1069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k 30">
                  <a:extLst>
                    <a:ext uri="{FF2B5EF4-FFF2-40B4-BE49-F238E27FC236}">
                      <a16:creationId xmlns:a16="http://schemas.microsoft.com/office/drawing/2014/main" id="{228D9BFF-F1D3-AE42-1485-A4D9FF6FDA39}"/>
                    </a:ext>
                  </a:extLst>
                </p14:cNvPr>
                <p14:cNvContentPartPr/>
                <p14:nvPr/>
              </p14:nvContentPartPr>
              <p14:xfrm>
                <a:off x="6982798" y="4393875"/>
                <a:ext cx="61920" cy="559440"/>
              </p14:xfrm>
            </p:contentPart>
          </mc:Choice>
          <mc:Fallback>
            <p:pic>
              <p:nvPicPr>
                <p:cNvPr id="31" name="Ink 30">
                  <a:extLst>
                    <a:ext uri="{FF2B5EF4-FFF2-40B4-BE49-F238E27FC236}">
                      <a16:creationId xmlns:a16="http://schemas.microsoft.com/office/drawing/2014/main" id="{228D9BFF-F1D3-AE42-1485-A4D9FF6FDA39}"/>
                    </a:ext>
                  </a:extLst>
                </p:cNvPr>
                <p:cNvPicPr/>
                <p:nvPr/>
              </p:nvPicPr>
              <p:blipFill>
                <a:blip r:embed="rId19"/>
                <a:stretch>
                  <a:fillRect/>
                </a:stretch>
              </p:blipFill>
              <p:spPr>
                <a:xfrm>
                  <a:off x="6919798" y="4330875"/>
                  <a:ext cx="187560" cy="685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47387FD4-272E-B69C-9711-5746FBA6254A}"/>
                    </a:ext>
                  </a:extLst>
                </p14:cNvPr>
                <p14:cNvContentPartPr/>
                <p14:nvPr/>
              </p14:nvContentPartPr>
              <p14:xfrm>
                <a:off x="7492918" y="4249155"/>
                <a:ext cx="12960" cy="471600"/>
              </p14:xfrm>
            </p:contentPart>
          </mc:Choice>
          <mc:Fallback>
            <p:pic>
              <p:nvPicPr>
                <p:cNvPr id="32" name="Ink 31">
                  <a:extLst>
                    <a:ext uri="{FF2B5EF4-FFF2-40B4-BE49-F238E27FC236}">
                      <a16:creationId xmlns:a16="http://schemas.microsoft.com/office/drawing/2014/main" id="{47387FD4-272E-B69C-9711-5746FBA6254A}"/>
                    </a:ext>
                  </a:extLst>
                </p:cNvPr>
                <p:cNvPicPr/>
                <p:nvPr/>
              </p:nvPicPr>
              <p:blipFill>
                <a:blip r:embed="rId21"/>
                <a:stretch>
                  <a:fillRect/>
                </a:stretch>
              </p:blipFill>
              <p:spPr>
                <a:xfrm>
                  <a:off x="7430278" y="4186155"/>
                  <a:ext cx="138600" cy="597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1F3A69EA-7990-093D-F6ED-1F4BE7DB60CC}"/>
                    </a:ext>
                  </a:extLst>
                </p14:cNvPr>
                <p14:cNvContentPartPr/>
                <p14:nvPr/>
              </p14:nvContentPartPr>
              <p14:xfrm>
                <a:off x="7513078" y="4334115"/>
                <a:ext cx="75600" cy="919800"/>
              </p14:xfrm>
            </p:contentPart>
          </mc:Choice>
          <mc:Fallback>
            <p:pic>
              <p:nvPicPr>
                <p:cNvPr id="33" name="Ink 32">
                  <a:extLst>
                    <a:ext uri="{FF2B5EF4-FFF2-40B4-BE49-F238E27FC236}">
                      <a16:creationId xmlns:a16="http://schemas.microsoft.com/office/drawing/2014/main" id="{1F3A69EA-7990-093D-F6ED-1F4BE7DB60CC}"/>
                    </a:ext>
                  </a:extLst>
                </p:cNvPr>
                <p:cNvPicPr/>
                <p:nvPr/>
              </p:nvPicPr>
              <p:blipFill>
                <a:blip r:embed="rId23"/>
                <a:stretch>
                  <a:fillRect/>
                </a:stretch>
              </p:blipFill>
              <p:spPr>
                <a:xfrm>
                  <a:off x="7450078" y="4271475"/>
                  <a:ext cx="201240" cy="1045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4" name="Ink 33">
                  <a:extLst>
                    <a:ext uri="{FF2B5EF4-FFF2-40B4-BE49-F238E27FC236}">
                      <a16:creationId xmlns:a16="http://schemas.microsoft.com/office/drawing/2014/main" id="{0FCE6375-7312-C85E-26F2-B966E65F27C1}"/>
                    </a:ext>
                  </a:extLst>
                </p14:cNvPr>
                <p14:cNvContentPartPr/>
                <p14:nvPr/>
              </p14:nvContentPartPr>
              <p14:xfrm>
                <a:off x="6854638" y="4343475"/>
                <a:ext cx="543960" cy="857880"/>
              </p14:xfrm>
            </p:contentPart>
          </mc:Choice>
          <mc:Fallback>
            <p:pic>
              <p:nvPicPr>
                <p:cNvPr id="34" name="Ink 33">
                  <a:extLst>
                    <a:ext uri="{FF2B5EF4-FFF2-40B4-BE49-F238E27FC236}">
                      <a16:creationId xmlns:a16="http://schemas.microsoft.com/office/drawing/2014/main" id="{0FCE6375-7312-C85E-26F2-B966E65F27C1}"/>
                    </a:ext>
                  </a:extLst>
                </p:cNvPr>
                <p:cNvPicPr/>
                <p:nvPr/>
              </p:nvPicPr>
              <p:blipFill>
                <a:blip r:embed="rId25"/>
                <a:stretch>
                  <a:fillRect/>
                </a:stretch>
              </p:blipFill>
              <p:spPr>
                <a:xfrm>
                  <a:off x="6791638" y="4280835"/>
                  <a:ext cx="669600" cy="983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5" name="Ink 34">
                  <a:extLst>
                    <a:ext uri="{FF2B5EF4-FFF2-40B4-BE49-F238E27FC236}">
                      <a16:creationId xmlns:a16="http://schemas.microsoft.com/office/drawing/2014/main" id="{71B938C3-105B-15D4-C912-DAB45FD0C7F5}"/>
                    </a:ext>
                  </a:extLst>
                </p14:cNvPr>
                <p14:cNvContentPartPr/>
                <p14:nvPr/>
              </p14:nvContentPartPr>
              <p14:xfrm>
                <a:off x="6470518" y="4346355"/>
                <a:ext cx="381960" cy="1091160"/>
              </p14:xfrm>
            </p:contentPart>
          </mc:Choice>
          <mc:Fallback>
            <p:pic>
              <p:nvPicPr>
                <p:cNvPr id="35" name="Ink 34">
                  <a:extLst>
                    <a:ext uri="{FF2B5EF4-FFF2-40B4-BE49-F238E27FC236}">
                      <a16:creationId xmlns:a16="http://schemas.microsoft.com/office/drawing/2014/main" id="{71B938C3-105B-15D4-C912-DAB45FD0C7F5}"/>
                    </a:ext>
                  </a:extLst>
                </p:cNvPr>
                <p:cNvPicPr/>
                <p:nvPr/>
              </p:nvPicPr>
              <p:blipFill>
                <a:blip r:embed="rId27"/>
                <a:stretch>
                  <a:fillRect/>
                </a:stretch>
              </p:blipFill>
              <p:spPr>
                <a:xfrm>
                  <a:off x="6407878" y="4283355"/>
                  <a:ext cx="507600" cy="1216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8D8EC9BF-ABF8-8CBD-DCA7-2CEADE138688}"/>
                    </a:ext>
                  </a:extLst>
                </p14:cNvPr>
                <p14:cNvContentPartPr/>
                <p14:nvPr/>
              </p14:nvContentPartPr>
              <p14:xfrm>
                <a:off x="6887398" y="4595475"/>
                <a:ext cx="102600" cy="855720"/>
              </p14:xfrm>
            </p:contentPart>
          </mc:Choice>
          <mc:Fallback>
            <p:pic>
              <p:nvPicPr>
                <p:cNvPr id="36" name="Ink 35">
                  <a:extLst>
                    <a:ext uri="{FF2B5EF4-FFF2-40B4-BE49-F238E27FC236}">
                      <a16:creationId xmlns:a16="http://schemas.microsoft.com/office/drawing/2014/main" id="{8D8EC9BF-ABF8-8CBD-DCA7-2CEADE138688}"/>
                    </a:ext>
                  </a:extLst>
                </p:cNvPr>
                <p:cNvPicPr/>
                <p:nvPr/>
              </p:nvPicPr>
              <p:blipFill>
                <a:blip r:embed="rId29"/>
                <a:stretch>
                  <a:fillRect/>
                </a:stretch>
              </p:blipFill>
              <p:spPr>
                <a:xfrm>
                  <a:off x="6824758" y="4532475"/>
                  <a:ext cx="228240" cy="98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A2676BF-3A2C-35DF-F64A-07A31FCB167D}"/>
                    </a:ext>
                  </a:extLst>
                </p14:cNvPr>
                <p14:cNvContentPartPr/>
                <p14:nvPr/>
              </p14:nvContentPartPr>
              <p14:xfrm>
                <a:off x="7318318" y="4797435"/>
                <a:ext cx="201600" cy="861480"/>
              </p14:xfrm>
            </p:contentPart>
          </mc:Choice>
          <mc:Fallback>
            <p:pic>
              <p:nvPicPr>
                <p:cNvPr id="37" name="Ink 36">
                  <a:extLst>
                    <a:ext uri="{FF2B5EF4-FFF2-40B4-BE49-F238E27FC236}">
                      <a16:creationId xmlns:a16="http://schemas.microsoft.com/office/drawing/2014/main" id="{AA2676BF-3A2C-35DF-F64A-07A31FCB167D}"/>
                    </a:ext>
                  </a:extLst>
                </p:cNvPr>
                <p:cNvPicPr/>
                <p:nvPr/>
              </p:nvPicPr>
              <p:blipFill>
                <a:blip r:embed="rId31"/>
                <a:stretch>
                  <a:fillRect/>
                </a:stretch>
              </p:blipFill>
              <p:spPr>
                <a:xfrm>
                  <a:off x="7255318" y="4734435"/>
                  <a:ext cx="327240" cy="987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FBD6AB65-DA19-E829-5589-253208E99523}"/>
                    </a:ext>
                  </a:extLst>
                </p14:cNvPr>
                <p14:cNvContentPartPr/>
                <p14:nvPr/>
              </p14:nvContentPartPr>
              <p14:xfrm>
                <a:off x="6992518" y="5150955"/>
                <a:ext cx="687960" cy="656640"/>
              </p14:xfrm>
            </p:contentPart>
          </mc:Choice>
          <mc:Fallback>
            <p:pic>
              <p:nvPicPr>
                <p:cNvPr id="38" name="Ink 37">
                  <a:extLst>
                    <a:ext uri="{FF2B5EF4-FFF2-40B4-BE49-F238E27FC236}">
                      <a16:creationId xmlns:a16="http://schemas.microsoft.com/office/drawing/2014/main" id="{FBD6AB65-DA19-E829-5589-253208E99523}"/>
                    </a:ext>
                  </a:extLst>
                </p:cNvPr>
                <p:cNvPicPr/>
                <p:nvPr/>
              </p:nvPicPr>
              <p:blipFill>
                <a:blip r:embed="rId33"/>
                <a:stretch>
                  <a:fillRect/>
                </a:stretch>
              </p:blipFill>
              <p:spPr>
                <a:xfrm>
                  <a:off x="6929518" y="5087955"/>
                  <a:ext cx="813600" cy="78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30EC6989-D679-AB71-09CE-C15D39E28658}"/>
                  </a:ext>
                </a:extLst>
              </p14:cNvPr>
              <p14:cNvContentPartPr/>
              <p14:nvPr/>
            </p14:nvContentPartPr>
            <p14:xfrm>
              <a:off x="5533798" y="4013715"/>
              <a:ext cx="360" cy="360"/>
            </p14:xfrm>
          </p:contentPart>
        </mc:Choice>
        <mc:Fallback>
          <p:pic>
            <p:nvPicPr>
              <p:cNvPr id="39" name="Ink 38">
                <a:extLst>
                  <a:ext uri="{FF2B5EF4-FFF2-40B4-BE49-F238E27FC236}">
                    <a16:creationId xmlns:a16="http://schemas.microsoft.com/office/drawing/2014/main" id="{30EC6989-D679-AB71-09CE-C15D39E28658}"/>
                  </a:ext>
                </a:extLst>
              </p:cNvPr>
              <p:cNvPicPr/>
              <p:nvPr/>
            </p:nvPicPr>
            <p:blipFill>
              <a:blip r:embed="rId11"/>
              <a:stretch>
                <a:fillRect/>
              </a:stretch>
            </p:blipFill>
            <p:spPr>
              <a:xfrm>
                <a:off x="5470798" y="395071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1" name="Ink 40">
                <a:extLst>
                  <a:ext uri="{FF2B5EF4-FFF2-40B4-BE49-F238E27FC236}">
                    <a16:creationId xmlns:a16="http://schemas.microsoft.com/office/drawing/2014/main" id="{F8DB75BE-96CA-AFE3-5B57-0C3CEE47E58B}"/>
                  </a:ext>
                </a:extLst>
              </p14:cNvPr>
              <p14:cNvContentPartPr/>
              <p14:nvPr/>
            </p14:nvContentPartPr>
            <p14:xfrm>
              <a:off x="4892278" y="4939995"/>
              <a:ext cx="360" cy="360"/>
            </p14:xfrm>
          </p:contentPart>
        </mc:Choice>
        <mc:Fallback>
          <p:pic>
            <p:nvPicPr>
              <p:cNvPr id="41" name="Ink 40">
                <a:extLst>
                  <a:ext uri="{FF2B5EF4-FFF2-40B4-BE49-F238E27FC236}">
                    <a16:creationId xmlns:a16="http://schemas.microsoft.com/office/drawing/2014/main" id="{F8DB75BE-96CA-AFE3-5B57-0C3CEE47E58B}"/>
                  </a:ext>
                </a:extLst>
              </p:cNvPr>
              <p:cNvPicPr/>
              <p:nvPr/>
            </p:nvPicPr>
            <p:blipFill>
              <a:blip r:embed="rId11"/>
              <a:stretch>
                <a:fillRect/>
              </a:stretch>
            </p:blipFill>
            <p:spPr>
              <a:xfrm>
                <a:off x="4829638" y="4877355"/>
                <a:ext cx="126000" cy="126000"/>
              </a:xfrm>
              <a:prstGeom prst="rect">
                <a:avLst/>
              </a:prstGeom>
            </p:spPr>
          </p:pic>
        </mc:Fallback>
      </mc:AlternateContent>
      <p:grpSp>
        <p:nvGrpSpPr>
          <p:cNvPr id="61" name="Group 60">
            <a:extLst>
              <a:ext uri="{FF2B5EF4-FFF2-40B4-BE49-F238E27FC236}">
                <a16:creationId xmlns:a16="http://schemas.microsoft.com/office/drawing/2014/main" id="{0767EAFC-05BB-9440-4C92-0A82EAAF78EA}"/>
              </a:ext>
            </a:extLst>
          </p:cNvPr>
          <p:cNvGrpSpPr/>
          <p:nvPr/>
        </p:nvGrpSpPr>
        <p:grpSpPr>
          <a:xfrm>
            <a:off x="10906438" y="4595475"/>
            <a:ext cx="731520" cy="1078560"/>
            <a:chOff x="10906438" y="4595475"/>
            <a:chExt cx="731520" cy="1078560"/>
          </a:xfrm>
        </p:grpSpPr>
        <mc:AlternateContent xmlns:mc="http://schemas.openxmlformats.org/markup-compatibility/2006">
          <mc:Choice xmlns:p14="http://schemas.microsoft.com/office/powerpoint/2010/main" Requires="p14">
            <p:contentPart p14:bwMode="auto" r:id="rId36">
              <p14:nvContentPartPr>
                <p14:cNvPr id="55" name="Ink 54">
                  <a:extLst>
                    <a:ext uri="{FF2B5EF4-FFF2-40B4-BE49-F238E27FC236}">
                      <a16:creationId xmlns:a16="http://schemas.microsoft.com/office/drawing/2014/main" id="{0F85B4F6-93C5-F609-A2AF-05D3684D3FFE}"/>
                    </a:ext>
                  </a:extLst>
                </p14:cNvPr>
                <p14:cNvContentPartPr/>
                <p14:nvPr/>
              </p14:nvContentPartPr>
              <p14:xfrm>
                <a:off x="11542918" y="4595475"/>
                <a:ext cx="360" cy="1078560"/>
              </p14:xfrm>
            </p:contentPart>
          </mc:Choice>
          <mc:Fallback>
            <p:pic>
              <p:nvPicPr>
                <p:cNvPr id="55" name="Ink 54">
                  <a:extLst>
                    <a:ext uri="{FF2B5EF4-FFF2-40B4-BE49-F238E27FC236}">
                      <a16:creationId xmlns:a16="http://schemas.microsoft.com/office/drawing/2014/main" id="{0F85B4F6-93C5-F609-A2AF-05D3684D3FFE}"/>
                    </a:ext>
                  </a:extLst>
                </p:cNvPr>
                <p:cNvPicPr/>
                <p:nvPr/>
              </p:nvPicPr>
              <p:blipFill>
                <a:blip r:embed="rId37"/>
                <a:stretch>
                  <a:fillRect/>
                </a:stretch>
              </p:blipFill>
              <p:spPr>
                <a:xfrm>
                  <a:off x="11479918" y="4532475"/>
                  <a:ext cx="126000" cy="1204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6" name="Ink 55">
                  <a:extLst>
                    <a:ext uri="{FF2B5EF4-FFF2-40B4-BE49-F238E27FC236}">
                      <a16:creationId xmlns:a16="http://schemas.microsoft.com/office/drawing/2014/main" id="{162DED8D-CBA8-5F3B-C4FD-E167AAC8F240}"/>
                    </a:ext>
                  </a:extLst>
                </p14:cNvPr>
                <p14:cNvContentPartPr/>
                <p14:nvPr/>
              </p14:nvContentPartPr>
              <p14:xfrm>
                <a:off x="11554438" y="4797435"/>
                <a:ext cx="360" cy="587160"/>
              </p14:xfrm>
            </p:contentPart>
          </mc:Choice>
          <mc:Fallback>
            <p:pic>
              <p:nvPicPr>
                <p:cNvPr id="56" name="Ink 55">
                  <a:extLst>
                    <a:ext uri="{FF2B5EF4-FFF2-40B4-BE49-F238E27FC236}">
                      <a16:creationId xmlns:a16="http://schemas.microsoft.com/office/drawing/2014/main" id="{162DED8D-CBA8-5F3B-C4FD-E167AAC8F240}"/>
                    </a:ext>
                  </a:extLst>
                </p:cNvPr>
                <p:cNvPicPr/>
                <p:nvPr/>
              </p:nvPicPr>
              <p:blipFill>
                <a:blip r:embed="rId39"/>
                <a:stretch>
                  <a:fillRect/>
                </a:stretch>
              </p:blipFill>
              <p:spPr>
                <a:xfrm>
                  <a:off x="11491438" y="4734435"/>
                  <a:ext cx="126000" cy="712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7" name="Ink 56">
                  <a:extLst>
                    <a:ext uri="{FF2B5EF4-FFF2-40B4-BE49-F238E27FC236}">
                      <a16:creationId xmlns:a16="http://schemas.microsoft.com/office/drawing/2014/main" id="{D61935DD-D174-A752-91E6-C3DFFF094BD4}"/>
                    </a:ext>
                  </a:extLst>
                </p14:cNvPr>
                <p14:cNvContentPartPr/>
                <p14:nvPr/>
              </p14:nvContentPartPr>
              <p14:xfrm>
                <a:off x="10906438" y="4833075"/>
                <a:ext cx="731520" cy="723600"/>
              </p14:xfrm>
            </p:contentPart>
          </mc:Choice>
          <mc:Fallback>
            <p:pic>
              <p:nvPicPr>
                <p:cNvPr id="57" name="Ink 56">
                  <a:extLst>
                    <a:ext uri="{FF2B5EF4-FFF2-40B4-BE49-F238E27FC236}">
                      <a16:creationId xmlns:a16="http://schemas.microsoft.com/office/drawing/2014/main" id="{D61935DD-D174-A752-91E6-C3DFFF094BD4}"/>
                    </a:ext>
                  </a:extLst>
                </p:cNvPr>
                <p:cNvPicPr/>
                <p:nvPr/>
              </p:nvPicPr>
              <p:blipFill>
                <a:blip r:embed="rId41"/>
                <a:stretch>
                  <a:fillRect/>
                </a:stretch>
              </p:blipFill>
              <p:spPr>
                <a:xfrm>
                  <a:off x="10843438" y="4770435"/>
                  <a:ext cx="857160" cy="849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8" name="Ink 57">
                  <a:extLst>
                    <a:ext uri="{FF2B5EF4-FFF2-40B4-BE49-F238E27FC236}">
                      <a16:creationId xmlns:a16="http://schemas.microsoft.com/office/drawing/2014/main" id="{A448E2A6-56F9-1851-79CF-344ACCFE4768}"/>
                    </a:ext>
                  </a:extLst>
                </p14:cNvPr>
                <p14:cNvContentPartPr/>
                <p14:nvPr/>
              </p14:nvContentPartPr>
              <p14:xfrm>
                <a:off x="11352478" y="4666755"/>
                <a:ext cx="360" cy="948240"/>
              </p14:xfrm>
            </p:contentPart>
          </mc:Choice>
          <mc:Fallback>
            <p:pic>
              <p:nvPicPr>
                <p:cNvPr id="58" name="Ink 57">
                  <a:extLst>
                    <a:ext uri="{FF2B5EF4-FFF2-40B4-BE49-F238E27FC236}">
                      <a16:creationId xmlns:a16="http://schemas.microsoft.com/office/drawing/2014/main" id="{A448E2A6-56F9-1851-79CF-344ACCFE4768}"/>
                    </a:ext>
                  </a:extLst>
                </p:cNvPr>
                <p:cNvPicPr/>
                <p:nvPr/>
              </p:nvPicPr>
              <p:blipFill>
                <a:blip r:embed="rId43"/>
                <a:stretch>
                  <a:fillRect/>
                </a:stretch>
              </p:blipFill>
              <p:spPr>
                <a:xfrm>
                  <a:off x="11289478" y="4603755"/>
                  <a:ext cx="126000" cy="1073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9" name="Ink 58">
                  <a:extLst>
                    <a:ext uri="{FF2B5EF4-FFF2-40B4-BE49-F238E27FC236}">
                      <a16:creationId xmlns:a16="http://schemas.microsoft.com/office/drawing/2014/main" id="{DA03C37F-AC4A-C615-ECB3-DB6869C17A22}"/>
                    </a:ext>
                  </a:extLst>
                </p14:cNvPr>
                <p14:cNvContentPartPr/>
                <p14:nvPr/>
              </p14:nvContentPartPr>
              <p14:xfrm>
                <a:off x="11220718" y="4655235"/>
                <a:ext cx="132120" cy="664920"/>
              </p14:xfrm>
            </p:contentPart>
          </mc:Choice>
          <mc:Fallback>
            <p:pic>
              <p:nvPicPr>
                <p:cNvPr id="59" name="Ink 58">
                  <a:extLst>
                    <a:ext uri="{FF2B5EF4-FFF2-40B4-BE49-F238E27FC236}">
                      <a16:creationId xmlns:a16="http://schemas.microsoft.com/office/drawing/2014/main" id="{DA03C37F-AC4A-C615-ECB3-DB6869C17A22}"/>
                    </a:ext>
                  </a:extLst>
                </p:cNvPr>
                <p:cNvPicPr/>
                <p:nvPr/>
              </p:nvPicPr>
              <p:blipFill>
                <a:blip r:embed="rId45"/>
                <a:stretch>
                  <a:fillRect/>
                </a:stretch>
              </p:blipFill>
              <p:spPr>
                <a:xfrm>
                  <a:off x="11158078" y="4592235"/>
                  <a:ext cx="257760" cy="790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0" name="Ink 59">
                  <a:extLst>
                    <a:ext uri="{FF2B5EF4-FFF2-40B4-BE49-F238E27FC236}">
                      <a16:creationId xmlns:a16="http://schemas.microsoft.com/office/drawing/2014/main" id="{66B660C3-68B5-5A34-4873-6C7546FED4CB}"/>
                    </a:ext>
                  </a:extLst>
                </p14:cNvPr>
                <p14:cNvContentPartPr/>
                <p14:nvPr/>
              </p14:nvContentPartPr>
              <p14:xfrm>
                <a:off x="11245558" y="4880235"/>
                <a:ext cx="360" cy="298440"/>
              </p14:xfrm>
            </p:contentPart>
          </mc:Choice>
          <mc:Fallback>
            <p:pic>
              <p:nvPicPr>
                <p:cNvPr id="60" name="Ink 59">
                  <a:extLst>
                    <a:ext uri="{FF2B5EF4-FFF2-40B4-BE49-F238E27FC236}">
                      <a16:creationId xmlns:a16="http://schemas.microsoft.com/office/drawing/2014/main" id="{66B660C3-68B5-5A34-4873-6C7546FED4CB}"/>
                    </a:ext>
                  </a:extLst>
                </p:cNvPr>
                <p:cNvPicPr/>
                <p:nvPr/>
              </p:nvPicPr>
              <p:blipFill>
                <a:blip r:embed="rId47"/>
                <a:stretch>
                  <a:fillRect/>
                </a:stretch>
              </p:blipFill>
              <p:spPr>
                <a:xfrm>
                  <a:off x="11182918" y="4817595"/>
                  <a:ext cx="126000" cy="424080"/>
                </a:xfrm>
                <a:prstGeom prst="rect">
                  <a:avLst/>
                </a:prstGeom>
              </p:spPr>
            </p:pic>
          </mc:Fallback>
        </mc:AlternateContent>
      </p:grpSp>
      <p:grpSp>
        <p:nvGrpSpPr>
          <p:cNvPr id="63" name="Group 62">
            <a:extLst>
              <a:ext uri="{FF2B5EF4-FFF2-40B4-BE49-F238E27FC236}">
                <a16:creationId xmlns:a16="http://schemas.microsoft.com/office/drawing/2014/main" id="{FF7CD38B-B423-8D92-95D8-43B8517F764A}"/>
              </a:ext>
            </a:extLst>
          </p:cNvPr>
          <p:cNvGrpSpPr/>
          <p:nvPr/>
        </p:nvGrpSpPr>
        <p:grpSpPr>
          <a:xfrm>
            <a:off x="6255238" y="4401075"/>
            <a:ext cx="3494538" cy="1734480"/>
            <a:chOff x="6255238" y="4401075"/>
            <a:chExt cx="3494538" cy="1734480"/>
          </a:xfrm>
        </p:grpSpPr>
        <mc:AlternateContent xmlns:mc="http://schemas.openxmlformats.org/markup-compatibility/2006">
          <mc:Choice xmlns:p14="http://schemas.microsoft.com/office/powerpoint/2010/main" Requires="p14">
            <p:contentPart p14:bwMode="auto" r:id="rId48">
              <p14:nvContentPartPr>
                <p14:cNvPr id="6" name="Ink 5">
                  <a:extLst>
                    <a:ext uri="{FF2B5EF4-FFF2-40B4-BE49-F238E27FC236}">
                      <a16:creationId xmlns:a16="http://schemas.microsoft.com/office/drawing/2014/main" id="{ED0A5F13-38EF-A4E7-12D5-4B8BD2B43437}"/>
                    </a:ext>
                  </a:extLst>
                </p14:cNvPr>
                <p14:cNvContentPartPr/>
                <p14:nvPr/>
              </p14:nvContentPartPr>
              <p14:xfrm>
                <a:off x="7294216" y="5030355"/>
                <a:ext cx="2434320" cy="283320"/>
              </p14:xfrm>
            </p:contentPart>
          </mc:Choice>
          <mc:Fallback>
            <p:pic>
              <p:nvPicPr>
                <p:cNvPr id="6" name="Ink 5">
                  <a:extLst>
                    <a:ext uri="{FF2B5EF4-FFF2-40B4-BE49-F238E27FC236}">
                      <a16:creationId xmlns:a16="http://schemas.microsoft.com/office/drawing/2014/main" id="{ED0A5F13-38EF-A4E7-12D5-4B8BD2B43437}"/>
                    </a:ext>
                  </a:extLst>
                </p:cNvPr>
                <p:cNvPicPr/>
                <p:nvPr/>
              </p:nvPicPr>
              <p:blipFill>
                <a:blip r:embed="rId7"/>
                <a:stretch>
                  <a:fillRect/>
                </a:stretch>
              </p:blipFill>
              <p:spPr>
                <a:xfrm>
                  <a:off x="7231576" y="4967715"/>
                  <a:ext cx="255996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7" name="Ink 6">
                  <a:extLst>
                    <a:ext uri="{FF2B5EF4-FFF2-40B4-BE49-F238E27FC236}">
                      <a16:creationId xmlns:a16="http://schemas.microsoft.com/office/drawing/2014/main" id="{35A73A63-36B4-E2AA-1267-0061693FA799}"/>
                    </a:ext>
                  </a:extLst>
                </p14:cNvPr>
                <p14:cNvContentPartPr/>
                <p14:nvPr/>
              </p14:nvContentPartPr>
              <p14:xfrm>
                <a:off x="7831336" y="5148795"/>
                <a:ext cx="1918440" cy="986760"/>
              </p14:xfrm>
            </p:contentPart>
          </mc:Choice>
          <mc:Fallback>
            <p:pic>
              <p:nvPicPr>
                <p:cNvPr id="7" name="Ink 6">
                  <a:extLst>
                    <a:ext uri="{FF2B5EF4-FFF2-40B4-BE49-F238E27FC236}">
                      <a16:creationId xmlns:a16="http://schemas.microsoft.com/office/drawing/2014/main" id="{35A73A63-36B4-E2AA-1267-0061693FA799}"/>
                    </a:ext>
                  </a:extLst>
                </p:cNvPr>
                <p:cNvPicPr/>
                <p:nvPr/>
              </p:nvPicPr>
              <p:blipFill>
                <a:blip r:embed="rId9"/>
                <a:stretch>
                  <a:fillRect/>
                </a:stretch>
              </p:blipFill>
              <p:spPr>
                <a:xfrm>
                  <a:off x="7768696" y="5086155"/>
                  <a:ext cx="2044080" cy="1112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 name="Ink 10">
                  <a:extLst>
                    <a:ext uri="{FF2B5EF4-FFF2-40B4-BE49-F238E27FC236}">
                      <a16:creationId xmlns:a16="http://schemas.microsoft.com/office/drawing/2014/main" id="{0242AE04-1FA2-B909-23E2-0A5A18509CF6}"/>
                    </a:ext>
                  </a:extLst>
                </p14:cNvPr>
                <p14:cNvContentPartPr/>
                <p14:nvPr/>
              </p14:nvContentPartPr>
              <p14:xfrm>
                <a:off x="6602296" y="4567395"/>
                <a:ext cx="360" cy="360"/>
              </p14:xfrm>
            </p:contentPart>
          </mc:Choice>
          <mc:Fallback>
            <p:pic>
              <p:nvPicPr>
                <p:cNvPr id="11" name="Ink 10">
                  <a:extLst>
                    <a:ext uri="{FF2B5EF4-FFF2-40B4-BE49-F238E27FC236}">
                      <a16:creationId xmlns:a16="http://schemas.microsoft.com/office/drawing/2014/main" id="{0242AE04-1FA2-B909-23E2-0A5A18509CF6}"/>
                    </a:ext>
                  </a:extLst>
                </p:cNvPr>
                <p:cNvPicPr/>
                <p:nvPr/>
              </p:nvPicPr>
              <p:blipFill>
                <a:blip r:embed="rId11"/>
                <a:stretch>
                  <a:fillRect/>
                </a:stretch>
              </p:blipFill>
              <p:spPr>
                <a:xfrm>
                  <a:off x="6539656" y="450439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2" name="Ink 11">
                  <a:extLst>
                    <a:ext uri="{FF2B5EF4-FFF2-40B4-BE49-F238E27FC236}">
                      <a16:creationId xmlns:a16="http://schemas.microsoft.com/office/drawing/2014/main" id="{04D64764-69F0-9068-48DC-39F0CAAC4EAC}"/>
                    </a:ext>
                  </a:extLst>
                </p14:cNvPr>
                <p14:cNvContentPartPr/>
                <p14:nvPr/>
              </p14:nvContentPartPr>
              <p14:xfrm>
                <a:off x="6804256" y="4517715"/>
                <a:ext cx="133200" cy="885240"/>
              </p14:xfrm>
            </p:contentPart>
          </mc:Choice>
          <mc:Fallback>
            <p:pic>
              <p:nvPicPr>
                <p:cNvPr id="12" name="Ink 11">
                  <a:extLst>
                    <a:ext uri="{FF2B5EF4-FFF2-40B4-BE49-F238E27FC236}">
                      <a16:creationId xmlns:a16="http://schemas.microsoft.com/office/drawing/2014/main" id="{04D64764-69F0-9068-48DC-39F0CAAC4EAC}"/>
                    </a:ext>
                  </a:extLst>
                </p:cNvPr>
                <p:cNvPicPr/>
                <p:nvPr/>
              </p:nvPicPr>
              <p:blipFill>
                <a:blip r:embed="rId13"/>
                <a:stretch>
                  <a:fillRect/>
                </a:stretch>
              </p:blipFill>
              <p:spPr>
                <a:xfrm>
                  <a:off x="6741616" y="4454715"/>
                  <a:ext cx="258840" cy="1010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 name="Ink 12">
                  <a:extLst>
                    <a:ext uri="{FF2B5EF4-FFF2-40B4-BE49-F238E27FC236}">
                      <a16:creationId xmlns:a16="http://schemas.microsoft.com/office/drawing/2014/main" id="{4E7A0FB4-C313-B0AA-30A6-A7D63FF856AA}"/>
                    </a:ext>
                  </a:extLst>
                </p14:cNvPr>
                <p14:cNvContentPartPr/>
                <p14:nvPr/>
              </p14:nvContentPartPr>
              <p14:xfrm>
                <a:off x="7053736" y="4495755"/>
                <a:ext cx="165240" cy="743040"/>
              </p14:xfrm>
            </p:contentPart>
          </mc:Choice>
          <mc:Fallback>
            <p:pic>
              <p:nvPicPr>
                <p:cNvPr id="13" name="Ink 12">
                  <a:extLst>
                    <a:ext uri="{FF2B5EF4-FFF2-40B4-BE49-F238E27FC236}">
                      <a16:creationId xmlns:a16="http://schemas.microsoft.com/office/drawing/2014/main" id="{4E7A0FB4-C313-B0AA-30A6-A7D63FF856AA}"/>
                    </a:ext>
                  </a:extLst>
                </p:cNvPr>
                <p:cNvPicPr/>
                <p:nvPr/>
              </p:nvPicPr>
              <p:blipFill>
                <a:blip r:embed="rId15"/>
                <a:stretch>
                  <a:fillRect/>
                </a:stretch>
              </p:blipFill>
              <p:spPr>
                <a:xfrm>
                  <a:off x="6991096" y="4433115"/>
                  <a:ext cx="290880" cy="8686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4" name="Ink 13">
                  <a:extLst>
                    <a:ext uri="{FF2B5EF4-FFF2-40B4-BE49-F238E27FC236}">
                      <a16:creationId xmlns:a16="http://schemas.microsoft.com/office/drawing/2014/main" id="{B550787C-7364-147E-53A4-D699AFDA768D}"/>
                    </a:ext>
                  </a:extLst>
                </p14:cNvPr>
                <p14:cNvContentPartPr/>
                <p14:nvPr/>
              </p14:nvContentPartPr>
              <p14:xfrm>
                <a:off x="7706776" y="4401075"/>
                <a:ext cx="202320" cy="943560"/>
              </p14:xfrm>
            </p:contentPart>
          </mc:Choice>
          <mc:Fallback>
            <p:pic>
              <p:nvPicPr>
                <p:cNvPr id="14" name="Ink 13">
                  <a:extLst>
                    <a:ext uri="{FF2B5EF4-FFF2-40B4-BE49-F238E27FC236}">
                      <a16:creationId xmlns:a16="http://schemas.microsoft.com/office/drawing/2014/main" id="{B550787C-7364-147E-53A4-D699AFDA768D}"/>
                    </a:ext>
                  </a:extLst>
                </p:cNvPr>
                <p:cNvPicPr/>
                <p:nvPr/>
              </p:nvPicPr>
              <p:blipFill>
                <a:blip r:embed="rId17"/>
                <a:stretch>
                  <a:fillRect/>
                </a:stretch>
              </p:blipFill>
              <p:spPr>
                <a:xfrm>
                  <a:off x="7644136" y="4338435"/>
                  <a:ext cx="327960" cy="1069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 name="Ink 14">
                  <a:extLst>
                    <a:ext uri="{FF2B5EF4-FFF2-40B4-BE49-F238E27FC236}">
                      <a16:creationId xmlns:a16="http://schemas.microsoft.com/office/drawing/2014/main" id="{AC02833D-EA1F-06ED-AF53-BEC4A377FFD9}"/>
                    </a:ext>
                  </a:extLst>
                </p14:cNvPr>
                <p14:cNvContentPartPr/>
                <p14:nvPr/>
              </p14:nvContentPartPr>
              <p14:xfrm>
                <a:off x="8764096" y="4662435"/>
                <a:ext cx="61920" cy="559440"/>
              </p14:xfrm>
            </p:contentPart>
          </mc:Choice>
          <mc:Fallback>
            <p:pic>
              <p:nvPicPr>
                <p:cNvPr id="15" name="Ink 14">
                  <a:extLst>
                    <a:ext uri="{FF2B5EF4-FFF2-40B4-BE49-F238E27FC236}">
                      <a16:creationId xmlns:a16="http://schemas.microsoft.com/office/drawing/2014/main" id="{AC02833D-EA1F-06ED-AF53-BEC4A377FFD9}"/>
                    </a:ext>
                  </a:extLst>
                </p:cNvPr>
                <p:cNvPicPr/>
                <p:nvPr/>
              </p:nvPicPr>
              <p:blipFill>
                <a:blip r:embed="rId19"/>
                <a:stretch>
                  <a:fillRect/>
                </a:stretch>
              </p:blipFill>
              <p:spPr>
                <a:xfrm>
                  <a:off x="8701096" y="4599435"/>
                  <a:ext cx="187560" cy="6850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6" name="Ink 15">
                  <a:extLst>
                    <a:ext uri="{FF2B5EF4-FFF2-40B4-BE49-F238E27FC236}">
                      <a16:creationId xmlns:a16="http://schemas.microsoft.com/office/drawing/2014/main" id="{91C64AD4-9584-782F-FEDC-69501510CAA2}"/>
                    </a:ext>
                  </a:extLst>
                </p14:cNvPr>
                <p14:cNvContentPartPr/>
                <p14:nvPr/>
              </p14:nvContentPartPr>
              <p14:xfrm>
                <a:off x="9274216" y="4517715"/>
                <a:ext cx="12960" cy="471600"/>
              </p14:xfrm>
            </p:contentPart>
          </mc:Choice>
          <mc:Fallback>
            <p:pic>
              <p:nvPicPr>
                <p:cNvPr id="16" name="Ink 15">
                  <a:extLst>
                    <a:ext uri="{FF2B5EF4-FFF2-40B4-BE49-F238E27FC236}">
                      <a16:creationId xmlns:a16="http://schemas.microsoft.com/office/drawing/2014/main" id="{91C64AD4-9584-782F-FEDC-69501510CAA2}"/>
                    </a:ext>
                  </a:extLst>
                </p:cNvPr>
                <p:cNvPicPr/>
                <p:nvPr/>
              </p:nvPicPr>
              <p:blipFill>
                <a:blip r:embed="rId21"/>
                <a:stretch>
                  <a:fillRect/>
                </a:stretch>
              </p:blipFill>
              <p:spPr>
                <a:xfrm>
                  <a:off x="9211576" y="4454715"/>
                  <a:ext cx="138600" cy="597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7" name="Ink 16">
                  <a:extLst>
                    <a:ext uri="{FF2B5EF4-FFF2-40B4-BE49-F238E27FC236}">
                      <a16:creationId xmlns:a16="http://schemas.microsoft.com/office/drawing/2014/main" id="{CC294371-3DF9-4448-6F34-2CFB330708C5}"/>
                    </a:ext>
                  </a:extLst>
                </p14:cNvPr>
                <p14:cNvContentPartPr/>
                <p14:nvPr/>
              </p14:nvContentPartPr>
              <p14:xfrm>
                <a:off x="9294376" y="4602675"/>
                <a:ext cx="75600" cy="919800"/>
              </p14:xfrm>
            </p:contentPart>
          </mc:Choice>
          <mc:Fallback>
            <p:pic>
              <p:nvPicPr>
                <p:cNvPr id="17" name="Ink 16">
                  <a:extLst>
                    <a:ext uri="{FF2B5EF4-FFF2-40B4-BE49-F238E27FC236}">
                      <a16:creationId xmlns:a16="http://schemas.microsoft.com/office/drawing/2014/main" id="{CC294371-3DF9-4448-6F34-2CFB330708C5}"/>
                    </a:ext>
                  </a:extLst>
                </p:cNvPr>
                <p:cNvPicPr/>
                <p:nvPr/>
              </p:nvPicPr>
              <p:blipFill>
                <a:blip r:embed="rId23"/>
                <a:stretch>
                  <a:fillRect/>
                </a:stretch>
              </p:blipFill>
              <p:spPr>
                <a:xfrm>
                  <a:off x="9231376" y="4540035"/>
                  <a:ext cx="201240" cy="10454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8" name="Ink 17">
                  <a:extLst>
                    <a:ext uri="{FF2B5EF4-FFF2-40B4-BE49-F238E27FC236}">
                      <a16:creationId xmlns:a16="http://schemas.microsoft.com/office/drawing/2014/main" id="{ECE34553-57CA-5AB6-5000-927A81DF89A9}"/>
                    </a:ext>
                  </a:extLst>
                </p14:cNvPr>
                <p14:cNvContentPartPr/>
                <p14:nvPr/>
              </p14:nvContentPartPr>
              <p14:xfrm>
                <a:off x="8635936" y="4612035"/>
                <a:ext cx="543960" cy="857880"/>
              </p14:xfrm>
            </p:contentPart>
          </mc:Choice>
          <mc:Fallback>
            <p:pic>
              <p:nvPicPr>
                <p:cNvPr id="18" name="Ink 17">
                  <a:extLst>
                    <a:ext uri="{FF2B5EF4-FFF2-40B4-BE49-F238E27FC236}">
                      <a16:creationId xmlns:a16="http://schemas.microsoft.com/office/drawing/2014/main" id="{ECE34553-57CA-5AB6-5000-927A81DF89A9}"/>
                    </a:ext>
                  </a:extLst>
                </p:cNvPr>
                <p:cNvPicPr/>
                <p:nvPr/>
              </p:nvPicPr>
              <p:blipFill>
                <a:blip r:embed="rId25"/>
                <a:stretch>
                  <a:fillRect/>
                </a:stretch>
              </p:blipFill>
              <p:spPr>
                <a:xfrm>
                  <a:off x="8572936" y="4549395"/>
                  <a:ext cx="669600" cy="983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 name="Ink 18">
                  <a:extLst>
                    <a:ext uri="{FF2B5EF4-FFF2-40B4-BE49-F238E27FC236}">
                      <a16:creationId xmlns:a16="http://schemas.microsoft.com/office/drawing/2014/main" id="{60D5C27C-2A05-A8D3-2BA0-7D6F0706BD5C}"/>
                    </a:ext>
                  </a:extLst>
                </p14:cNvPr>
                <p14:cNvContentPartPr/>
                <p14:nvPr/>
              </p14:nvContentPartPr>
              <p14:xfrm>
                <a:off x="8251816" y="4614915"/>
                <a:ext cx="381960" cy="1091160"/>
              </p14:xfrm>
            </p:contentPart>
          </mc:Choice>
          <mc:Fallback>
            <p:pic>
              <p:nvPicPr>
                <p:cNvPr id="19" name="Ink 18">
                  <a:extLst>
                    <a:ext uri="{FF2B5EF4-FFF2-40B4-BE49-F238E27FC236}">
                      <a16:creationId xmlns:a16="http://schemas.microsoft.com/office/drawing/2014/main" id="{60D5C27C-2A05-A8D3-2BA0-7D6F0706BD5C}"/>
                    </a:ext>
                  </a:extLst>
                </p:cNvPr>
                <p:cNvPicPr/>
                <p:nvPr/>
              </p:nvPicPr>
              <p:blipFill>
                <a:blip r:embed="rId27"/>
                <a:stretch>
                  <a:fillRect/>
                </a:stretch>
              </p:blipFill>
              <p:spPr>
                <a:xfrm>
                  <a:off x="8189176" y="4551915"/>
                  <a:ext cx="507600" cy="12168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0" name="Ink 19">
                  <a:extLst>
                    <a:ext uri="{FF2B5EF4-FFF2-40B4-BE49-F238E27FC236}">
                      <a16:creationId xmlns:a16="http://schemas.microsoft.com/office/drawing/2014/main" id="{8E51999C-22A8-8E0B-E7F6-D261EF68532A}"/>
                    </a:ext>
                  </a:extLst>
                </p14:cNvPr>
                <p14:cNvContentPartPr/>
                <p14:nvPr/>
              </p14:nvContentPartPr>
              <p14:xfrm>
                <a:off x="8668696" y="4864035"/>
                <a:ext cx="102600" cy="855720"/>
              </p14:xfrm>
            </p:contentPart>
          </mc:Choice>
          <mc:Fallback>
            <p:pic>
              <p:nvPicPr>
                <p:cNvPr id="20" name="Ink 19">
                  <a:extLst>
                    <a:ext uri="{FF2B5EF4-FFF2-40B4-BE49-F238E27FC236}">
                      <a16:creationId xmlns:a16="http://schemas.microsoft.com/office/drawing/2014/main" id="{8E51999C-22A8-8E0B-E7F6-D261EF68532A}"/>
                    </a:ext>
                  </a:extLst>
                </p:cNvPr>
                <p:cNvPicPr/>
                <p:nvPr/>
              </p:nvPicPr>
              <p:blipFill>
                <a:blip r:embed="rId29"/>
                <a:stretch>
                  <a:fillRect/>
                </a:stretch>
              </p:blipFill>
              <p:spPr>
                <a:xfrm>
                  <a:off x="8606056" y="4801035"/>
                  <a:ext cx="228240" cy="981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1" name="Ink 20">
                  <a:extLst>
                    <a:ext uri="{FF2B5EF4-FFF2-40B4-BE49-F238E27FC236}">
                      <a16:creationId xmlns:a16="http://schemas.microsoft.com/office/drawing/2014/main" id="{AB4F5005-EDAB-DF28-9C29-100F72F22411}"/>
                    </a:ext>
                  </a:extLst>
                </p14:cNvPr>
                <p14:cNvContentPartPr/>
                <p14:nvPr/>
              </p14:nvContentPartPr>
              <p14:xfrm>
                <a:off x="9099616" y="5065995"/>
                <a:ext cx="201600" cy="861480"/>
              </p14:xfrm>
            </p:contentPart>
          </mc:Choice>
          <mc:Fallback>
            <p:pic>
              <p:nvPicPr>
                <p:cNvPr id="21" name="Ink 20">
                  <a:extLst>
                    <a:ext uri="{FF2B5EF4-FFF2-40B4-BE49-F238E27FC236}">
                      <a16:creationId xmlns:a16="http://schemas.microsoft.com/office/drawing/2014/main" id="{AB4F5005-EDAB-DF28-9C29-100F72F22411}"/>
                    </a:ext>
                  </a:extLst>
                </p:cNvPr>
                <p:cNvPicPr/>
                <p:nvPr/>
              </p:nvPicPr>
              <p:blipFill>
                <a:blip r:embed="rId31"/>
                <a:stretch>
                  <a:fillRect/>
                </a:stretch>
              </p:blipFill>
              <p:spPr>
                <a:xfrm>
                  <a:off x="9036616" y="5002995"/>
                  <a:ext cx="327240" cy="987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2" name="Ink 21">
                  <a:extLst>
                    <a:ext uri="{FF2B5EF4-FFF2-40B4-BE49-F238E27FC236}">
                      <a16:creationId xmlns:a16="http://schemas.microsoft.com/office/drawing/2014/main" id="{BBE3BD58-453F-29B6-511B-228D73C246A2}"/>
                    </a:ext>
                  </a:extLst>
                </p14:cNvPr>
                <p14:cNvContentPartPr/>
                <p14:nvPr/>
              </p14:nvContentPartPr>
              <p14:xfrm>
                <a:off x="8773816" y="5419515"/>
                <a:ext cx="687960" cy="656640"/>
              </p14:xfrm>
            </p:contentPart>
          </mc:Choice>
          <mc:Fallback>
            <p:pic>
              <p:nvPicPr>
                <p:cNvPr id="22" name="Ink 21">
                  <a:extLst>
                    <a:ext uri="{FF2B5EF4-FFF2-40B4-BE49-F238E27FC236}">
                      <a16:creationId xmlns:a16="http://schemas.microsoft.com/office/drawing/2014/main" id="{BBE3BD58-453F-29B6-511B-228D73C246A2}"/>
                    </a:ext>
                  </a:extLst>
                </p:cNvPr>
                <p:cNvPicPr/>
                <p:nvPr/>
              </p:nvPicPr>
              <p:blipFill>
                <a:blip r:embed="rId33"/>
                <a:stretch>
                  <a:fillRect/>
                </a:stretch>
              </p:blipFill>
              <p:spPr>
                <a:xfrm>
                  <a:off x="8710816" y="5356515"/>
                  <a:ext cx="813600" cy="782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0D630EFB-CC35-B126-6A39-BCADF5A252DE}"/>
                    </a:ext>
                  </a:extLst>
                </p14:cNvPr>
                <p14:cNvContentPartPr/>
                <p14:nvPr/>
              </p14:nvContentPartPr>
              <p14:xfrm>
                <a:off x="6258118" y="4631115"/>
                <a:ext cx="1301040" cy="147240"/>
              </p14:xfrm>
            </p:contentPart>
          </mc:Choice>
          <mc:Fallback>
            <p:pic>
              <p:nvPicPr>
                <p:cNvPr id="42" name="Ink 41">
                  <a:extLst>
                    <a:ext uri="{FF2B5EF4-FFF2-40B4-BE49-F238E27FC236}">
                      <a16:creationId xmlns:a16="http://schemas.microsoft.com/office/drawing/2014/main" id="{0D630EFB-CC35-B126-6A39-BCADF5A252DE}"/>
                    </a:ext>
                  </a:extLst>
                </p:cNvPr>
                <p:cNvPicPr/>
                <p:nvPr/>
              </p:nvPicPr>
              <p:blipFill>
                <a:blip r:embed="rId63"/>
                <a:stretch>
                  <a:fillRect/>
                </a:stretch>
              </p:blipFill>
              <p:spPr>
                <a:xfrm>
                  <a:off x="6195478" y="4568475"/>
                  <a:ext cx="142668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7B437215-74D1-30F9-5064-BBD84E59CE64}"/>
                    </a:ext>
                  </a:extLst>
                </p14:cNvPr>
                <p14:cNvContentPartPr/>
                <p14:nvPr/>
              </p14:nvContentPartPr>
              <p14:xfrm>
                <a:off x="6768958" y="4749915"/>
                <a:ext cx="1379880" cy="360"/>
              </p14:xfrm>
            </p:contentPart>
          </mc:Choice>
          <mc:Fallback>
            <p:pic>
              <p:nvPicPr>
                <p:cNvPr id="43" name="Ink 42">
                  <a:extLst>
                    <a:ext uri="{FF2B5EF4-FFF2-40B4-BE49-F238E27FC236}">
                      <a16:creationId xmlns:a16="http://schemas.microsoft.com/office/drawing/2014/main" id="{7B437215-74D1-30F9-5064-BBD84E59CE64}"/>
                    </a:ext>
                  </a:extLst>
                </p:cNvPr>
                <p:cNvPicPr/>
                <p:nvPr/>
              </p:nvPicPr>
              <p:blipFill>
                <a:blip r:embed="rId65"/>
                <a:stretch>
                  <a:fillRect/>
                </a:stretch>
              </p:blipFill>
              <p:spPr>
                <a:xfrm>
                  <a:off x="6706318" y="4686915"/>
                  <a:ext cx="15055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D6933512-B30C-1E6C-83DF-041EDB54DE7B}"/>
                    </a:ext>
                  </a:extLst>
                </p14:cNvPr>
                <p14:cNvContentPartPr/>
                <p14:nvPr/>
              </p14:nvContentPartPr>
              <p14:xfrm>
                <a:off x="7908718" y="4688355"/>
                <a:ext cx="1321560" cy="61560"/>
              </p14:xfrm>
            </p:contentPart>
          </mc:Choice>
          <mc:Fallback>
            <p:pic>
              <p:nvPicPr>
                <p:cNvPr id="44" name="Ink 43">
                  <a:extLst>
                    <a:ext uri="{FF2B5EF4-FFF2-40B4-BE49-F238E27FC236}">
                      <a16:creationId xmlns:a16="http://schemas.microsoft.com/office/drawing/2014/main" id="{D6933512-B30C-1E6C-83DF-041EDB54DE7B}"/>
                    </a:ext>
                  </a:extLst>
                </p:cNvPr>
                <p:cNvPicPr/>
                <p:nvPr/>
              </p:nvPicPr>
              <p:blipFill>
                <a:blip r:embed="rId67"/>
                <a:stretch>
                  <a:fillRect/>
                </a:stretch>
              </p:blipFill>
              <p:spPr>
                <a:xfrm>
                  <a:off x="7846078" y="4625715"/>
                  <a:ext cx="14472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C3C6C3F8-86F8-5EF1-DCF9-4865B80AE4FC}"/>
                    </a:ext>
                  </a:extLst>
                </p14:cNvPr>
                <p14:cNvContentPartPr/>
                <p14:nvPr/>
              </p14:nvContentPartPr>
              <p14:xfrm>
                <a:off x="6799558" y="4690515"/>
                <a:ext cx="1168920" cy="94320"/>
              </p14:xfrm>
            </p:contentPart>
          </mc:Choice>
          <mc:Fallback>
            <p:pic>
              <p:nvPicPr>
                <p:cNvPr id="45" name="Ink 44">
                  <a:extLst>
                    <a:ext uri="{FF2B5EF4-FFF2-40B4-BE49-F238E27FC236}">
                      <a16:creationId xmlns:a16="http://schemas.microsoft.com/office/drawing/2014/main" id="{C3C6C3F8-86F8-5EF1-DCF9-4865B80AE4FC}"/>
                    </a:ext>
                  </a:extLst>
                </p:cNvPr>
                <p:cNvPicPr/>
                <p:nvPr/>
              </p:nvPicPr>
              <p:blipFill>
                <a:blip r:embed="rId69"/>
                <a:stretch>
                  <a:fillRect/>
                </a:stretch>
              </p:blipFill>
              <p:spPr>
                <a:xfrm>
                  <a:off x="6736918" y="4627875"/>
                  <a:ext cx="12945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792C2E7D-9FCE-EC1A-AAE4-423FE5ADAEBF}"/>
                    </a:ext>
                  </a:extLst>
                </p14:cNvPr>
                <p14:cNvContentPartPr/>
                <p14:nvPr/>
              </p14:nvContentPartPr>
              <p14:xfrm>
                <a:off x="6745198" y="4497195"/>
                <a:ext cx="2056680" cy="638280"/>
              </p14:xfrm>
            </p:contentPart>
          </mc:Choice>
          <mc:Fallback>
            <p:pic>
              <p:nvPicPr>
                <p:cNvPr id="46" name="Ink 45">
                  <a:extLst>
                    <a:ext uri="{FF2B5EF4-FFF2-40B4-BE49-F238E27FC236}">
                      <a16:creationId xmlns:a16="http://schemas.microsoft.com/office/drawing/2014/main" id="{792C2E7D-9FCE-EC1A-AAE4-423FE5ADAEBF}"/>
                    </a:ext>
                  </a:extLst>
                </p:cNvPr>
                <p:cNvPicPr/>
                <p:nvPr/>
              </p:nvPicPr>
              <p:blipFill>
                <a:blip r:embed="rId71"/>
                <a:stretch>
                  <a:fillRect/>
                </a:stretch>
              </p:blipFill>
              <p:spPr>
                <a:xfrm>
                  <a:off x="6682198" y="4434195"/>
                  <a:ext cx="2182320" cy="763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800D66D4-249B-3530-9EDE-FB4BD5E67996}"/>
                    </a:ext>
                  </a:extLst>
                </p14:cNvPr>
                <p14:cNvContentPartPr/>
                <p14:nvPr/>
              </p14:nvContentPartPr>
              <p14:xfrm>
                <a:off x="6751678" y="4524555"/>
                <a:ext cx="528120" cy="693360"/>
              </p14:xfrm>
            </p:contentPart>
          </mc:Choice>
          <mc:Fallback>
            <p:pic>
              <p:nvPicPr>
                <p:cNvPr id="47" name="Ink 46">
                  <a:extLst>
                    <a:ext uri="{FF2B5EF4-FFF2-40B4-BE49-F238E27FC236}">
                      <a16:creationId xmlns:a16="http://schemas.microsoft.com/office/drawing/2014/main" id="{800D66D4-249B-3530-9EDE-FB4BD5E67996}"/>
                    </a:ext>
                  </a:extLst>
                </p:cNvPr>
                <p:cNvPicPr/>
                <p:nvPr/>
              </p:nvPicPr>
              <p:blipFill>
                <a:blip r:embed="rId73"/>
                <a:stretch>
                  <a:fillRect/>
                </a:stretch>
              </p:blipFill>
              <p:spPr>
                <a:xfrm>
                  <a:off x="6688678" y="4461555"/>
                  <a:ext cx="653760" cy="819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ED013A7B-0BA8-1022-384B-3B565C1D3750}"/>
                    </a:ext>
                  </a:extLst>
                </p14:cNvPr>
                <p14:cNvContentPartPr/>
                <p14:nvPr/>
              </p14:nvContentPartPr>
              <p14:xfrm>
                <a:off x="7255678" y="4509795"/>
                <a:ext cx="127440" cy="675000"/>
              </p14:xfrm>
            </p:contentPart>
          </mc:Choice>
          <mc:Fallback>
            <p:pic>
              <p:nvPicPr>
                <p:cNvPr id="48" name="Ink 47">
                  <a:extLst>
                    <a:ext uri="{FF2B5EF4-FFF2-40B4-BE49-F238E27FC236}">
                      <a16:creationId xmlns:a16="http://schemas.microsoft.com/office/drawing/2014/main" id="{ED013A7B-0BA8-1022-384B-3B565C1D3750}"/>
                    </a:ext>
                  </a:extLst>
                </p:cNvPr>
                <p:cNvPicPr/>
                <p:nvPr/>
              </p:nvPicPr>
              <p:blipFill>
                <a:blip r:embed="rId75"/>
                <a:stretch>
                  <a:fillRect/>
                </a:stretch>
              </p:blipFill>
              <p:spPr>
                <a:xfrm>
                  <a:off x="7192678" y="4446795"/>
                  <a:ext cx="253080" cy="800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81E81AF2-F07D-635A-27C7-FD1087CEDBA1}"/>
                    </a:ext>
                  </a:extLst>
                </p14:cNvPr>
                <p14:cNvContentPartPr/>
                <p14:nvPr/>
              </p14:nvContentPartPr>
              <p14:xfrm>
                <a:off x="7635838" y="4429155"/>
                <a:ext cx="5040" cy="992520"/>
              </p14:xfrm>
            </p:contentPart>
          </mc:Choice>
          <mc:Fallback>
            <p:pic>
              <p:nvPicPr>
                <p:cNvPr id="49" name="Ink 48">
                  <a:extLst>
                    <a:ext uri="{FF2B5EF4-FFF2-40B4-BE49-F238E27FC236}">
                      <a16:creationId xmlns:a16="http://schemas.microsoft.com/office/drawing/2014/main" id="{81E81AF2-F07D-635A-27C7-FD1087CEDBA1}"/>
                    </a:ext>
                  </a:extLst>
                </p:cNvPr>
                <p:cNvPicPr/>
                <p:nvPr/>
              </p:nvPicPr>
              <p:blipFill>
                <a:blip r:embed="rId77"/>
                <a:stretch>
                  <a:fillRect/>
                </a:stretch>
              </p:blipFill>
              <p:spPr>
                <a:xfrm>
                  <a:off x="7572838" y="4366515"/>
                  <a:ext cx="130680" cy="1118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062A3DDC-6863-5FA6-FDCA-29C700856D17}"/>
                    </a:ext>
                  </a:extLst>
                </p14:cNvPr>
                <p14:cNvContentPartPr/>
                <p14:nvPr/>
              </p14:nvContentPartPr>
              <p14:xfrm>
                <a:off x="7920598" y="4559835"/>
                <a:ext cx="85320" cy="768600"/>
              </p14:xfrm>
            </p:contentPart>
          </mc:Choice>
          <mc:Fallback>
            <p:pic>
              <p:nvPicPr>
                <p:cNvPr id="50" name="Ink 49">
                  <a:extLst>
                    <a:ext uri="{FF2B5EF4-FFF2-40B4-BE49-F238E27FC236}">
                      <a16:creationId xmlns:a16="http://schemas.microsoft.com/office/drawing/2014/main" id="{062A3DDC-6863-5FA6-FDCA-29C700856D17}"/>
                    </a:ext>
                  </a:extLst>
                </p:cNvPr>
                <p:cNvPicPr/>
                <p:nvPr/>
              </p:nvPicPr>
              <p:blipFill>
                <a:blip r:embed="rId79"/>
                <a:stretch>
                  <a:fillRect/>
                </a:stretch>
              </p:blipFill>
              <p:spPr>
                <a:xfrm>
                  <a:off x="7857958" y="4497195"/>
                  <a:ext cx="210960" cy="894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2B8CCCE5-FEC0-9D4B-7FAD-0217CD479699}"/>
                    </a:ext>
                  </a:extLst>
                </p14:cNvPr>
                <p14:cNvContentPartPr/>
                <p14:nvPr/>
              </p14:nvContentPartPr>
              <p14:xfrm>
                <a:off x="8190238" y="4498635"/>
                <a:ext cx="39600" cy="753840"/>
              </p14:xfrm>
            </p:contentPart>
          </mc:Choice>
          <mc:Fallback>
            <p:pic>
              <p:nvPicPr>
                <p:cNvPr id="51" name="Ink 50">
                  <a:extLst>
                    <a:ext uri="{FF2B5EF4-FFF2-40B4-BE49-F238E27FC236}">
                      <a16:creationId xmlns:a16="http://schemas.microsoft.com/office/drawing/2014/main" id="{2B8CCCE5-FEC0-9D4B-7FAD-0217CD479699}"/>
                    </a:ext>
                  </a:extLst>
                </p:cNvPr>
                <p:cNvPicPr/>
                <p:nvPr/>
              </p:nvPicPr>
              <p:blipFill>
                <a:blip r:embed="rId81"/>
                <a:stretch>
                  <a:fillRect/>
                </a:stretch>
              </p:blipFill>
              <p:spPr>
                <a:xfrm>
                  <a:off x="8127238" y="4435635"/>
                  <a:ext cx="165240" cy="879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CCFDEADF-A7DF-EA02-1394-4F567EBEA148}"/>
                    </a:ext>
                  </a:extLst>
                </p14:cNvPr>
                <p14:cNvContentPartPr/>
                <p14:nvPr/>
              </p14:nvContentPartPr>
              <p14:xfrm>
                <a:off x="8288878" y="4655235"/>
                <a:ext cx="57600" cy="743760"/>
              </p14:xfrm>
            </p:contentPart>
          </mc:Choice>
          <mc:Fallback>
            <p:pic>
              <p:nvPicPr>
                <p:cNvPr id="52" name="Ink 51">
                  <a:extLst>
                    <a:ext uri="{FF2B5EF4-FFF2-40B4-BE49-F238E27FC236}">
                      <a16:creationId xmlns:a16="http://schemas.microsoft.com/office/drawing/2014/main" id="{CCFDEADF-A7DF-EA02-1394-4F567EBEA148}"/>
                    </a:ext>
                  </a:extLst>
                </p:cNvPr>
                <p:cNvPicPr/>
                <p:nvPr/>
              </p:nvPicPr>
              <p:blipFill>
                <a:blip r:embed="rId83"/>
                <a:stretch>
                  <a:fillRect/>
                </a:stretch>
              </p:blipFill>
              <p:spPr>
                <a:xfrm>
                  <a:off x="8225878" y="4592235"/>
                  <a:ext cx="183240" cy="869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CB0DF769-293E-E6AB-D091-D77FB917DDC1}"/>
                    </a:ext>
                  </a:extLst>
                </p14:cNvPr>
                <p14:cNvContentPartPr/>
                <p14:nvPr/>
              </p14:nvContentPartPr>
              <p14:xfrm>
                <a:off x="8811238" y="4702755"/>
                <a:ext cx="202320" cy="619920"/>
              </p14:xfrm>
            </p:contentPart>
          </mc:Choice>
          <mc:Fallback>
            <p:pic>
              <p:nvPicPr>
                <p:cNvPr id="53" name="Ink 52">
                  <a:extLst>
                    <a:ext uri="{FF2B5EF4-FFF2-40B4-BE49-F238E27FC236}">
                      <a16:creationId xmlns:a16="http://schemas.microsoft.com/office/drawing/2014/main" id="{CB0DF769-293E-E6AB-D091-D77FB917DDC1}"/>
                    </a:ext>
                  </a:extLst>
                </p:cNvPr>
                <p:cNvPicPr/>
                <p:nvPr/>
              </p:nvPicPr>
              <p:blipFill>
                <a:blip r:embed="rId85"/>
                <a:stretch>
                  <a:fillRect/>
                </a:stretch>
              </p:blipFill>
              <p:spPr>
                <a:xfrm>
                  <a:off x="8748238" y="4639755"/>
                  <a:ext cx="327960" cy="745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2" name="Ink 61">
                  <a:extLst>
                    <a:ext uri="{FF2B5EF4-FFF2-40B4-BE49-F238E27FC236}">
                      <a16:creationId xmlns:a16="http://schemas.microsoft.com/office/drawing/2014/main" id="{6071ED71-14E0-0594-7E25-21458E9B9B8C}"/>
                    </a:ext>
                  </a:extLst>
                </p14:cNvPr>
                <p14:cNvContentPartPr/>
                <p14:nvPr/>
              </p14:nvContentPartPr>
              <p14:xfrm>
                <a:off x="6255238" y="4821195"/>
                <a:ext cx="727920" cy="516960"/>
              </p14:xfrm>
            </p:contentPart>
          </mc:Choice>
          <mc:Fallback>
            <p:pic>
              <p:nvPicPr>
                <p:cNvPr id="62" name="Ink 61">
                  <a:extLst>
                    <a:ext uri="{FF2B5EF4-FFF2-40B4-BE49-F238E27FC236}">
                      <a16:creationId xmlns:a16="http://schemas.microsoft.com/office/drawing/2014/main" id="{6071ED71-14E0-0594-7E25-21458E9B9B8C}"/>
                    </a:ext>
                  </a:extLst>
                </p:cNvPr>
                <p:cNvPicPr/>
                <p:nvPr/>
              </p:nvPicPr>
              <p:blipFill>
                <a:blip r:embed="rId87"/>
                <a:stretch>
                  <a:fillRect/>
                </a:stretch>
              </p:blipFill>
              <p:spPr>
                <a:xfrm>
                  <a:off x="6192238" y="4758195"/>
                  <a:ext cx="853560" cy="64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64" name="Ink 63">
                <a:extLst>
                  <a:ext uri="{FF2B5EF4-FFF2-40B4-BE49-F238E27FC236}">
                    <a16:creationId xmlns:a16="http://schemas.microsoft.com/office/drawing/2014/main" id="{FA6E649A-B966-28C1-FE7B-55D05F58DE33}"/>
                  </a:ext>
                </a:extLst>
              </p14:cNvPr>
              <p14:cNvContentPartPr/>
              <p14:nvPr/>
            </p14:nvContentPartPr>
            <p14:xfrm>
              <a:off x="4052056" y="4713494"/>
              <a:ext cx="7477560" cy="1217160"/>
            </p14:xfrm>
          </p:contentPart>
        </mc:Choice>
        <mc:Fallback>
          <p:pic>
            <p:nvPicPr>
              <p:cNvPr id="64" name="Ink 63">
                <a:extLst>
                  <a:ext uri="{FF2B5EF4-FFF2-40B4-BE49-F238E27FC236}">
                    <a16:creationId xmlns:a16="http://schemas.microsoft.com/office/drawing/2014/main" id="{FA6E649A-B966-28C1-FE7B-55D05F58DE33}"/>
                  </a:ext>
                </a:extLst>
              </p:cNvPr>
              <p:cNvPicPr/>
              <p:nvPr/>
            </p:nvPicPr>
            <p:blipFill>
              <a:blip r:embed="rId5"/>
              <a:stretch>
                <a:fillRect/>
              </a:stretch>
            </p:blipFill>
            <p:spPr>
              <a:xfrm>
                <a:off x="3989056" y="4650494"/>
                <a:ext cx="7603200" cy="13428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5" name="Ink 64">
                <a:extLst>
                  <a:ext uri="{FF2B5EF4-FFF2-40B4-BE49-F238E27FC236}">
                    <a16:creationId xmlns:a16="http://schemas.microsoft.com/office/drawing/2014/main" id="{A297922C-2CAE-E560-D1ED-0436E8399FBB}"/>
                  </a:ext>
                </a:extLst>
              </p14:cNvPr>
              <p14:cNvContentPartPr/>
              <p14:nvPr/>
            </p14:nvContentPartPr>
            <p14:xfrm>
              <a:off x="4076878" y="4927897"/>
              <a:ext cx="7477560" cy="1217160"/>
            </p14:xfrm>
          </p:contentPart>
        </mc:Choice>
        <mc:Fallback>
          <p:pic>
            <p:nvPicPr>
              <p:cNvPr id="65" name="Ink 64">
                <a:extLst>
                  <a:ext uri="{FF2B5EF4-FFF2-40B4-BE49-F238E27FC236}">
                    <a16:creationId xmlns:a16="http://schemas.microsoft.com/office/drawing/2014/main" id="{A297922C-2CAE-E560-D1ED-0436E8399FBB}"/>
                  </a:ext>
                </a:extLst>
              </p:cNvPr>
              <p:cNvPicPr/>
              <p:nvPr/>
            </p:nvPicPr>
            <p:blipFill>
              <a:blip r:embed="rId5"/>
              <a:stretch>
                <a:fillRect/>
              </a:stretch>
            </p:blipFill>
            <p:spPr>
              <a:xfrm>
                <a:off x="4013878" y="4864897"/>
                <a:ext cx="7603200" cy="1342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6" name="Ink 65">
                <a:extLst>
                  <a:ext uri="{FF2B5EF4-FFF2-40B4-BE49-F238E27FC236}">
                    <a16:creationId xmlns:a16="http://schemas.microsoft.com/office/drawing/2014/main" id="{586A16A2-4D53-2019-D21A-E1D153A2E5B0}"/>
                  </a:ext>
                </a:extLst>
              </p14:cNvPr>
              <p14:cNvContentPartPr/>
              <p14:nvPr/>
            </p14:nvContentPartPr>
            <p14:xfrm>
              <a:off x="4111969" y="5022719"/>
              <a:ext cx="7477560" cy="1217160"/>
            </p14:xfrm>
          </p:contentPart>
        </mc:Choice>
        <mc:Fallback>
          <p:pic>
            <p:nvPicPr>
              <p:cNvPr id="66" name="Ink 65">
                <a:extLst>
                  <a:ext uri="{FF2B5EF4-FFF2-40B4-BE49-F238E27FC236}">
                    <a16:creationId xmlns:a16="http://schemas.microsoft.com/office/drawing/2014/main" id="{586A16A2-4D53-2019-D21A-E1D153A2E5B0}"/>
                  </a:ext>
                </a:extLst>
              </p:cNvPr>
              <p:cNvPicPr/>
              <p:nvPr/>
            </p:nvPicPr>
            <p:blipFill>
              <a:blip r:embed="rId5"/>
              <a:stretch>
                <a:fillRect/>
              </a:stretch>
            </p:blipFill>
            <p:spPr>
              <a:xfrm>
                <a:off x="4048969" y="4959719"/>
                <a:ext cx="7603200" cy="13428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7" name="Ink 66">
                <a:extLst>
                  <a:ext uri="{FF2B5EF4-FFF2-40B4-BE49-F238E27FC236}">
                    <a16:creationId xmlns:a16="http://schemas.microsoft.com/office/drawing/2014/main" id="{ABEDCEF1-1A47-5A80-AF50-86245E4E557C}"/>
                  </a:ext>
                </a:extLst>
              </p14:cNvPr>
              <p14:cNvContentPartPr/>
              <p14:nvPr/>
            </p14:nvContentPartPr>
            <p14:xfrm>
              <a:off x="4224478" y="4238715"/>
              <a:ext cx="7477560" cy="1217160"/>
            </p14:xfrm>
          </p:contentPart>
        </mc:Choice>
        <mc:Fallback>
          <p:pic>
            <p:nvPicPr>
              <p:cNvPr id="67" name="Ink 66">
                <a:extLst>
                  <a:ext uri="{FF2B5EF4-FFF2-40B4-BE49-F238E27FC236}">
                    <a16:creationId xmlns:a16="http://schemas.microsoft.com/office/drawing/2014/main" id="{ABEDCEF1-1A47-5A80-AF50-86245E4E557C}"/>
                  </a:ext>
                </a:extLst>
              </p:cNvPr>
              <p:cNvPicPr/>
              <p:nvPr/>
            </p:nvPicPr>
            <p:blipFill>
              <a:blip r:embed="rId5"/>
              <a:stretch>
                <a:fillRect/>
              </a:stretch>
            </p:blipFill>
            <p:spPr>
              <a:xfrm>
                <a:off x="4161478" y="4175715"/>
                <a:ext cx="7603200" cy="1342800"/>
              </a:xfrm>
              <a:prstGeom prst="rect">
                <a:avLst/>
              </a:prstGeom>
            </p:spPr>
          </p:pic>
        </mc:Fallback>
      </mc:AlternateContent>
    </p:spTree>
    <p:extLst>
      <p:ext uri="{BB962C8B-B14F-4D97-AF65-F5344CB8AC3E}">
        <p14:creationId xmlns:p14="http://schemas.microsoft.com/office/powerpoint/2010/main" val="1513006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2AAA-1ED3-B979-AF59-8FE54455BDA5}"/>
              </a:ext>
            </a:extLst>
          </p:cNvPr>
          <p:cNvSpPr>
            <a:spLocks noGrp="1"/>
          </p:cNvSpPr>
          <p:nvPr>
            <p:ph type="title"/>
          </p:nvPr>
        </p:nvSpPr>
        <p:spPr>
          <a:xfrm>
            <a:off x="551313" y="2875002"/>
            <a:ext cx="2312879" cy="1107996"/>
          </a:xfrm>
        </p:spPr>
        <p:txBody>
          <a:bodyPr/>
          <a:lstStyle/>
          <a:p>
            <a:r>
              <a:rPr lang="en-US" dirty="0">
                <a:solidFill>
                  <a:schemeClr val="bg1"/>
                </a:solidFill>
              </a:rPr>
              <a:t>Knowledge Check</a:t>
            </a:r>
          </a:p>
        </p:txBody>
      </p:sp>
      <p:sp>
        <p:nvSpPr>
          <p:cNvPr id="3" name="Text Placeholder 2">
            <a:extLst>
              <a:ext uri="{FF2B5EF4-FFF2-40B4-BE49-F238E27FC236}">
                <a16:creationId xmlns:a16="http://schemas.microsoft.com/office/drawing/2014/main" id="{AFB23C03-BC4F-96D2-C758-12B35225DFEF}"/>
              </a:ext>
            </a:extLst>
          </p:cNvPr>
          <p:cNvSpPr>
            <a:spLocks noGrp="1"/>
          </p:cNvSpPr>
          <p:nvPr>
            <p:ph type="body" sz="quarter" idx="10"/>
          </p:nvPr>
        </p:nvSpPr>
        <p:spPr>
          <a:xfrm>
            <a:off x="4114800" y="457200"/>
            <a:ext cx="7718425" cy="553998"/>
          </a:xfrm>
        </p:spPr>
        <p:txBody>
          <a:bodyPr/>
          <a:lstStyle/>
          <a:p>
            <a:r>
              <a:rPr lang="en-US" sz="3600" dirty="0"/>
              <a:t>What is GitHub Actions?</a:t>
            </a:r>
          </a:p>
        </p:txBody>
      </p:sp>
      <p:sp>
        <p:nvSpPr>
          <p:cNvPr id="4" name="Text Placeholder 3">
            <a:extLst>
              <a:ext uri="{FF2B5EF4-FFF2-40B4-BE49-F238E27FC236}">
                <a16:creationId xmlns:a16="http://schemas.microsoft.com/office/drawing/2014/main" id="{F27F5066-D56F-4494-1916-D93DC53F9380}"/>
              </a:ext>
            </a:extLst>
          </p:cNvPr>
          <p:cNvSpPr>
            <a:spLocks noGrp="1"/>
          </p:cNvSpPr>
          <p:nvPr>
            <p:ph type="body" sz="quarter" idx="11"/>
          </p:nvPr>
        </p:nvSpPr>
        <p:spPr>
          <a:xfrm>
            <a:off x="4087812" y="2420666"/>
            <a:ext cx="7772400" cy="2548390"/>
          </a:xfrm>
        </p:spPr>
        <p:txBody>
          <a:bodyPr/>
          <a:lstStyle/>
          <a:p>
            <a:pPr marL="514350" indent="-514350">
              <a:buFont typeface="+mj-lt"/>
              <a:buAutoNum type="alphaUcPeriod"/>
            </a:pPr>
            <a:r>
              <a:rPr lang="en-US" sz="3600" dirty="0"/>
              <a:t>CI/CD Platform</a:t>
            </a:r>
          </a:p>
          <a:p>
            <a:pPr marL="514350" indent="-514350">
              <a:buFont typeface="+mj-lt"/>
              <a:buAutoNum type="alphaUcPeriod"/>
            </a:pPr>
            <a:r>
              <a:rPr lang="en-US" sz="3600" dirty="0"/>
              <a:t>Programming language</a:t>
            </a:r>
          </a:p>
          <a:p>
            <a:pPr marL="514350" indent="-514350">
              <a:buFont typeface="+mj-lt"/>
              <a:buAutoNum type="alphaUcPeriod"/>
            </a:pPr>
            <a:r>
              <a:rPr lang="en-US" sz="3600" dirty="0"/>
              <a:t>Code Editor</a:t>
            </a:r>
          </a:p>
          <a:p>
            <a:pPr marL="514350" indent="-514350">
              <a:buFont typeface="+mj-lt"/>
              <a:buAutoNum type="alphaUcPeriod"/>
            </a:pPr>
            <a:r>
              <a:rPr lang="en-US" sz="3600" dirty="0"/>
              <a:t>Cloud Platform</a:t>
            </a:r>
          </a:p>
        </p:txBody>
      </p:sp>
    </p:spTree>
    <p:extLst>
      <p:ext uri="{BB962C8B-B14F-4D97-AF65-F5344CB8AC3E}">
        <p14:creationId xmlns:p14="http://schemas.microsoft.com/office/powerpoint/2010/main" val="5080280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2AAA-1ED3-B979-AF59-8FE54455BDA5}"/>
              </a:ext>
            </a:extLst>
          </p:cNvPr>
          <p:cNvSpPr>
            <a:spLocks noGrp="1"/>
          </p:cNvSpPr>
          <p:nvPr>
            <p:ph type="title"/>
          </p:nvPr>
        </p:nvSpPr>
        <p:spPr>
          <a:xfrm>
            <a:off x="551313" y="2875002"/>
            <a:ext cx="2312879" cy="1107996"/>
          </a:xfrm>
        </p:spPr>
        <p:txBody>
          <a:bodyPr/>
          <a:lstStyle/>
          <a:p>
            <a:r>
              <a:rPr lang="en-US" dirty="0">
                <a:solidFill>
                  <a:schemeClr val="bg1"/>
                </a:solidFill>
              </a:rPr>
              <a:t>Knowledge Check</a:t>
            </a:r>
          </a:p>
        </p:txBody>
      </p:sp>
      <p:sp>
        <p:nvSpPr>
          <p:cNvPr id="3" name="Text Placeholder 2">
            <a:extLst>
              <a:ext uri="{FF2B5EF4-FFF2-40B4-BE49-F238E27FC236}">
                <a16:creationId xmlns:a16="http://schemas.microsoft.com/office/drawing/2014/main" id="{AFB23C03-BC4F-96D2-C758-12B35225DFEF}"/>
              </a:ext>
            </a:extLst>
          </p:cNvPr>
          <p:cNvSpPr>
            <a:spLocks noGrp="1"/>
          </p:cNvSpPr>
          <p:nvPr>
            <p:ph type="body" sz="quarter" idx="10"/>
          </p:nvPr>
        </p:nvSpPr>
        <p:spPr>
          <a:xfrm>
            <a:off x="4114800" y="457200"/>
            <a:ext cx="7718425" cy="553998"/>
          </a:xfrm>
        </p:spPr>
        <p:txBody>
          <a:bodyPr/>
          <a:lstStyle/>
          <a:p>
            <a:r>
              <a:rPr lang="en-US" sz="3600" dirty="0"/>
              <a:t>What is GitHub Actions?</a:t>
            </a:r>
          </a:p>
        </p:txBody>
      </p:sp>
      <p:sp>
        <p:nvSpPr>
          <p:cNvPr id="4" name="Text Placeholder 3">
            <a:extLst>
              <a:ext uri="{FF2B5EF4-FFF2-40B4-BE49-F238E27FC236}">
                <a16:creationId xmlns:a16="http://schemas.microsoft.com/office/drawing/2014/main" id="{F27F5066-D56F-4494-1916-D93DC53F9380}"/>
              </a:ext>
            </a:extLst>
          </p:cNvPr>
          <p:cNvSpPr>
            <a:spLocks noGrp="1"/>
          </p:cNvSpPr>
          <p:nvPr>
            <p:ph type="body" sz="quarter" idx="11"/>
          </p:nvPr>
        </p:nvSpPr>
        <p:spPr>
          <a:xfrm>
            <a:off x="4087812" y="2420666"/>
            <a:ext cx="7772400" cy="2548390"/>
          </a:xfrm>
        </p:spPr>
        <p:txBody>
          <a:bodyPr/>
          <a:lstStyle/>
          <a:p>
            <a:pPr marL="514350" indent="-514350">
              <a:buFont typeface="+mj-lt"/>
              <a:buAutoNum type="alphaUcPeriod"/>
            </a:pPr>
            <a:r>
              <a:rPr lang="en-US" sz="3600" dirty="0">
                <a:highlight>
                  <a:srgbClr val="00FF00"/>
                </a:highlight>
              </a:rPr>
              <a:t>CI/CD Platform</a:t>
            </a:r>
          </a:p>
          <a:p>
            <a:pPr marL="514350" indent="-514350">
              <a:buFont typeface="+mj-lt"/>
              <a:buAutoNum type="alphaUcPeriod"/>
            </a:pPr>
            <a:r>
              <a:rPr lang="en-US" sz="3600" dirty="0"/>
              <a:t>Programming language</a:t>
            </a:r>
          </a:p>
          <a:p>
            <a:pPr marL="514350" indent="-514350">
              <a:buFont typeface="+mj-lt"/>
              <a:buAutoNum type="alphaUcPeriod"/>
            </a:pPr>
            <a:r>
              <a:rPr lang="en-US" sz="3600" dirty="0"/>
              <a:t>Code Editor</a:t>
            </a:r>
          </a:p>
          <a:p>
            <a:pPr marL="514350" indent="-514350">
              <a:buFont typeface="+mj-lt"/>
              <a:buAutoNum type="alphaUcPeriod"/>
            </a:pPr>
            <a:r>
              <a:rPr lang="en-US" sz="3600" dirty="0"/>
              <a:t>Cloud Platform</a:t>
            </a:r>
          </a:p>
        </p:txBody>
      </p:sp>
    </p:spTree>
    <p:extLst>
      <p:ext uri="{BB962C8B-B14F-4D97-AF65-F5344CB8AC3E}">
        <p14:creationId xmlns:p14="http://schemas.microsoft.com/office/powerpoint/2010/main" val="36906893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2AAA-1ED3-B979-AF59-8FE54455BDA5}"/>
              </a:ext>
            </a:extLst>
          </p:cNvPr>
          <p:cNvSpPr>
            <a:spLocks noGrp="1"/>
          </p:cNvSpPr>
          <p:nvPr>
            <p:ph type="title"/>
          </p:nvPr>
        </p:nvSpPr>
        <p:spPr>
          <a:xfrm>
            <a:off x="551313" y="2875002"/>
            <a:ext cx="2312879" cy="1107996"/>
          </a:xfrm>
        </p:spPr>
        <p:txBody>
          <a:bodyPr/>
          <a:lstStyle/>
          <a:p>
            <a:r>
              <a:rPr lang="en-US" dirty="0">
                <a:solidFill>
                  <a:schemeClr val="bg1"/>
                </a:solidFill>
              </a:rPr>
              <a:t>Knowledge Check</a:t>
            </a:r>
          </a:p>
        </p:txBody>
      </p:sp>
      <p:sp>
        <p:nvSpPr>
          <p:cNvPr id="3" name="Text Placeholder 2">
            <a:extLst>
              <a:ext uri="{FF2B5EF4-FFF2-40B4-BE49-F238E27FC236}">
                <a16:creationId xmlns:a16="http://schemas.microsoft.com/office/drawing/2014/main" id="{AFB23C03-BC4F-96D2-C758-12B35225DFEF}"/>
              </a:ext>
            </a:extLst>
          </p:cNvPr>
          <p:cNvSpPr>
            <a:spLocks noGrp="1"/>
          </p:cNvSpPr>
          <p:nvPr>
            <p:ph type="body" sz="quarter" idx="10"/>
          </p:nvPr>
        </p:nvSpPr>
        <p:spPr>
          <a:xfrm>
            <a:off x="4114800" y="457200"/>
            <a:ext cx="7718425" cy="553998"/>
          </a:xfrm>
        </p:spPr>
        <p:txBody>
          <a:bodyPr/>
          <a:lstStyle/>
          <a:p>
            <a:r>
              <a:rPr lang="en-US" sz="3600" dirty="0"/>
              <a:t>What is a GitHub Actions workflow?</a:t>
            </a:r>
          </a:p>
        </p:txBody>
      </p:sp>
      <p:sp>
        <p:nvSpPr>
          <p:cNvPr id="4" name="Text Placeholder 3">
            <a:extLst>
              <a:ext uri="{FF2B5EF4-FFF2-40B4-BE49-F238E27FC236}">
                <a16:creationId xmlns:a16="http://schemas.microsoft.com/office/drawing/2014/main" id="{F27F5066-D56F-4494-1916-D93DC53F9380}"/>
              </a:ext>
            </a:extLst>
          </p:cNvPr>
          <p:cNvSpPr>
            <a:spLocks noGrp="1"/>
          </p:cNvSpPr>
          <p:nvPr>
            <p:ph type="body" sz="quarter" idx="11"/>
          </p:nvPr>
        </p:nvSpPr>
        <p:spPr>
          <a:xfrm>
            <a:off x="4087812" y="2420666"/>
            <a:ext cx="7772400" cy="2843855"/>
          </a:xfrm>
        </p:spPr>
        <p:txBody>
          <a:bodyPr/>
          <a:lstStyle/>
          <a:p>
            <a:pPr marL="514350" indent="-514350">
              <a:buFont typeface="+mj-lt"/>
              <a:buAutoNum type="alphaUcPeriod"/>
            </a:pPr>
            <a:r>
              <a:rPr lang="en-US" dirty="0"/>
              <a:t>A massive repository of free to use templates</a:t>
            </a:r>
          </a:p>
          <a:p>
            <a:pPr marL="514350" indent="-514350">
              <a:buFont typeface="+mj-lt"/>
              <a:buAutoNum type="alphaUcPeriod"/>
            </a:pPr>
            <a:r>
              <a:rPr lang="en-US" dirty="0"/>
              <a:t>Set of instructions to compile your code</a:t>
            </a:r>
          </a:p>
          <a:p>
            <a:pPr marL="514350" indent="-514350">
              <a:buFont typeface="+mj-lt"/>
              <a:buAutoNum type="alphaUcPeriod"/>
            </a:pPr>
            <a:r>
              <a:rPr lang="en-US" dirty="0"/>
              <a:t>Set of instructions that tells GitHub Actions how to build, test or/and deploy your code</a:t>
            </a:r>
          </a:p>
          <a:p>
            <a:pPr marL="514350" indent="-514350">
              <a:buFont typeface="+mj-lt"/>
              <a:buAutoNum type="alphaUcPeriod"/>
            </a:pPr>
            <a:r>
              <a:rPr lang="en-US" dirty="0"/>
              <a:t>Set of instructions that define how GitHub Actions should be used in a company </a:t>
            </a:r>
          </a:p>
        </p:txBody>
      </p:sp>
    </p:spTree>
    <p:extLst>
      <p:ext uri="{BB962C8B-B14F-4D97-AF65-F5344CB8AC3E}">
        <p14:creationId xmlns:p14="http://schemas.microsoft.com/office/powerpoint/2010/main" val="15942021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2AAA-1ED3-B979-AF59-8FE54455BDA5}"/>
              </a:ext>
            </a:extLst>
          </p:cNvPr>
          <p:cNvSpPr>
            <a:spLocks noGrp="1"/>
          </p:cNvSpPr>
          <p:nvPr>
            <p:ph type="title"/>
          </p:nvPr>
        </p:nvSpPr>
        <p:spPr>
          <a:xfrm>
            <a:off x="551313" y="2875002"/>
            <a:ext cx="2312879" cy="1107996"/>
          </a:xfrm>
        </p:spPr>
        <p:txBody>
          <a:bodyPr/>
          <a:lstStyle/>
          <a:p>
            <a:r>
              <a:rPr lang="en-US" dirty="0">
                <a:solidFill>
                  <a:schemeClr val="bg1"/>
                </a:solidFill>
              </a:rPr>
              <a:t>Knowledge Check</a:t>
            </a:r>
          </a:p>
        </p:txBody>
      </p:sp>
      <p:sp>
        <p:nvSpPr>
          <p:cNvPr id="3" name="Text Placeholder 2">
            <a:extLst>
              <a:ext uri="{FF2B5EF4-FFF2-40B4-BE49-F238E27FC236}">
                <a16:creationId xmlns:a16="http://schemas.microsoft.com/office/drawing/2014/main" id="{AFB23C03-BC4F-96D2-C758-12B35225DFEF}"/>
              </a:ext>
            </a:extLst>
          </p:cNvPr>
          <p:cNvSpPr>
            <a:spLocks noGrp="1"/>
          </p:cNvSpPr>
          <p:nvPr>
            <p:ph type="body" sz="quarter" idx="10"/>
          </p:nvPr>
        </p:nvSpPr>
        <p:spPr>
          <a:xfrm>
            <a:off x="4114800" y="457200"/>
            <a:ext cx="7718425" cy="553998"/>
          </a:xfrm>
        </p:spPr>
        <p:txBody>
          <a:bodyPr/>
          <a:lstStyle/>
          <a:p>
            <a:r>
              <a:rPr lang="en-US" sz="3600" dirty="0"/>
              <a:t>What is a GitHub Actions workflow?</a:t>
            </a:r>
          </a:p>
        </p:txBody>
      </p:sp>
      <p:sp>
        <p:nvSpPr>
          <p:cNvPr id="4" name="Text Placeholder 3">
            <a:extLst>
              <a:ext uri="{FF2B5EF4-FFF2-40B4-BE49-F238E27FC236}">
                <a16:creationId xmlns:a16="http://schemas.microsoft.com/office/drawing/2014/main" id="{F27F5066-D56F-4494-1916-D93DC53F9380}"/>
              </a:ext>
            </a:extLst>
          </p:cNvPr>
          <p:cNvSpPr>
            <a:spLocks noGrp="1"/>
          </p:cNvSpPr>
          <p:nvPr>
            <p:ph type="body" sz="quarter" idx="11"/>
          </p:nvPr>
        </p:nvSpPr>
        <p:spPr>
          <a:xfrm>
            <a:off x="4087812" y="2420666"/>
            <a:ext cx="7772400" cy="2843855"/>
          </a:xfrm>
        </p:spPr>
        <p:txBody>
          <a:bodyPr/>
          <a:lstStyle/>
          <a:p>
            <a:pPr marL="514350" indent="-514350">
              <a:buFont typeface="+mj-lt"/>
              <a:buAutoNum type="alphaUcPeriod"/>
            </a:pPr>
            <a:r>
              <a:rPr lang="en-US" dirty="0"/>
              <a:t>A massive repository of free to use templates</a:t>
            </a:r>
          </a:p>
          <a:p>
            <a:pPr marL="514350" indent="-514350">
              <a:buFont typeface="+mj-lt"/>
              <a:buAutoNum type="alphaUcPeriod"/>
            </a:pPr>
            <a:r>
              <a:rPr lang="en-US" dirty="0"/>
              <a:t>Set of instructions to compile your code</a:t>
            </a:r>
          </a:p>
          <a:p>
            <a:pPr marL="514350" indent="-514350">
              <a:buFont typeface="+mj-lt"/>
              <a:buAutoNum type="alphaUcPeriod"/>
            </a:pPr>
            <a:r>
              <a:rPr lang="en-US" dirty="0">
                <a:highlight>
                  <a:srgbClr val="00FF00"/>
                </a:highlight>
              </a:rPr>
              <a:t>Set of instructions that tells GitHub Actions how to build, test or/and deploy your code</a:t>
            </a:r>
          </a:p>
          <a:p>
            <a:pPr marL="514350" indent="-514350">
              <a:buFont typeface="+mj-lt"/>
              <a:buAutoNum type="alphaUcPeriod"/>
            </a:pPr>
            <a:r>
              <a:rPr lang="en-US" dirty="0"/>
              <a:t>Set of instructions that define how GitHub Actions should be used in a company </a:t>
            </a:r>
          </a:p>
        </p:txBody>
      </p:sp>
    </p:spTree>
    <p:extLst>
      <p:ext uri="{BB962C8B-B14F-4D97-AF65-F5344CB8AC3E}">
        <p14:creationId xmlns:p14="http://schemas.microsoft.com/office/powerpoint/2010/main" val="33181509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2AAA-1ED3-B979-AF59-8FE54455BDA5}"/>
              </a:ext>
            </a:extLst>
          </p:cNvPr>
          <p:cNvSpPr>
            <a:spLocks noGrp="1"/>
          </p:cNvSpPr>
          <p:nvPr>
            <p:ph type="title"/>
          </p:nvPr>
        </p:nvSpPr>
        <p:spPr>
          <a:xfrm>
            <a:off x="551313" y="2875002"/>
            <a:ext cx="2312879" cy="1107996"/>
          </a:xfrm>
        </p:spPr>
        <p:txBody>
          <a:bodyPr/>
          <a:lstStyle/>
          <a:p>
            <a:r>
              <a:rPr lang="en-US" dirty="0">
                <a:solidFill>
                  <a:schemeClr val="bg1"/>
                </a:solidFill>
              </a:rPr>
              <a:t>Knowledge Check</a:t>
            </a:r>
          </a:p>
        </p:txBody>
      </p:sp>
      <p:sp>
        <p:nvSpPr>
          <p:cNvPr id="3" name="Text Placeholder 2">
            <a:extLst>
              <a:ext uri="{FF2B5EF4-FFF2-40B4-BE49-F238E27FC236}">
                <a16:creationId xmlns:a16="http://schemas.microsoft.com/office/drawing/2014/main" id="{AFB23C03-BC4F-96D2-C758-12B35225DFEF}"/>
              </a:ext>
            </a:extLst>
          </p:cNvPr>
          <p:cNvSpPr>
            <a:spLocks noGrp="1"/>
          </p:cNvSpPr>
          <p:nvPr>
            <p:ph type="body" sz="quarter" idx="10"/>
          </p:nvPr>
        </p:nvSpPr>
        <p:spPr>
          <a:xfrm>
            <a:off x="4114800" y="457200"/>
            <a:ext cx="7718425" cy="1107996"/>
          </a:xfrm>
        </p:spPr>
        <p:txBody>
          <a:bodyPr/>
          <a:lstStyle/>
          <a:p>
            <a:r>
              <a:rPr lang="en-US" sz="3600" dirty="0"/>
              <a:t>Why is CI/CD important to a software project?</a:t>
            </a:r>
          </a:p>
        </p:txBody>
      </p:sp>
      <p:sp>
        <p:nvSpPr>
          <p:cNvPr id="4" name="Text Placeholder 3">
            <a:extLst>
              <a:ext uri="{FF2B5EF4-FFF2-40B4-BE49-F238E27FC236}">
                <a16:creationId xmlns:a16="http://schemas.microsoft.com/office/drawing/2014/main" id="{F27F5066-D56F-4494-1916-D93DC53F9380}"/>
              </a:ext>
            </a:extLst>
          </p:cNvPr>
          <p:cNvSpPr>
            <a:spLocks noGrp="1"/>
          </p:cNvSpPr>
          <p:nvPr>
            <p:ph type="body" sz="quarter" idx="11"/>
          </p:nvPr>
        </p:nvSpPr>
        <p:spPr>
          <a:xfrm>
            <a:off x="4087812" y="2420666"/>
            <a:ext cx="7772400" cy="2843855"/>
          </a:xfrm>
        </p:spPr>
        <p:txBody>
          <a:bodyPr/>
          <a:lstStyle/>
          <a:p>
            <a:pPr marL="514350" indent="-514350">
              <a:buFont typeface="+mj-lt"/>
              <a:buAutoNum type="alphaUcPeriod"/>
            </a:pPr>
            <a:r>
              <a:rPr lang="en-US" dirty="0"/>
              <a:t>It makes the project smaller</a:t>
            </a:r>
          </a:p>
          <a:p>
            <a:pPr marL="514350" indent="-514350">
              <a:buFont typeface="+mj-lt"/>
              <a:buAutoNum type="alphaUcPeriod"/>
            </a:pPr>
            <a:r>
              <a:rPr lang="en-US" dirty="0"/>
              <a:t>It automatically detects the error while writing code</a:t>
            </a:r>
          </a:p>
          <a:p>
            <a:pPr marL="514350" indent="-514350">
              <a:buFont typeface="+mj-lt"/>
              <a:buAutoNum type="alphaUcPeriod"/>
            </a:pPr>
            <a:r>
              <a:rPr lang="en-US" dirty="0"/>
              <a:t>It is required in some countries</a:t>
            </a:r>
          </a:p>
          <a:p>
            <a:pPr marL="514350" indent="-514350">
              <a:buFont typeface="+mj-lt"/>
              <a:buAutoNum type="alphaUcPeriod"/>
            </a:pPr>
            <a:r>
              <a:rPr lang="en-US" dirty="0"/>
              <a:t>It automates testing and deploying, thus saving a lot of time</a:t>
            </a:r>
          </a:p>
        </p:txBody>
      </p:sp>
    </p:spTree>
    <p:extLst>
      <p:ext uri="{BB962C8B-B14F-4D97-AF65-F5344CB8AC3E}">
        <p14:creationId xmlns:p14="http://schemas.microsoft.com/office/powerpoint/2010/main" val="39675044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2AAA-1ED3-B979-AF59-8FE54455BDA5}"/>
              </a:ext>
            </a:extLst>
          </p:cNvPr>
          <p:cNvSpPr>
            <a:spLocks noGrp="1"/>
          </p:cNvSpPr>
          <p:nvPr>
            <p:ph type="title"/>
          </p:nvPr>
        </p:nvSpPr>
        <p:spPr>
          <a:xfrm>
            <a:off x="551313" y="2875002"/>
            <a:ext cx="2312879" cy="1107996"/>
          </a:xfrm>
        </p:spPr>
        <p:txBody>
          <a:bodyPr/>
          <a:lstStyle/>
          <a:p>
            <a:r>
              <a:rPr lang="en-US" dirty="0">
                <a:solidFill>
                  <a:schemeClr val="bg1"/>
                </a:solidFill>
              </a:rPr>
              <a:t>Knowledge Check</a:t>
            </a:r>
          </a:p>
        </p:txBody>
      </p:sp>
      <p:sp>
        <p:nvSpPr>
          <p:cNvPr id="3" name="Text Placeholder 2">
            <a:extLst>
              <a:ext uri="{FF2B5EF4-FFF2-40B4-BE49-F238E27FC236}">
                <a16:creationId xmlns:a16="http://schemas.microsoft.com/office/drawing/2014/main" id="{AFB23C03-BC4F-96D2-C758-12B35225DFEF}"/>
              </a:ext>
            </a:extLst>
          </p:cNvPr>
          <p:cNvSpPr>
            <a:spLocks noGrp="1"/>
          </p:cNvSpPr>
          <p:nvPr>
            <p:ph type="body" sz="quarter" idx="10"/>
          </p:nvPr>
        </p:nvSpPr>
        <p:spPr>
          <a:xfrm>
            <a:off x="4114800" y="457200"/>
            <a:ext cx="7718425" cy="1107996"/>
          </a:xfrm>
        </p:spPr>
        <p:txBody>
          <a:bodyPr/>
          <a:lstStyle/>
          <a:p>
            <a:r>
              <a:rPr lang="en-US" sz="3600" dirty="0"/>
              <a:t>Why is CI/CD important to a software project?</a:t>
            </a:r>
          </a:p>
        </p:txBody>
      </p:sp>
      <p:sp>
        <p:nvSpPr>
          <p:cNvPr id="4" name="Text Placeholder 3">
            <a:extLst>
              <a:ext uri="{FF2B5EF4-FFF2-40B4-BE49-F238E27FC236}">
                <a16:creationId xmlns:a16="http://schemas.microsoft.com/office/drawing/2014/main" id="{F27F5066-D56F-4494-1916-D93DC53F9380}"/>
              </a:ext>
            </a:extLst>
          </p:cNvPr>
          <p:cNvSpPr>
            <a:spLocks noGrp="1"/>
          </p:cNvSpPr>
          <p:nvPr>
            <p:ph type="body" sz="quarter" idx="11"/>
          </p:nvPr>
        </p:nvSpPr>
        <p:spPr>
          <a:xfrm>
            <a:off x="4087812" y="2420666"/>
            <a:ext cx="7772400" cy="2843855"/>
          </a:xfrm>
        </p:spPr>
        <p:txBody>
          <a:bodyPr/>
          <a:lstStyle/>
          <a:p>
            <a:pPr marL="514350" indent="-514350">
              <a:buFont typeface="+mj-lt"/>
              <a:buAutoNum type="alphaUcPeriod"/>
            </a:pPr>
            <a:r>
              <a:rPr lang="en-US" dirty="0"/>
              <a:t>It makes the project smaller</a:t>
            </a:r>
          </a:p>
          <a:p>
            <a:pPr marL="514350" indent="-514350">
              <a:buFont typeface="+mj-lt"/>
              <a:buAutoNum type="alphaUcPeriod"/>
            </a:pPr>
            <a:r>
              <a:rPr lang="en-US" dirty="0"/>
              <a:t>It automatically detects the error while writing code</a:t>
            </a:r>
          </a:p>
          <a:p>
            <a:pPr marL="514350" indent="-514350">
              <a:buFont typeface="+mj-lt"/>
              <a:buAutoNum type="alphaUcPeriod"/>
            </a:pPr>
            <a:r>
              <a:rPr lang="en-US" dirty="0"/>
              <a:t>It is required in some countries</a:t>
            </a:r>
          </a:p>
          <a:p>
            <a:pPr marL="514350" indent="-514350">
              <a:buFont typeface="+mj-lt"/>
              <a:buAutoNum type="alphaUcPeriod"/>
            </a:pPr>
            <a:r>
              <a:rPr lang="en-US" dirty="0">
                <a:highlight>
                  <a:srgbClr val="00FF00"/>
                </a:highlight>
              </a:rPr>
              <a:t>It automates testing and deploying, thus saving a lot of time</a:t>
            </a:r>
          </a:p>
        </p:txBody>
      </p:sp>
    </p:spTree>
    <p:extLst>
      <p:ext uri="{BB962C8B-B14F-4D97-AF65-F5344CB8AC3E}">
        <p14:creationId xmlns:p14="http://schemas.microsoft.com/office/powerpoint/2010/main" val="32526053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CE4A-248D-0BA3-8E21-CAFCE20B078B}"/>
              </a:ext>
            </a:extLst>
          </p:cNvPr>
          <p:cNvSpPr>
            <a:spLocks noGrp="1"/>
          </p:cNvSpPr>
          <p:nvPr>
            <p:ph type="title"/>
          </p:nvPr>
        </p:nvSpPr>
        <p:spPr>
          <a:xfrm>
            <a:off x="585216" y="2309812"/>
            <a:ext cx="3182027" cy="553998"/>
          </a:xfrm>
        </p:spPr>
        <p:txBody>
          <a:bodyPr/>
          <a:lstStyle/>
          <a:p>
            <a:r>
              <a:rPr lang="en-US" dirty="0"/>
              <a:t>Content</a:t>
            </a:r>
          </a:p>
        </p:txBody>
      </p:sp>
      <p:sp>
        <p:nvSpPr>
          <p:cNvPr id="3" name="Text Placeholder 2">
            <a:extLst>
              <a:ext uri="{FF2B5EF4-FFF2-40B4-BE49-F238E27FC236}">
                <a16:creationId xmlns:a16="http://schemas.microsoft.com/office/drawing/2014/main" id="{DE613B11-D0CE-9809-33D0-D68BECFC2376}"/>
              </a:ext>
            </a:extLst>
          </p:cNvPr>
          <p:cNvSpPr>
            <a:spLocks noGrp="1"/>
          </p:cNvSpPr>
          <p:nvPr>
            <p:ph type="body" sz="quarter" idx="11"/>
          </p:nvPr>
        </p:nvSpPr>
        <p:spPr>
          <a:xfrm>
            <a:off x="4356100" y="2309812"/>
            <a:ext cx="7253288" cy="3490186"/>
          </a:xfrm>
        </p:spPr>
        <p:txBody>
          <a:bodyPr/>
          <a:lstStyle/>
          <a:p>
            <a:r>
              <a:rPr lang="en-US" sz="2400" dirty="0"/>
              <a:t>Prerequisites &amp; Learning Objectives</a:t>
            </a:r>
          </a:p>
          <a:p>
            <a:r>
              <a:rPr lang="en-US" sz="2400" dirty="0"/>
              <a:t>CI/CD</a:t>
            </a:r>
          </a:p>
          <a:p>
            <a:r>
              <a:rPr lang="en-US" sz="2400" dirty="0"/>
              <a:t>How GitHub Actions works</a:t>
            </a:r>
          </a:p>
          <a:p>
            <a:r>
              <a:rPr lang="en-US" sz="2400" dirty="0"/>
              <a:t>Exercise</a:t>
            </a:r>
          </a:p>
          <a:p>
            <a:r>
              <a:rPr lang="en-US" sz="2400" dirty="0"/>
              <a:t>Summary</a:t>
            </a:r>
          </a:p>
          <a:p>
            <a:r>
              <a:rPr lang="en-US" sz="2400" dirty="0"/>
              <a:t>Next Steps</a:t>
            </a:r>
          </a:p>
          <a:p>
            <a:r>
              <a:rPr lang="en-US" sz="2400" dirty="0"/>
              <a:t>Q&amp;A	</a:t>
            </a:r>
          </a:p>
        </p:txBody>
      </p:sp>
    </p:spTree>
    <p:extLst>
      <p:ext uri="{BB962C8B-B14F-4D97-AF65-F5344CB8AC3E}">
        <p14:creationId xmlns:p14="http://schemas.microsoft.com/office/powerpoint/2010/main" val="25121830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CE4A-248D-0BA3-8E21-CAFCE20B078B}"/>
              </a:ext>
            </a:extLst>
          </p:cNvPr>
          <p:cNvSpPr>
            <a:spLocks noGrp="1"/>
          </p:cNvSpPr>
          <p:nvPr>
            <p:ph type="title"/>
          </p:nvPr>
        </p:nvSpPr>
        <p:spPr>
          <a:xfrm>
            <a:off x="585216" y="2309812"/>
            <a:ext cx="3182027" cy="553998"/>
          </a:xfrm>
        </p:spPr>
        <p:txBody>
          <a:bodyPr/>
          <a:lstStyle/>
          <a:p>
            <a:r>
              <a:rPr lang="tr-TR" dirty="0"/>
              <a:t>Pr</a:t>
            </a:r>
            <a:r>
              <a:rPr lang="en-US" dirty="0" err="1"/>
              <a:t>erequisites</a:t>
            </a:r>
            <a:endParaRPr lang="en-US" dirty="0"/>
          </a:p>
        </p:txBody>
      </p:sp>
      <p:sp>
        <p:nvSpPr>
          <p:cNvPr id="3" name="Text Placeholder 2">
            <a:extLst>
              <a:ext uri="{FF2B5EF4-FFF2-40B4-BE49-F238E27FC236}">
                <a16:creationId xmlns:a16="http://schemas.microsoft.com/office/drawing/2014/main" id="{DE613B11-D0CE-9809-33D0-D68BECFC2376}"/>
              </a:ext>
            </a:extLst>
          </p:cNvPr>
          <p:cNvSpPr>
            <a:spLocks noGrp="1"/>
          </p:cNvSpPr>
          <p:nvPr>
            <p:ph type="body" sz="quarter" idx="11"/>
          </p:nvPr>
        </p:nvSpPr>
        <p:spPr>
          <a:xfrm>
            <a:off x="4356100" y="2309812"/>
            <a:ext cx="7253288" cy="2068259"/>
          </a:xfrm>
        </p:spPr>
        <p:txBody>
          <a:bodyPr/>
          <a:lstStyle/>
          <a:p>
            <a:pPr lvl="1"/>
            <a:r>
              <a:rPr lang="en-US" sz="2400" dirty="0">
                <a:ea typeface="+mn-lt"/>
                <a:cs typeface="+mn-lt"/>
              </a:rPr>
              <a:t>A GitHub </a:t>
            </a:r>
            <a:r>
              <a:rPr lang="en-US" sz="2400" dirty="0">
                <a:ea typeface="+mn-lt"/>
                <a:cs typeface="+mn-lt"/>
                <a:hlinkClick r:id="rId2"/>
              </a:rPr>
              <a:t>account</a:t>
            </a:r>
            <a:r>
              <a:rPr lang="en-US" sz="2400" dirty="0">
                <a:ea typeface="+mn-lt"/>
                <a:cs typeface="+mn-lt"/>
              </a:rPr>
              <a:t> to store your code and GitHub Actions workflow on GitHub</a:t>
            </a:r>
          </a:p>
          <a:p>
            <a:pPr lvl="1"/>
            <a:r>
              <a:rPr lang="en-US" sz="2400" dirty="0">
                <a:ea typeface="+mn-lt"/>
                <a:cs typeface="+mn-lt"/>
                <a:hlinkClick r:id="rId3"/>
              </a:rPr>
              <a:t>Visual Studio Code</a:t>
            </a:r>
            <a:r>
              <a:rPr lang="en-US" sz="2400" dirty="0">
                <a:ea typeface="+mn-lt"/>
                <a:cs typeface="+mn-lt"/>
              </a:rPr>
              <a:t> to edit code</a:t>
            </a:r>
          </a:p>
          <a:p>
            <a:pPr lvl="1"/>
            <a:r>
              <a:rPr lang="en-US" sz="2400" dirty="0">
                <a:ea typeface="+mn-lt"/>
                <a:cs typeface="+mn-lt"/>
                <a:hlinkClick r:id="rId4"/>
              </a:rPr>
              <a:t>Python</a:t>
            </a:r>
            <a:r>
              <a:rPr lang="en-US" sz="2400" dirty="0">
                <a:ea typeface="+mn-lt"/>
                <a:cs typeface="+mn-lt"/>
              </a:rPr>
              <a:t> to run the sample program</a:t>
            </a:r>
          </a:p>
          <a:p>
            <a:pPr lvl="1"/>
            <a:r>
              <a:rPr lang="en-US" sz="2400" dirty="0">
                <a:ea typeface="+mn-lt"/>
                <a:cs typeface="+mn-lt"/>
                <a:hlinkClick r:id="rId5"/>
              </a:rPr>
              <a:t>Git</a:t>
            </a:r>
            <a:r>
              <a:rPr lang="en-US" sz="2400" dirty="0">
                <a:ea typeface="+mn-lt"/>
                <a:cs typeface="+mn-lt"/>
              </a:rPr>
              <a:t> to interact with the codebase on GitHub</a:t>
            </a:r>
            <a:endParaRPr lang="en-US" sz="2400" dirty="0">
              <a:cs typeface="Segoe UI"/>
            </a:endParaRPr>
          </a:p>
        </p:txBody>
      </p:sp>
    </p:spTree>
    <p:extLst>
      <p:ext uri="{BB962C8B-B14F-4D97-AF65-F5344CB8AC3E}">
        <p14:creationId xmlns:p14="http://schemas.microsoft.com/office/powerpoint/2010/main" val="35865521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CE4A-248D-0BA3-8E21-CAFCE20B078B}"/>
              </a:ext>
            </a:extLst>
          </p:cNvPr>
          <p:cNvSpPr>
            <a:spLocks noGrp="1"/>
          </p:cNvSpPr>
          <p:nvPr>
            <p:ph type="title"/>
          </p:nvPr>
        </p:nvSpPr>
        <p:spPr>
          <a:xfrm>
            <a:off x="585216" y="2309812"/>
            <a:ext cx="3182027" cy="1107996"/>
          </a:xfrm>
        </p:spPr>
        <p:txBody>
          <a:bodyPr/>
          <a:lstStyle/>
          <a:p>
            <a:r>
              <a:rPr lang="en-US" dirty="0"/>
              <a:t>Learning Objectives</a:t>
            </a:r>
          </a:p>
        </p:txBody>
      </p:sp>
      <p:sp>
        <p:nvSpPr>
          <p:cNvPr id="3" name="Text Placeholder 2">
            <a:extLst>
              <a:ext uri="{FF2B5EF4-FFF2-40B4-BE49-F238E27FC236}">
                <a16:creationId xmlns:a16="http://schemas.microsoft.com/office/drawing/2014/main" id="{DE613B11-D0CE-9809-33D0-D68BECFC2376}"/>
              </a:ext>
            </a:extLst>
          </p:cNvPr>
          <p:cNvSpPr>
            <a:spLocks noGrp="1"/>
          </p:cNvSpPr>
          <p:nvPr>
            <p:ph type="body" sz="quarter" idx="11"/>
          </p:nvPr>
        </p:nvSpPr>
        <p:spPr>
          <a:xfrm>
            <a:off x="4356100" y="2309812"/>
            <a:ext cx="7253288" cy="2668423"/>
          </a:xfrm>
        </p:spPr>
        <p:txBody>
          <a:bodyPr/>
          <a:lstStyle/>
          <a:p>
            <a:r>
              <a:rPr lang="en-US" sz="2400" dirty="0"/>
              <a:t>Set up a GitHub Actions CI workflow</a:t>
            </a:r>
          </a:p>
          <a:p>
            <a:r>
              <a:rPr lang="en-US" sz="2400" dirty="0"/>
              <a:t>Configure automated linting and testing in the workflow</a:t>
            </a:r>
          </a:p>
          <a:p>
            <a:r>
              <a:rPr lang="en-US" sz="2400" dirty="0"/>
              <a:t>Debug workflow logs to identify problems and fix them</a:t>
            </a:r>
          </a:p>
          <a:p>
            <a:endParaRPr lang="en-US" sz="2400" dirty="0"/>
          </a:p>
        </p:txBody>
      </p:sp>
    </p:spTree>
    <p:extLst>
      <p:ext uri="{BB962C8B-B14F-4D97-AF65-F5344CB8AC3E}">
        <p14:creationId xmlns:p14="http://schemas.microsoft.com/office/powerpoint/2010/main" val="3710286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4C5A-117F-86B3-8BE9-89E447476C04}"/>
              </a:ext>
            </a:extLst>
          </p:cNvPr>
          <p:cNvSpPr>
            <a:spLocks noGrp="1"/>
          </p:cNvSpPr>
          <p:nvPr>
            <p:ph type="title"/>
          </p:nvPr>
        </p:nvSpPr>
        <p:spPr/>
        <p:txBody>
          <a:bodyPr/>
          <a:lstStyle/>
          <a:p>
            <a:r>
              <a:rPr lang="en-US" dirty="0"/>
              <a:t>What is CI/CD</a:t>
            </a:r>
          </a:p>
        </p:txBody>
      </p:sp>
    </p:spTree>
    <p:extLst>
      <p:ext uri="{BB962C8B-B14F-4D97-AF65-F5344CB8AC3E}">
        <p14:creationId xmlns:p14="http://schemas.microsoft.com/office/powerpoint/2010/main" val="231503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007D-7BC5-67E8-58A8-2F104BA446BE}"/>
              </a:ext>
            </a:extLst>
          </p:cNvPr>
          <p:cNvSpPr>
            <a:spLocks noGrp="1"/>
          </p:cNvSpPr>
          <p:nvPr>
            <p:ph type="title"/>
          </p:nvPr>
        </p:nvSpPr>
        <p:spPr>
          <a:xfrm>
            <a:off x="588263" y="457200"/>
            <a:ext cx="11018520" cy="553998"/>
          </a:xfrm>
        </p:spPr>
        <p:txBody>
          <a:bodyPr wrap="square" anchor="t">
            <a:normAutofit/>
          </a:bodyPr>
          <a:lstStyle/>
          <a:p>
            <a:r>
              <a:rPr lang="en-US" dirty="0"/>
              <a:t>Continuous Integration</a:t>
            </a:r>
          </a:p>
        </p:txBody>
      </p:sp>
      <p:sp>
        <p:nvSpPr>
          <p:cNvPr id="10" name="Content Placeholder 2">
            <a:extLst>
              <a:ext uri="{FF2B5EF4-FFF2-40B4-BE49-F238E27FC236}">
                <a16:creationId xmlns:a16="http://schemas.microsoft.com/office/drawing/2014/main" id="{831993D7-2030-F2F7-019C-DB81997E42B4}"/>
              </a:ext>
            </a:extLst>
          </p:cNvPr>
          <p:cNvSpPr>
            <a:spLocks noGrp="1"/>
          </p:cNvSpPr>
          <p:nvPr>
            <p:ph sz="quarter" idx="12"/>
          </p:nvPr>
        </p:nvSpPr>
        <p:spPr>
          <a:xfrm>
            <a:off x="584200" y="1435100"/>
            <a:ext cx="5211763" cy="2412968"/>
          </a:xfrm>
        </p:spPr>
        <p:txBody>
          <a:bodyPr/>
          <a:lstStyle/>
          <a:p>
            <a:pPr marL="0" indent="0">
              <a:buNone/>
            </a:pPr>
            <a:r>
              <a:rPr lang="en-US" dirty="0"/>
              <a:t>The automated integration of software on code updates</a:t>
            </a:r>
          </a:p>
          <a:p>
            <a:r>
              <a:rPr lang="en-US" dirty="0"/>
              <a:t>Linting</a:t>
            </a:r>
          </a:p>
          <a:p>
            <a:r>
              <a:rPr lang="en-US" dirty="0"/>
              <a:t>Style checking</a:t>
            </a:r>
          </a:p>
          <a:p>
            <a:r>
              <a:rPr lang="en-US" dirty="0"/>
              <a:t>Testing</a:t>
            </a:r>
          </a:p>
        </p:txBody>
      </p:sp>
      <p:pic>
        <p:nvPicPr>
          <p:cNvPr id="5" name="Content Placeholder 4" descr="Icon&#10;&#10;Description automatically generated">
            <a:extLst>
              <a:ext uri="{FF2B5EF4-FFF2-40B4-BE49-F238E27FC236}">
                <a16:creationId xmlns:a16="http://schemas.microsoft.com/office/drawing/2014/main" id="{AFA26FD9-BD80-6574-5DC0-3ADA223A61A4}"/>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582569" y="1435100"/>
            <a:ext cx="4833938" cy="4833938"/>
          </a:xfrm>
          <a:noFill/>
        </p:spPr>
      </p:pic>
    </p:spTree>
    <p:extLst>
      <p:ext uri="{BB962C8B-B14F-4D97-AF65-F5344CB8AC3E}">
        <p14:creationId xmlns:p14="http://schemas.microsoft.com/office/powerpoint/2010/main" val="36722535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007D-7BC5-67E8-58A8-2F104BA446BE}"/>
              </a:ext>
            </a:extLst>
          </p:cNvPr>
          <p:cNvSpPr>
            <a:spLocks noGrp="1"/>
          </p:cNvSpPr>
          <p:nvPr>
            <p:ph type="title"/>
          </p:nvPr>
        </p:nvSpPr>
        <p:spPr>
          <a:xfrm>
            <a:off x="588263" y="457200"/>
            <a:ext cx="11018520" cy="553998"/>
          </a:xfrm>
        </p:spPr>
        <p:txBody>
          <a:bodyPr wrap="square" anchor="t">
            <a:normAutofit/>
          </a:bodyPr>
          <a:lstStyle/>
          <a:p>
            <a:r>
              <a:rPr lang="en-US" dirty="0"/>
              <a:t>Continuous Deployment</a:t>
            </a:r>
          </a:p>
        </p:txBody>
      </p:sp>
      <p:sp>
        <p:nvSpPr>
          <p:cNvPr id="10" name="Content Placeholder 2">
            <a:extLst>
              <a:ext uri="{FF2B5EF4-FFF2-40B4-BE49-F238E27FC236}">
                <a16:creationId xmlns:a16="http://schemas.microsoft.com/office/drawing/2014/main" id="{831993D7-2030-F2F7-019C-DB81997E42B4}"/>
              </a:ext>
            </a:extLst>
          </p:cNvPr>
          <p:cNvSpPr>
            <a:spLocks noGrp="1"/>
          </p:cNvSpPr>
          <p:nvPr>
            <p:ph sz="quarter" idx="12"/>
          </p:nvPr>
        </p:nvSpPr>
        <p:spPr>
          <a:xfrm>
            <a:off x="584200" y="1435100"/>
            <a:ext cx="5211763" cy="3188565"/>
          </a:xfrm>
        </p:spPr>
        <p:txBody>
          <a:bodyPr/>
          <a:lstStyle/>
          <a:p>
            <a:pPr marL="0" indent="0">
              <a:buNone/>
            </a:pPr>
            <a:r>
              <a:rPr lang="en-US" dirty="0"/>
              <a:t>The automated deployment of software.</a:t>
            </a:r>
          </a:p>
          <a:p>
            <a:pPr marL="0" indent="0">
              <a:buNone/>
            </a:pPr>
            <a:endParaRPr lang="en-US" dirty="0"/>
          </a:p>
          <a:p>
            <a:pPr marL="0" indent="0">
              <a:buNone/>
            </a:pPr>
            <a:r>
              <a:rPr lang="en-US" dirty="0"/>
              <a:t>CI/CD is important because it automates testing and deploying, thus saving a lot of time</a:t>
            </a:r>
          </a:p>
        </p:txBody>
      </p:sp>
      <p:pic>
        <p:nvPicPr>
          <p:cNvPr id="5" name="Content Placeholder 4" descr="Icon&#10;&#10;Description automatically generated">
            <a:extLst>
              <a:ext uri="{FF2B5EF4-FFF2-40B4-BE49-F238E27FC236}">
                <a16:creationId xmlns:a16="http://schemas.microsoft.com/office/drawing/2014/main" id="{AFA26FD9-BD80-6574-5DC0-3ADA223A61A4}"/>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582569" y="1435100"/>
            <a:ext cx="4833938" cy="4833938"/>
          </a:xfrm>
          <a:noFill/>
        </p:spPr>
      </p:pic>
    </p:spTree>
    <p:extLst>
      <p:ext uri="{BB962C8B-B14F-4D97-AF65-F5344CB8AC3E}">
        <p14:creationId xmlns:p14="http://schemas.microsoft.com/office/powerpoint/2010/main" val="39432294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4C5A-117F-86B3-8BE9-89E447476C04}"/>
              </a:ext>
            </a:extLst>
          </p:cNvPr>
          <p:cNvSpPr>
            <a:spLocks noGrp="1"/>
          </p:cNvSpPr>
          <p:nvPr>
            <p:ph type="title"/>
          </p:nvPr>
        </p:nvSpPr>
        <p:spPr/>
        <p:txBody>
          <a:bodyPr/>
          <a:lstStyle/>
          <a:p>
            <a:r>
              <a:rPr lang="en-US" dirty="0"/>
              <a:t>How GitHub Actions works</a:t>
            </a:r>
          </a:p>
        </p:txBody>
      </p:sp>
    </p:spTree>
    <p:extLst>
      <p:ext uri="{BB962C8B-B14F-4D97-AF65-F5344CB8AC3E}">
        <p14:creationId xmlns:p14="http://schemas.microsoft.com/office/powerpoint/2010/main" val="340573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2B72-2BED-CE52-DF0E-EC29B0C72109}"/>
              </a:ext>
            </a:extLst>
          </p:cNvPr>
          <p:cNvSpPr>
            <a:spLocks noGrp="1"/>
          </p:cNvSpPr>
          <p:nvPr>
            <p:ph type="title"/>
          </p:nvPr>
        </p:nvSpPr>
        <p:spPr>
          <a:xfrm>
            <a:off x="585216" y="2309812"/>
            <a:ext cx="3182027" cy="553998"/>
          </a:xfrm>
        </p:spPr>
        <p:txBody>
          <a:bodyPr/>
          <a:lstStyle/>
          <a:p>
            <a:r>
              <a:rPr lang="en-US" dirty="0"/>
              <a:t>Actions</a:t>
            </a:r>
          </a:p>
        </p:txBody>
      </p:sp>
      <p:sp>
        <p:nvSpPr>
          <p:cNvPr id="3" name="Text Placeholder 2">
            <a:extLst>
              <a:ext uri="{FF2B5EF4-FFF2-40B4-BE49-F238E27FC236}">
                <a16:creationId xmlns:a16="http://schemas.microsoft.com/office/drawing/2014/main" id="{CF549C34-34BE-42B2-A5EE-5D9E36B5AD20}"/>
              </a:ext>
            </a:extLst>
          </p:cNvPr>
          <p:cNvSpPr>
            <a:spLocks noGrp="1"/>
          </p:cNvSpPr>
          <p:nvPr>
            <p:ph type="body" sz="quarter" idx="11"/>
          </p:nvPr>
        </p:nvSpPr>
        <p:spPr>
          <a:xfrm>
            <a:off x="4356100" y="2309812"/>
            <a:ext cx="7253288" cy="1024896"/>
          </a:xfrm>
        </p:spPr>
        <p:txBody>
          <a:bodyPr/>
          <a:lstStyle/>
          <a:p>
            <a:r>
              <a:rPr lang="en-US" dirty="0"/>
              <a:t>Packaged scripts to automate tasks</a:t>
            </a:r>
          </a:p>
          <a:p>
            <a:r>
              <a:rPr lang="en-US" dirty="0"/>
              <a:t>Published on the GitHub Marketplace</a:t>
            </a:r>
          </a:p>
        </p:txBody>
      </p:sp>
      <p:pic>
        <p:nvPicPr>
          <p:cNvPr id="5" name="Picture 4">
            <a:extLst>
              <a:ext uri="{FF2B5EF4-FFF2-40B4-BE49-F238E27FC236}">
                <a16:creationId xmlns:a16="http://schemas.microsoft.com/office/drawing/2014/main" id="{DF33AF52-AA62-2067-215B-FAD2D8C95CE4}"/>
              </a:ext>
            </a:extLst>
          </p:cNvPr>
          <p:cNvPicPr>
            <a:picLocks noChangeAspect="1"/>
          </p:cNvPicPr>
          <p:nvPr/>
        </p:nvPicPr>
        <p:blipFill>
          <a:blip r:embed="rId3"/>
          <a:stretch>
            <a:fillRect/>
          </a:stretch>
        </p:blipFill>
        <p:spPr>
          <a:xfrm>
            <a:off x="312309" y="4540470"/>
            <a:ext cx="4609633" cy="1617666"/>
          </a:xfrm>
          <a:prstGeom prst="rect">
            <a:avLst/>
          </a:prstGeom>
        </p:spPr>
      </p:pic>
    </p:spTree>
    <p:extLst>
      <p:ext uri="{BB962C8B-B14F-4D97-AF65-F5344CB8AC3E}">
        <p14:creationId xmlns:p14="http://schemas.microsoft.com/office/powerpoint/2010/main" val="2696810280"/>
      </p:ext>
    </p:extLst>
  </p:cSld>
  <p:clrMapOvr>
    <a:masterClrMapping/>
  </p:clrMapOvr>
  <p:transition>
    <p:fade/>
  </p:transition>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slides(1)</Template>
  <TotalTime>144</TotalTime>
  <Words>766</Words>
  <Application>Microsoft Office PowerPoint</Application>
  <PresentationFormat>Widescreen</PresentationFormat>
  <Paragraphs>114</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Consolas</vt:lpstr>
      <vt:lpstr>Segoe UI</vt:lpstr>
      <vt:lpstr>Segoe UI Semibold</vt:lpstr>
      <vt:lpstr>Wingdings</vt:lpstr>
      <vt:lpstr>Microsoft_Learn_White_Template</vt:lpstr>
      <vt:lpstr>Get Started With GitHub Actions</vt:lpstr>
      <vt:lpstr>Content</vt:lpstr>
      <vt:lpstr>Prerequisites</vt:lpstr>
      <vt:lpstr>Learning Objectives</vt:lpstr>
      <vt:lpstr>What is CI/CD</vt:lpstr>
      <vt:lpstr>Continuous Integration</vt:lpstr>
      <vt:lpstr>Continuous Deployment</vt:lpstr>
      <vt:lpstr>How GitHub Actions works</vt:lpstr>
      <vt:lpstr>Actions</vt:lpstr>
      <vt:lpstr>Workflows</vt:lpstr>
      <vt:lpstr>Workflows</vt:lpstr>
      <vt:lpstr>Exercise: Build a CI workflow</vt:lpstr>
      <vt:lpstr>Knowledge Check</vt:lpstr>
      <vt:lpstr>Knowledge Check</vt:lpstr>
      <vt:lpstr>Knowledge Check</vt:lpstr>
      <vt:lpstr>Knowledge Check</vt:lpstr>
      <vt:lpstr>Knowledge Check</vt:lpstr>
      <vt:lpstr>Knowledge Check</vt:lpstr>
      <vt:lpstr>Knowledge Check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Started With GitHub Actions</dc:title>
  <dc:creator>Ali Elbashir</dc:creator>
  <cp:lastModifiedBy>Ali Elbashir</cp:lastModifiedBy>
  <cp:revision>4</cp:revision>
  <dcterms:created xsi:type="dcterms:W3CDTF">2022-06-29T23:15:50Z</dcterms:created>
  <dcterms:modified xsi:type="dcterms:W3CDTF">2022-06-30T12:15:07Z</dcterms:modified>
</cp:coreProperties>
</file>