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ajawal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iBb3bPKGLbSyxcALJ9pBU/jD0O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jawal-bold.fntdata"/><Relationship Id="rId16" Type="http://schemas.openxmlformats.org/officeDocument/2006/relationships/font" Target="fonts/Tajawal-regular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:notes"/>
          <p:cNvSpPr/>
          <p:nvPr>
            <p:ph idx="2" type="sldImg"/>
          </p:nvPr>
        </p:nvSpPr>
        <p:spPr>
          <a:xfrm>
            <a:off x="142875" y="568325"/>
            <a:ext cx="6554788" cy="36877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1:notes"/>
          <p:cNvSpPr txBox="1"/>
          <p:nvPr>
            <p:ph idx="1" type="body"/>
          </p:nvPr>
        </p:nvSpPr>
        <p:spPr>
          <a:xfrm>
            <a:off x="256081" y="4667653"/>
            <a:ext cx="6328459" cy="3731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565" name="Google Shape;565;p1:notes"/>
          <p:cNvSpPr txBox="1"/>
          <p:nvPr>
            <p:ph idx="12" type="sldNum"/>
          </p:nvPr>
        </p:nvSpPr>
        <p:spPr>
          <a:xfrm>
            <a:off x="3884615" y="8656926"/>
            <a:ext cx="2881274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 view: </a:t>
            </a: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:notes"/>
          <p:cNvSpPr/>
          <p:nvPr>
            <p:ph idx="2" type="sldImg"/>
          </p:nvPr>
        </p:nvSpPr>
        <p:spPr>
          <a:xfrm>
            <a:off x="144463" y="568325"/>
            <a:ext cx="6553200" cy="36877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10:notes"/>
          <p:cNvSpPr txBox="1"/>
          <p:nvPr>
            <p:ph idx="1" type="body"/>
          </p:nvPr>
        </p:nvSpPr>
        <p:spPr>
          <a:xfrm>
            <a:off x="256081" y="4667653"/>
            <a:ext cx="6328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656" name="Google Shape;656;p10:notes"/>
          <p:cNvSpPr txBox="1"/>
          <p:nvPr>
            <p:ph idx="12" type="sldNum"/>
          </p:nvPr>
        </p:nvSpPr>
        <p:spPr>
          <a:xfrm>
            <a:off x="3884615" y="8656926"/>
            <a:ext cx="2881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 view: </a:t>
            </a: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" y="212"/>
            <a:ext cx="9143244" cy="51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>
            <p:ph type="ctrTitle"/>
          </p:nvPr>
        </p:nvSpPr>
        <p:spPr>
          <a:xfrm>
            <a:off x="521494" y="1020130"/>
            <a:ext cx="5025419" cy="1495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521493" y="2632905"/>
            <a:ext cx="5025420" cy="6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12"/>
          <p:cNvSpPr txBox="1"/>
          <p:nvPr>
            <p:ph idx="2" type="body"/>
          </p:nvPr>
        </p:nvSpPr>
        <p:spPr>
          <a:xfrm>
            <a:off x="521494" y="3439715"/>
            <a:ext cx="40505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​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18" name="Google Shape;18;p12"/>
          <p:cNvSpPr/>
          <p:nvPr/>
        </p:nvSpPr>
        <p:spPr>
          <a:xfrm>
            <a:off x="5546913" y="3059206"/>
            <a:ext cx="3596248" cy="2084294"/>
          </a:xfrm>
          <a:prstGeom prst="triangle">
            <a:avLst>
              <a:gd fmla="val 10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605" y="4172288"/>
            <a:ext cx="1664162" cy="78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with image">
  <p:cSld name="Content slide with 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 flipH="1">
            <a:off x="1391072" y="0"/>
            <a:ext cx="7752928" cy="5143501"/>
            <a:chOff x="0" y="0"/>
            <a:chExt cx="10337237" cy="6858001"/>
          </a:xfrm>
        </p:grpSpPr>
        <p:sp>
          <p:nvSpPr>
            <p:cNvPr id="101" name="Google Shape;101;p21"/>
            <p:cNvSpPr/>
            <p:nvPr/>
          </p:nvSpPr>
          <p:spPr>
            <a:xfrm>
              <a:off x="0" y="0"/>
              <a:ext cx="9965762" cy="6858001"/>
            </a:xfrm>
            <a:custGeom>
              <a:rect b="b" l="l" r="r" t="t"/>
              <a:pathLst>
                <a:path extrusionOk="0" h="6858001" w="9965762">
                  <a:moveTo>
                    <a:pt x="7385001" y="5774783"/>
                  </a:moveTo>
                  <a:lnTo>
                    <a:pt x="7016701" y="5993858"/>
                  </a:lnTo>
                  <a:lnTo>
                    <a:pt x="7385001" y="6206583"/>
                  </a:lnTo>
                  <a:close/>
                  <a:moveTo>
                    <a:pt x="7381057" y="4067175"/>
                  </a:moveTo>
                  <a:lnTo>
                    <a:pt x="7009582" y="4279900"/>
                  </a:lnTo>
                  <a:lnTo>
                    <a:pt x="7012757" y="4708525"/>
                  </a:lnTo>
                  <a:lnTo>
                    <a:pt x="7384232" y="4495800"/>
                  </a:lnTo>
                  <a:close/>
                  <a:moveTo>
                    <a:pt x="7386331" y="2781300"/>
                  </a:moveTo>
                  <a:lnTo>
                    <a:pt x="7386331" y="3209925"/>
                  </a:lnTo>
                  <a:lnTo>
                    <a:pt x="7754631" y="2997200"/>
                  </a:lnTo>
                  <a:close/>
                  <a:moveTo>
                    <a:pt x="7751456" y="2143125"/>
                  </a:moveTo>
                  <a:lnTo>
                    <a:pt x="7383156" y="2359025"/>
                  </a:lnTo>
                  <a:lnTo>
                    <a:pt x="7751456" y="2571750"/>
                  </a:lnTo>
                  <a:close/>
                  <a:moveTo>
                    <a:pt x="0" y="0"/>
                  </a:moveTo>
                  <a:lnTo>
                    <a:pt x="929970" y="0"/>
                  </a:lnTo>
                  <a:lnTo>
                    <a:pt x="2120900" y="0"/>
                  </a:lnTo>
                  <a:lnTo>
                    <a:pt x="8497581" y="0"/>
                  </a:lnTo>
                  <a:lnTo>
                    <a:pt x="8494406" y="428625"/>
                  </a:lnTo>
                  <a:lnTo>
                    <a:pt x="8865881" y="641350"/>
                  </a:lnTo>
                  <a:lnTo>
                    <a:pt x="8869056" y="212725"/>
                  </a:lnTo>
                  <a:lnTo>
                    <a:pt x="8497581" y="0"/>
                  </a:lnTo>
                  <a:lnTo>
                    <a:pt x="9965762" y="0"/>
                  </a:lnTo>
                  <a:lnTo>
                    <a:pt x="9239920" y="428860"/>
                  </a:lnTo>
                  <a:cubicBezTo>
                    <a:pt x="9239291" y="426943"/>
                    <a:pt x="9226754" y="1296564"/>
                    <a:pt x="9228507" y="1285122"/>
                  </a:cubicBezTo>
                  <a:lnTo>
                    <a:pt x="8498502" y="1717306"/>
                  </a:lnTo>
                  <a:cubicBezTo>
                    <a:pt x="8497551" y="1866130"/>
                    <a:pt x="8498981" y="1988761"/>
                    <a:pt x="8498030" y="2137585"/>
                  </a:cubicBezTo>
                  <a:lnTo>
                    <a:pt x="8127804" y="2351048"/>
                  </a:lnTo>
                  <a:lnTo>
                    <a:pt x="8131128" y="3212071"/>
                  </a:lnTo>
                  <a:lnTo>
                    <a:pt x="8489447" y="3422681"/>
                  </a:lnTo>
                  <a:cubicBezTo>
                    <a:pt x="8488496" y="3570397"/>
                    <a:pt x="8499453" y="3708588"/>
                    <a:pt x="8498502" y="3856304"/>
                  </a:cubicBezTo>
                  <a:lnTo>
                    <a:pt x="8131129" y="4066445"/>
                  </a:lnTo>
                  <a:cubicBezTo>
                    <a:pt x="8131923" y="4210821"/>
                    <a:pt x="8127954" y="4355196"/>
                    <a:pt x="8128748" y="4499572"/>
                  </a:cubicBezTo>
                  <a:lnTo>
                    <a:pt x="9236593" y="5138078"/>
                  </a:lnTo>
                  <a:cubicBezTo>
                    <a:pt x="9234691" y="5278965"/>
                    <a:pt x="9230409" y="5417469"/>
                    <a:pt x="9228507" y="5558356"/>
                  </a:cubicBezTo>
                  <a:lnTo>
                    <a:pt x="8860639" y="5789456"/>
                  </a:lnTo>
                  <a:cubicBezTo>
                    <a:pt x="8859688" y="5926845"/>
                    <a:pt x="8858738" y="6064235"/>
                    <a:pt x="8857787" y="6201624"/>
                  </a:cubicBezTo>
                  <a:lnTo>
                    <a:pt x="8477541" y="6446067"/>
                  </a:lnTo>
                  <a:lnTo>
                    <a:pt x="8506551" y="6858001"/>
                  </a:lnTo>
                  <a:lnTo>
                    <a:pt x="2120900" y="6858001"/>
                  </a:lnTo>
                  <a:lnTo>
                    <a:pt x="929970" y="6858001"/>
                  </a:lnTo>
                  <a:lnTo>
                    <a:pt x="0" y="685800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flipH="1">
              <a:off x="8859274" y="3425825"/>
              <a:ext cx="371475" cy="857250"/>
            </a:xfrm>
            <a:custGeom>
              <a:rect b="b" l="l" r="r" t="t"/>
              <a:pathLst>
                <a:path extrusionOk="0" h="540" w="234">
                  <a:moveTo>
                    <a:pt x="0" y="0"/>
                  </a:moveTo>
                  <a:lnTo>
                    <a:pt x="0" y="540"/>
                  </a:lnTo>
                  <a:lnTo>
                    <a:pt x="234" y="406"/>
                  </a:lnTo>
                  <a:lnTo>
                    <a:pt x="234" y="13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1EAE71"/>
                </a:gs>
                <a:gs pos="100000">
                  <a:srgbClr val="149E7C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 flipH="1">
              <a:off x="7382899" y="3425825"/>
              <a:ext cx="742950" cy="644525"/>
            </a:xfrm>
            <a:custGeom>
              <a:rect b="b" l="l" r="r" t="t"/>
              <a:pathLst>
                <a:path extrusionOk="0" h="406" w="468">
                  <a:moveTo>
                    <a:pt x="2" y="406"/>
                  </a:moveTo>
                  <a:lnTo>
                    <a:pt x="468" y="134"/>
                  </a:lnTo>
                  <a:lnTo>
                    <a:pt x="234" y="0"/>
                  </a:lnTo>
                  <a:lnTo>
                    <a:pt x="0" y="136"/>
                  </a:lnTo>
                  <a:lnTo>
                    <a:pt x="2" y="406"/>
                  </a:lnTo>
                  <a:close/>
                </a:path>
              </a:pathLst>
            </a:custGeom>
            <a:gradFill>
              <a:gsLst>
                <a:gs pos="0">
                  <a:srgbClr val="FF6E35"/>
                </a:gs>
                <a:gs pos="100000">
                  <a:srgbClr val="EE6134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 flipH="1">
              <a:off x="9968937" y="4067175"/>
              <a:ext cx="368300" cy="428625"/>
            </a:xfrm>
            <a:custGeom>
              <a:rect b="b" l="l" r="r" t="t"/>
              <a:pathLst>
                <a:path extrusionOk="0" h="270" w="232">
                  <a:moveTo>
                    <a:pt x="232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32" y="136"/>
                  </a:lnTo>
                  <a:close/>
                </a:path>
              </a:pathLst>
            </a:custGeom>
            <a:gradFill>
              <a:gsLst>
                <a:gs pos="0">
                  <a:srgbClr val="544D93"/>
                </a:gs>
                <a:gs pos="100000">
                  <a:srgbClr val="4E498C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flipH="1">
              <a:off x="9230750" y="4708525"/>
              <a:ext cx="366712" cy="431800"/>
            </a:xfrm>
            <a:custGeom>
              <a:rect b="b" l="l" r="r" t="t"/>
              <a:pathLst>
                <a:path extrusionOk="0" h="272" w="231">
                  <a:moveTo>
                    <a:pt x="0" y="136"/>
                  </a:moveTo>
                  <a:lnTo>
                    <a:pt x="231" y="0"/>
                  </a:lnTo>
                  <a:lnTo>
                    <a:pt x="231" y="272"/>
                  </a:lnTo>
                  <a:lnTo>
                    <a:pt x="0" y="136"/>
                  </a:lnTo>
                  <a:close/>
                </a:path>
              </a:pathLst>
            </a:custGeom>
            <a:gradFill>
              <a:gsLst>
                <a:gs pos="0">
                  <a:srgbClr val="BB533D"/>
                </a:gs>
                <a:gs pos="100000">
                  <a:srgbClr val="A64D4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 flipH="1">
              <a:off x="7751199" y="1282700"/>
              <a:ext cx="371475" cy="428625"/>
            </a:xfrm>
            <a:custGeom>
              <a:rect b="b" l="l" r="r" t="t"/>
              <a:pathLst>
                <a:path extrusionOk="0" h="270" w="234">
                  <a:moveTo>
                    <a:pt x="0" y="134"/>
                  </a:moveTo>
                  <a:lnTo>
                    <a:pt x="234" y="0"/>
                  </a:lnTo>
                  <a:lnTo>
                    <a:pt x="234" y="270"/>
                  </a:lnTo>
                  <a:lnTo>
                    <a:pt x="0" y="134"/>
                  </a:lnTo>
                  <a:close/>
                </a:path>
              </a:pathLst>
            </a:custGeom>
            <a:gradFill>
              <a:gsLst>
                <a:gs pos="0">
                  <a:srgbClr val="87C227"/>
                </a:gs>
                <a:gs pos="100000">
                  <a:srgbClr val="96CC6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 flipH="1">
              <a:off x="8494149" y="1924050"/>
              <a:ext cx="368300" cy="428625"/>
            </a:xfrm>
            <a:custGeom>
              <a:rect b="b" l="l" r="r" t="t"/>
              <a:pathLst>
                <a:path extrusionOk="0" h="270" w="232">
                  <a:moveTo>
                    <a:pt x="232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32" y="136"/>
                  </a:lnTo>
                  <a:close/>
                </a:path>
              </a:pathLst>
            </a:custGeom>
            <a:gradFill>
              <a:gsLst>
                <a:gs pos="0">
                  <a:srgbClr val="FE9541"/>
                </a:gs>
                <a:gs pos="100000">
                  <a:srgbClr val="FF944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flipH="1">
              <a:off x="9597462" y="5137150"/>
              <a:ext cx="371475" cy="428625"/>
            </a:xfrm>
            <a:custGeom>
              <a:rect b="b" l="l" r="r" t="t"/>
              <a:pathLst>
                <a:path extrusionOk="0" h="270" w="234">
                  <a:moveTo>
                    <a:pt x="234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34" y="136"/>
                  </a:lnTo>
                  <a:close/>
                </a:path>
              </a:pathLst>
            </a:custGeom>
            <a:gradFill>
              <a:gsLst>
                <a:gs pos="0">
                  <a:srgbClr val="1B7372"/>
                </a:gs>
                <a:gs pos="100000">
                  <a:srgbClr val="1E6B74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 flipH="1">
              <a:off x="7386074" y="4708525"/>
              <a:ext cx="368300" cy="431800"/>
            </a:xfrm>
            <a:custGeom>
              <a:rect b="b" l="l" r="r" t="t"/>
              <a:pathLst>
                <a:path extrusionOk="0" h="272" w="232">
                  <a:moveTo>
                    <a:pt x="232" y="138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232" y="138"/>
                  </a:lnTo>
                  <a:close/>
                </a:path>
              </a:pathLst>
            </a:custGeom>
            <a:gradFill>
              <a:gsLst>
                <a:gs pos="0">
                  <a:srgbClr val="4F498C"/>
                </a:gs>
                <a:gs pos="100000">
                  <a:srgbClr val="484484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flipH="1">
              <a:off x="9597462" y="6419850"/>
              <a:ext cx="371475" cy="428625"/>
            </a:xfrm>
            <a:custGeom>
              <a:rect b="b" l="l" r="r" t="t"/>
              <a:pathLst>
                <a:path extrusionOk="0" h="270" w="234">
                  <a:moveTo>
                    <a:pt x="234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34" y="136"/>
                  </a:lnTo>
                  <a:close/>
                </a:path>
              </a:pathLst>
            </a:custGeom>
            <a:gradFill>
              <a:gsLst>
                <a:gs pos="0">
                  <a:srgbClr val="48324D"/>
                </a:gs>
                <a:gs pos="100000">
                  <a:srgbClr val="35305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 flipH="1">
              <a:off x="7754374" y="6207125"/>
              <a:ext cx="368300" cy="428625"/>
            </a:xfrm>
            <a:custGeom>
              <a:rect b="b" l="l" r="r" t="t"/>
              <a:pathLst>
                <a:path extrusionOk="0" h="270" w="232">
                  <a:moveTo>
                    <a:pt x="232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32" y="136"/>
                  </a:lnTo>
                  <a:close/>
                </a:path>
              </a:pathLst>
            </a:custGeom>
            <a:gradFill>
              <a:gsLst>
                <a:gs pos="0">
                  <a:srgbClr val="303265"/>
                </a:gs>
                <a:gs pos="100000">
                  <a:srgbClr val="2C2F5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 flipH="1">
              <a:off x="7751199" y="5565775"/>
              <a:ext cx="371475" cy="428625"/>
            </a:xfrm>
            <a:custGeom>
              <a:rect b="b" l="l" r="r" t="t"/>
              <a:pathLst>
                <a:path extrusionOk="0" h="270" w="234">
                  <a:moveTo>
                    <a:pt x="0" y="136"/>
                  </a:moveTo>
                  <a:lnTo>
                    <a:pt x="234" y="270"/>
                  </a:lnTo>
                  <a:lnTo>
                    <a:pt x="234" y="0"/>
                  </a:lnTo>
                  <a:lnTo>
                    <a:pt x="0" y="136"/>
                  </a:lnTo>
                  <a:close/>
                </a:path>
              </a:pathLst>
            </a:custGeom>
            <a:gradFill>
              <a:gsLst>
                <a:gs pos="0">
                  <a:srgbClr val="824345"/>
                </a:gs>
                <a:gs pos="100000">
                  <a:srgbClr val="7C535D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flipH="1">
              <a:off x="8862449" y="5994400"/>
              <a:ext cx="374650" cy="641350"/>
            </a:xfrm>
            <a:custGeom>
              <a:rect b="b" l="l" r="r" t="t"/>
              <a:pathLst>
                <a:path extrusionOk="0" h="404" w="236">
                  <a:moveTo>
                    <a:pt x="2" y="0"/>
                  </a:moveTo>
                  <a:lnTo>
                    <a:pt x="0" y="270"/>
                  </a:lnTo>
                  <a:lnTo>
                    <a:pt x="234" y="404"/>
                  </a:lnTo>
                  <a:lnTo>
                    <a:pt x="236" y="134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36366B"/>
                </a:gs>
                <a:gs pos="100000">
                  <a:srgbClr val="2C2F5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flipH="1">
              <a:off x="8119499" y="854075"/>
              <a:ext cx="739775" cy="428625"/>
            </a:xfrm>
            <a:custGeom>
              <a:rect b="b" l="l" r="r" t="t"/>
              <a:pathLst>
                <a:path extrusionOk="0" h="270" w="466">
                  <a:moveTo>
                    <a:pt x="466" y="136"/>
                  </a:moveTo>
                  <a:lnTo>
                    <a:pt x="232" y="270"/>
                  </a:lnTo>
                  <a:lnTo>
                    <a:pt x="0" y="136"/>
                  </a:lnTo>
                  <a:lnTo>
                    <a:pt x="232" y="0"/>
                  </a:lnTo>
                  <a:lnTo>
                    <a:pt x="466" y="136"/>
                  </a:lnTo>
                  <a:close/>
                </a:path>
              </a:pathLst>
            </a:custGeom>
            <a:gradFill>
              <a:gsLst>
                <a:gs pos="0">
                  <a:srgbClr val="65BDF4"/>
                </a:gs>
                <a:gs pos="100000">
                  <a:srgbClr val="60AEE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 flipH="1">
              <a:off x="8119499" y="5137150"/>
              <a:ext cx="739775" cy="428625"/>
            </a:xfrm>
            <a:custGeom>
              <a:rect b="b" l="l" r="r" t="t"/>
              <a:pathLst>
                <a:path extrusionOk="0" h="270" w="466">
                  <a:moveTo>
                    <a:pt x="466" y="134"/>
                  </a:moveTo>
                  <a:lnTo>
                    <a:pt x="232" y="270"/>
                  </a:lnTo>
                  <a:lnTo>
                    <a:pt x="0" y="134"/>
                  </a:lnTo>
                  <a:lnTo>
                    <a:pt x="232" y="0"/>
                  </a:lnTo>
                  <a:lnTo>
                    <a:pt x="466" y="134"/>
                  </a:lnTo>
                  <a:close/>
                </a:path>
              </a:pathLst>
            </a:custGeom>
            <a:gradFill>
              <a:gsLst>
                <a:gs pos="0">
                  <a:srgbClr val="1B7473"/>
                </a:gs>
                <a:gs pos="100000">
                  <a:srgbClr val="1D687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 flipH="1">
              <a:off x="9600637" y="425450"/>
              <a:ext cx="365125" cy="1069975"/>
            </a:xfrm>
            <a:custGeom>
              <a:rect b="b" l="l" r="r" t="t"/>
              <a:pathLst>
                <a:path extrusionOk="0" h="674" w="230">
                  <a:moveTo>
                    <a:pt x="230" y="674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230" y="136"/>
                  </a:lnTo>
                  <a:lnTo>
                    <a:pt x="230" y="674"/>
                  </a:lnTo>
                  <a:close/>
                </a:path>
              </a:pathLst>
            </a:custGeom>
            <a:gradFill>
              <a:gsLst>
                <a:gs pos="0">
                  <a:srgbClr val="FDBD4D"/>
                </a:gs>
                <a:gs pos="100000">
                  <a:srgbClr val="FFAC4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1"/>
          <p:cNvSpPr txBox="1"/>
          <p:nvPr>
            <p:ph type="title"/>
          </p:nvPr>
        </p:nvSpPr>
        <p:spPr>
          <a:xfrm>
            <a:off x="5174033" y="1122644"/>
            <a:ext cx="2847323" cy="20057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174033" y="3210736"/>
            <a:ext cx="1259260" cy="12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FA4"/>
              </a:buClr>
              <a:buSzPts val="900"/>
              <a:buNone/>
              <a:defRPr sz="900">
                <a:solidFill>
                  <a:srgbClr val="8D8FA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A0A0A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0A0A0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0A0A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0A0A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6762097" y="3210736"/>
            <a:ext cx="1259260" cy="12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FA4"/>
              </a:buClr>
              <a:buSzPts val="900"/>
              <a:buNone/>
              <a:defRPr sz="900">
                <a:solidFill>
                  <a:srgbClr val="8D8FA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A0A0A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0A0A0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0A0A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0A0A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>
            <p:ph idx="3" type="pic"/>
          </p:nvPr>
        </p:nvSpPr>
        <p:spPr>
          <a:xfrm flipH="1">
            <a:off x="0" y="0"/>
            <a:ext cx="3889388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slice heading">
  <p:cSld name="Gray slice heading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1" y="-982"/>
            <a:ext cx="3520800" cy="51444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521494" y="1158206"/>
            <a:ext cx="2589300" cy="11218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400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  <a:defRPr sz="26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ox" showMasterSp="0">
  <p:cSld name="Section header box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963557" y="2001031"/>
            <a:ext cx="7215368" cy="240077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02875" lIns="205725" spcFirstLastPara="1" rIns="205725" wrap="square" tIns="205725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/>
          <p:nvPr/>
        </p:nvSpPr>
        <p:spPr>
          <a:xfrm>
            <a:off x="963557" y="1071098"/>
            <a:ext cx="710754" cy="710754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line" showMasterSp="0">
  <p:cSld name="Section header line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472500" y="2870100"/>
            <a:ext cx="82026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4" name="Google Shape;134;p24"/>
          <p:cNvCxnSpPr/>
          <p:nvPr/>
        </p:nvCxnSpPr>
        <p:spPr>
          <a:xfrm>
            <a:off x="464174" y="2760012"/>
            <a:ext cx="868222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one third" showMasterSp="0">
  <p:cSld name="White one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3048746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/>
          <p:nvPr/>
        </p:nvSpPr>
        <p:spPr>
          <a:xfrm>
            <a:off x="0" y="0"/>
            <a:ext cx="305963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521494" y="2010827"/>
            <a:ext cx="2296917" cy="1121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  <a:defRPr sz="26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highlight" showMasterSp="0">
  <p:cSld name="Green highlight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5374205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/>
          <p:nvPr/>
        </p:nvSpPr>
        <p:spPr>
          <a:xfrm>
            <a:off x="0" y="0"/>
            <a:ext cx="5378967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776888" y="384572"/>
            <a:ext cx="4388212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  <a:defRPr sz="26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47" name="Google Shape;147;p26"/>
          <p:cNvGrpSpPr/>
          <p:nvPr/>
        </p:nvGrpSpPr>
        <p:grpSpPr>
          <a:xfrm>
            <a:off x="231967" y="418758"/>
            <a:ext cx="479041" cy="626392"/>
            <a:chOff x="338322" y="584805"/>
            <a:chExt cx="580656" cy="759263"/>
          </a:xfrm>
        </p:grpSpPr>
        <p:sp>
          <p:nvSpPr>
            <p:cNvPr id="148" name="Google Shape;148;p26"/>
            <p:cNvSpPr/>
            <p:nvPr/>
          </p:nvSpPr>
          <p:spPr>
            <a:xfrm rot="5400000">
              <a:off x="249018" y="790981"/>
              <a:ext cx="759263" cy="346910"/>
            </a:xfrm>
            <a:prstGeom prst="parallelogram">
              <a:avLst>
                <a:gd fmla="val 60145" name="adj"/>
              </a:avLst>
            </a:prstGeom>
            <a:gradFill>
              <a:gsLst>
                <a:gs pos="0">
                  <a:srgbClr val="12100C"/>
                </a:gs>
                <a:gs pos="100000">
                  <a:srgbClr val="27347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 rot="-1845839">
              <a:off x="324330" y="904675"/>
              <a:ext cx="608641" cy="1127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6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half" showMasterSp="0">
  <p:cSld name="Green half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4267186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521494" y="1339200"/>
            <a:ext cx="3242306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400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/>
          <p:nvPr>
            <p:ph idx="2" type="pic"/>
          </p:nvPr>
        </p:nvSpPr>
        <p:spPr>
          <a:xfrm>
            <a:off x="4569016" y="0"/>
            <a:ext cx="457498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158" name="Google Shape;158;p27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27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7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wo third" showMasterSp="0">
  <p:cSld name="Green two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5557387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>
            <a:off x="5864657" y="0"/>
            <a:ext cx="3279343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521494" y="1353488"/>
            <a:ext cx="463667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8"/>
          <p:cNvSpPr/>
          <p:nvPr>
            <p:ph idx="2" type="pic"/>
          </p:nvPr>
        </p:nvSpPr>
        <p:spPr>
          <a:xfrm>
            <a:off x="5865019" y="0"/>
            <a:ext cx="327898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8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7" name="Google Shape;167;p28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168" name="Google Shape;168;p28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Google Shape;169;p28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8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arrow" showMasterSp="0">
  <p:cSld name="Left arrow">
    <p:bg>
      <p:bgPr>
        <a:gradFill>
          <a:gsLst>
            <a:gs pos="0">
              <a:srgbClr val="273370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1143" y="983"/>
            <a:ext cx="3066234" cy="51435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521494" y="2073152"/>
            <a:ext cx="1809985" cy="98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9331" y="2692799"/>
            <a:ext cx="1023938" cy="2537222"/>
          </a:xfrm>
          <a:custGeom>
            <a:rect b="b" l="l" r="r" t="t"/>
            <a:pathLst>
              <a:path extrusionOk="0" h="3382962" w="136525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left arrow" showMasterSp="0">
  <p:cSld name="Green left arrow">
    <p:bg>
      <p:bgPr>
        <a:solidFill>
          <a:srgbClr val="F2F2F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0" y="0"/>
            <a:ext cx="3066234" cy="51435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273370"/>
              </a:gs>
              <a:gs pos="100000">
                <a:srgbClr val="010103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 txBox="1"/>
          <p:nvPr>
            <p:ph type="title"/>
          </p:nvPr>
        </p:nvSpPr>
        <p:spPr>
          <a:xfrm>
            <a:off x="521494" y="2073152"/>
            <a:ext cx="1809985" cy="98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2">
            <a:alphaModFix/>
          </a:blip>
          <a:srcRect b="7715" l="0" r="0" t="6215"/>
          <a:stretch/>
        </p:blipFill>
        <p:spPr>
          <a:xfrm rot="120000">
            <a:off x="1630981" y="2552121"/>
            <a:ext cx="2021000" cy="2596309"/>
          </a:xfrm>
          <a:custGeom>
            <a:rect b="b" l="l" r="r" t="t"/>
            <a:pathLst>
              <a:path extrusionOk="0" h="3461745" w="2694666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82" name="Google Shape;182;p30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183" name="Google Shape;183;p30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" name="Google Shape;184;p30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30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arrow half" showMasterSp="0">
  <p:cSld name="Green arrow half">
    <p:bg>
      <p:bgPr>
        <a:solidFill>
          <a:srgbClr val="F2F2F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0" y="0"/>
            <a:ext cx="4772660" cy="5143500"/>
          </a:xfrm>
          <a:prstGeom prst="homePlate">
            <a:avLst>
              <a:gd fmla="val 12939" name="adj"/>
            </a:avLst>
          </a:prstGeom>
          <a:gradFill>
            <a:gsLst>
              <a:gs pos="0">
                <a:srgbClr val="273370"/>
              </a:gs>
              <a:gs pos="100000">
                <a:srgbClr val="010103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 b="6865" l="0" r="0" t="9052"/>
          <a:stretch/>
        </p:blipFill>
        <p:spPr>
          <a:xfrm rot="120000">
            <a:off x="3345129" y="2555852"/>
            <a:ext cx="2021000" cy="2592413"/>
          </a:xfrm>
          <a:custGeom>
            <a:rect b="b" l="l" r="r" t="t"/>
            <a:pathLst>
              <a:path extrusionOk="0" h="3456551" w="2694666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" name="Google Shape;24;p13"/>
          <p:cNvSpPr txBox="1"/>
          <p:nvPr>
            <p:ph type="title"/>
          </p:nvPr>
        </p:nvSpPr>
        <p:spPr>
          <a:xfrm>
            <a:off x="521494" y="384572"/>
            <a:ext cx="3456241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5" name="Google Shape;25;p13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26" name="Google Shape;26;p13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" name="Google Shape;27;p13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13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 one third" showMasterSp="0">
  <p:cSld name="Arrow one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1"/>
          <p:cNvSpPr/>
          <p:nvPr/>
        </p:nvSpPr>
        <p:spPr>
          <a:xfrm>
            <a:off x="1" y="0"/>
            <a:ext cx="4070190" cy="5143500"/>
          </a:xfrm>
          <a:prstGeom prst="homePlate">
            <a:avLst>
              <a:gd fmla="val 1293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521494" y="1339200"/>
            <a:ext cx="2997682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3300"/>
              <a:buFont typeface="Arial"/>
              <a:buNone/>
              <a:defRPr b="0" sz="33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36144" y="2545794"/>
            <a:ext cx="973931" cy="2678906"/>
          </a:xfrm>
          <a:custGeom>
            <a:rect b="b" l="l" r="r" t="t"/>
            <a:pathLst>
              <a:path extrusionOk="0" h="3571875" w="12985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arrow one third" showMasterSp="0">
  <p:cSld name="Green arrow one third">
    <p:bg>
      <p:bgPr>
        <a:solidFill>
          <a:srgbClr val="F2F2F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1" y="0"/>
            <a:ext cx="4070190" cy="5143500"/>
          </a:xfrm>
          <a:prstGeom prst="homePlate">
            <a:avLst>
              <a:gd fmla="val 12939" name="adj"/>
            </a:avLst>
          </a:prstGeom>
          <a:gradFill>
            <a:gsLst>
              <a:gs pos="0">
                <a:srgbClr val="273370"/>
              </a:gs>
              <a:gs pos="100000">
                <a:srgbClr val="010103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521494" y="1339200"/>
            <a:ext cx="2997682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b="0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2">
            <a:alphaModFix/>
          </a:blip>
          <a:srcRect b="6866" l="0" r="0" t="7561"/>
          <a:stretch/>
        </p:blipFill>
        <p:spPr>
          <a:xfrm>
            <a:off x="2683544" y="2562225"/>
            <a:ext cx="2021000" cy="2581275"/>
          </a:xfrm>
          <a:custGeom>
            <a:rect b="b" l="l" r="r" t="t"/>
            <a:pathLst>
              <a:path extrusionOk="0" h="3441700" w="2694666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97" name="Google Shape;197;p32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198" name="Google Shape;198;p32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32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32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 two third" showMasterSp="0">
  <p:cSld name="Arrow two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0" y="0"/>
            <a:ext cx="6334679" cy="5143500"/>
          </a:xfrm>
          <a:custGeom>
            <a:rect b="b" l="l" r="r" t="t"/>
            <a:pathLst>
              <a:path extrusionOk="0" h="6858000" w="8446239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7754" y="2692205"/>
            <a:ext cx="1023938" cy="2537221"/>
          </a:xfrm>
          <a:custGeom>
            <a:rect b="b" l="l" r="r" t="t"/>
            <a:pathLst>
              <a:path extrusionOk="0" h="3382962" w="136525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5" name="Google Shape;205;p33"/>
          <p:cNvSpPr txBox="1"/>
          <p:nvPr>
            <p:ph type="title"/>
          </p:nvPr>
        </p:nvSpPr>
        <p:spPr>
          <a:xfrm>
            <a:off x="776888" y="384572"/>
            <a:ext cx="4388212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  <a:defRPr sz="26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6" name="Google Shape;206;p33"/>
          <p:cNvGrpSpPr/>
          <p:nvPr/>
        </p:nvGrpSpPr>
        <p:grpSpPr>
          <a:xfrm>
            <a:off x="231967" y="418758"/>
            <a:ext cx="479041" cy="626392"/>
            <a:chOff x="338322" y="584805"/>
            <a:chExt cx="580656" cy="759263"/>
          </a:xfrm>
        </p:grpSpPr>
        <p:sp>
          <p:nvSpPr>
            <p:cNvPr id="207" name="Google Shape;207;p33"/>
            <p:cNvSpPr/>
            <p:nvPr/>
          </p:nvSpPr>
          <p:spPr>
            <a:xfrm rot="5400000">
              <a:off x="249018" y="790981"/>
              <a:ext cx="759263" cy="346910"/>
            </a:xfrm>
            <a:prstGeom prst="parallelogram">
              <a:avLst>
                <a:gd fmla="val 60145" name="adj"/>
              </a:avLst>
            </a:prstGeom>
            <a:gradFill>
              <a:gsLst>
                <a:gs pos="0">
                  <a:srgbClr val="12100C"/>
                </a:gs>
                <a:gs pos="100000">
                  <a:srgbClr val="27347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 rot="-1845839">
              <a:off x="324330" y="904675"/>
              <a:ext cx="608641" cy="1127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33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arrow two third" showMasterSp="0">
  <p:cSld name="Green arrow two third">
    <p:bg>
      <p:bgPr>
        <a:solidFill>
          <a:srgbClr val="F2F2F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0" y="0"/>
            <a:ext cx="6334679" cy="5143500"/>
          </a:xfrm>
          <a:custGeom>
            <a:rect b="b" l="l" r="r" t="t"/>
            <a:pathLst>
              <a:path extrusionOk="0" h="6858000" w="8446239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73370"/>
              </a:gs>
              <a:gs pos="100000">
                <a:srgbClr val="010103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2">
            <a:alphaModFix/>
          </a:blip>
          <a:srcRect b="6865" l="0" r="0" t="9052"/>
          <a:stretch/>
        </p:blipFill>
        <p:spPr>
          <a:xfrm rot="120000">
            <a:off x="4925721" y="2555852"/>
            <a:ext cx="2021000" cy="2592413"/>
          </a:xfrm>
          <a:custGeom>
            <a:rect b="b" l="l" r="r" t="t"/>
            <a:pathLst>
              <a:path extrusionOk="0" h="3456551" w="2694666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4" name="Google Shape;214;p34"/>
          <p:cNvSpPr txBox="1"/>
          <p:nvPr>
            <p:ph type="title"/>
          </p:nvPr>
        </p:nvSpPr>
        <p:spPr>
          <a:xfrm>
            <a:off x="521494" y="384572"/>
            <a:ext cx="4643606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15" name="Google Shape;215;p34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216" name="Google Shape;216;p34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34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4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green" showMasterSp="0">
  <p:cSld name="Big statement green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521494" y="2869750"/>
            <a:ext cx="80736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icon">
  <p:cSld name="Big statement icon">
    <p:bg>
      <p:bgPr>
        <a:solidFill>
          <a:srgbClr val="F2F2F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36"/>
          <p:cNvSpPr/>
          <p:nvPr/>
        </p:nvSpPr>
        <p:spPr>
          <a:xfrm>
            <a:off x="521494" y="469106"/>
            <a:ext cx="699516" cy="699516"/>
          </a:xfrm>
          <a:prstGeom prst="rect">
            <a:avLst/>
          </a:prstGeom>
          <a:noFill/>
          <a:ln cap="flat" cmpd="sng" w="10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521494" y="2869750"/>
            <a:ext cx="80736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4100"/>
              <a:buFont typeface="Arial"/>
              <a:buNone/>
              <a:defRPr sz="41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 gray" showMasterSp="0">
  <p:cSld name="Special gray">
    <p:bg>
      <p:bgPr>
        <a:solidFill>
          <a:srgbClr val="2C2C2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type="title"/>
          </p:nvPr>
        </p:nvSpPr>
        <p:spPr>
          <a:xfrm>
            <a:off x="521494" y="384572"/>
            <a:ext cx="8073627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2F2F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" showMasterSp="0">
  <p:cSld name="Blank green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39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">
  <p:cSld name="Disclaimer">
    <p:bg>
      <p:bgPr>
        <a:solidFill>
          <a:srgbClr val="F2F2F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bg>
      <p:bgPr>
        <a:solidFill>
          <a:srgbClr val="F2F2F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776888" y="384572"/>
            <a:ext cx="7818233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  <a:defRPr sz="26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521494" y="1469572"/>
            <a:ext cx="8073627" cy="298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​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​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3" name="Google Shape;33;p14"/>
          <p:cNvGrpSpPr/>
          <p:nvPr/>
        </p:nvGrpSpPr>
        <p:grpSpPr>
          <a:xfrm>
            <a:off x="231967" y="418758"/>
            <a:ext cx="479041" cy="626392"/>
            <a:chOff x="338322" y="584805"/>
            <a:chExt cx="580656" cy="759263"/>
          </a:xfrm>
        </p:grpSpPr>
        <p:sp>
          <p:nvSpPr>
            <p:cNvPr id="34" name="Google Shape;34;p14"/>
            <p:cNvSpPr/>
            <p:nvPr/>
          </p:nvSpPr>
          <p:spPr>
            <a:xfrm rot="5400000">
              <a:off x="249018" y="790981"/>
              <a:ext cx="759263" cy="346910"/>
            </a:xfrm>
            <a:prstGeom prst="parallelogram">
              <a:avLst>
                <a:gd fmla="val 60145" name="adj"/>
              </a:avLst>
            </a:prstGeom>
            <a:gradFill>
              <a:gsLst>
                <a:gs pos="0">
                  <a:srgbClr val="12100C"/>
                </a:gs>
                <a:gs pos="100000">
                  <a:srgbClr val="27347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1845839">
              <a:off x="324330" y="904675"/>
              <a:ext cx="608641" cy="1127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guide">
  <p:cSld name="Layout guide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39" name="Google Shape;239;p41"/>
          <p:cNvGrpSpPr/>
          <p:nvPr/>
        </p:nvGrpSpPr>
        <p:grpSpPr>
          <a:xfrm>
            <a:off x="-675" y="0"/>
            <a:ext cx="9145350" cy="5143501"/>
            <a:chOff x="-900" y="0"/>
            <a:chExt cx="12193800" cy="6858001"/>
          </a:xfrm>
        </p:grpSpPr>
        <p:grpSp>
          <p:nvGrpSpPr>
            <p:cNvPr id="240" name="Google Shape;240;p41"/>
            <p:cNvGrpSpPr/>
            <p:nvPr/>
          </p:nvGrpSpPr>
          <p:grpSpPr>
            <a:xfrm>
              <a:off x="-900" y="0"/>
              <a:ext cx="12193800" cy="6858001"/>
              <a:chOff x="-900" y="0"/>
              <a:chExt cx="12193800" cy="6858001"/>
            </a:xfrm>
          </p:grpSpPr>
          <p:sp>
            <p:nvSpPr>
              <p:cNvPr id="241" name="Google Shape;241;p41"/>
              <p:cNvSpPr/>
              <p:nvPr/>
            </p:nvSpPr>
            <p:spPr>
              <a:xfrm>
                <a:off x="-300" y="0"/>
                <a:ext cx="12193200" cy="6858000"/>
              </a:xfrm>
              <a:custGeom>
                <a:rect b="b" l="l" r="r" t="t"/>
                <a:pathLst>
                  <a:path extrusionOk="0" h="6858000" w="12193200">
                    <a:moveTo>
                      <a:pt x="629400" y="487679"/>
                    </a:moveTo>
                    <a:lnTo>
                      <a:pt x="629400" y="774466"/>
                    </a:lnTo>
                    <a:lnTo>
                      <a:pt x="630001" y="774466"/>
                    </a:lnTo>
                    <a:lnTo>
                      <a:pt x="630001" y="5936631"/>
                    </a:lnTo>
                    <a:lnTo>
                      <a:pt x="11562000" y="5936631"/>
                    </a:lnTo>
                    <a:lnTo>
                      <a:pt x="11562000" y="622800"/>
                    </a:lnTo>
                    <a:lnTo>
                      <a:pt x="11561629" y="622800"/>
                    </a:lnTo>
                    <a:lnTo>
                      <a:pt x="11561629" y="487679"/>
                    </a:lnTo>
                    <a:close/>
                    <a:moveTo>
                      <a:pt x="0" y="0"/>
                    </a:moveTo>
                    <a:lnTo>
                      <a:pt x="12193200" y="0"/>
                    </a:lnTo>
                    <a:lnTo>
                      <a:pt x="12193200" y="622800"/>
                    </a:lnTo>
                    <a:lnTo>
                      <a:pt x="12192000" y="622800"/>
                    </a:lnTo>
                    <a:lnTo>
                      <a:pt x="12192000" y="6160597"/>
                    </a:lnTo>
                    <a:lnTo>
                      <a:pt x="12193200" y="6160597"/>
                    </a:lnTo>
                    <a:lnTo>
                      <a:pt x="12193200" y="6858000"/>
                    </a:lnTo>
                    <a:lnTo>
                      <a:pt x="12192000" y="6858000"/>
                    </a:lnTo>
                    <a:lnTo>
                      <a:pt x="11562000" y="6858000"/>
                    </a:lnTo>
                    <a:lnTo>
                      <a:pt x="630001" y="6858000"/>
                    </a:lnTo>
                    <a:lnTo>
                      <a:pt x="1" y="6858000"/>
                    </a:lnTo>
                    <a:lnTo>
                      <a:pt x="1" y="6160597"/>
                    </a:lnTo>
                    <a:lnTo>
                      <a:pt x="1" y="622800"/>
                    </a:lnTo>
                    <a:lnTo>
                      <a:pt x="0" y="622800"/>
                    </a:lnTo>
                    <a:close/>
                  </a:path>
                </a:pathLst>
              </a:custGeom>
              <a:solidFill>
                <a:srgbClr val="FFEFEF">
                  <a:alpha val="40000"/>
                </a:srgb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1"/>
              <p:cNvSpPr/>
              <p:nvPr/>
            </p:nvSpPr>
            <p:spPr>
              <a:xfrm>
                <a:off x="-900" y="1"/>
                <a:ext cx="12193200" cy="6858000"/>
              </a:xfrm>
              <a:custGeom>
                <a:rect b="b" l="l" r="r" t="t"/>
                <a:pathLst>
                  <a:path extrusionOk="0" h="3396" w="6026">
                    <a:moveTo>
                      <a:pt x="6024" y="3394"/>
                    </a:moveTo>
                    <a:lnTo>
                      <a:pt x="6024" y="3391"/>
                    </a:lnTo>
                    <a:lnTo>
                      <a:pt x="5" y="3391"/>
                    </a:lnTo>
                    <a:lnTo>
                      <a:pt x="5" y="5"/>
                    </a:lnTo>
                    <a:lnTo>
                      <a:pt x="6021" y="5"/>
                    </a:lnTo>
                    <a:lnTo>
                      <a:pt x="6021" y="3394"/>
                    </a:lnTo>
                    <a:lnTo>
                      <a:pt x="6024" y="3394"/>
                    </a:lnTo>
                    <a:lnTo>
                      <a:pt x="6024" y="3391"/>
                    </a:lnTo>
                    <a:lnTo>
                      <a:pt x="6024" y="3394"/>
                    </a:lnTo>
                    <a:lnTo>
                      <a:pt x="6026" y="3394"/>
                    </a:lnTo>
                    <a:lnTo>
                      <a:pt x="6026" y="0"/>
                    </a:lnTo>
                    <a:lnTo>
                      <a:pt x="0" y="0"/>
                    </a:lnTo>
                    <a:lnTo>
                      <a:pt x="0" y="3396"/>
                    </a:lnTo>
                    <a:lnTo>
                      <a:pt x="6026" y="3396"/>
                    </a:lnTo>
                    <a:lnTo>
                      <a:pt x="6026" y="3394"/>
                    </a:lnTo>
                    <a:lnTo>
                      <a:pt x="6024" y="3394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7575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1"/>
              <p:cNvSpPr/>
              <p:nvPr/>
            </p:nvSpPr>
            <p:spPr>
              <a:xfrm>
                <a:off x="695325" y="5936630"/>
                <a:ext cx="10764835" cy="623310"/>
              </a:xfrm>
              <a:prstGeom prst="rect">
                <a:avLst/>
              </a:prstGeom>
              <a:solidFill>
                <a:srgbClr val="FDBD4D">
                  <a:alpha val="14509"/>
                </a:srgb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4" name="Google Shape;244;p41"/>
              <p:cNvGrpSpPr/>
              <p:nvPr/>
            </p:nvGrpSpPr>
            <p:grpSpPr>
              <a:xfrm>
                <a:off x="-900" y="487679"/>
                <a:ext cx="12193200" cy="5448952"/>
                <a:chOff x="12623800" y="622800"/>
                <a:chExt cx="11176000" cy="5536800"/>
              </a:xfrm>
            </p:grpSpPr>
            <p:cxnSp>
              <p:nvCxnSpPr>
                <p:cNvPr id="245" name="Google Shape;245;p41"/>
                <p:cNvCxnSpPr/>
                <p:nvPr/>
              </p:nvCxnSpPr>
              <p:spPr>
                <a:xfrm>
                  <a:off x="12623800" y="622800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6" name="Google Shape;246;p41"/>
                <p:cNvCxnSpPr/>
                <p:nvPr/>
              </p:nvCxnSpPr>
              <p:spPr>
                <a:xfrm>
                  <a:off x="12623800" y="914211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41"/>
                <p:cNvCxnSpPr/>
                <p:nvPr/>
              </p:nvCxnSpPr>
              <p:spPr>
                <a:xfrm>
                  <a:off x="12623800" y="1205622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41"/>
                <p:cNvCxnSpPr/>
                <p:nvPr/>
              </p:nvCxnSpPr>
              <p:spPr>
                <a:xfrm>
                  <a:off x="12623800" y="1497600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41"/>
                <p:cNvCxnSpPr/>
                <p:nvPr/>
              </p:nvCxnSpPr>
              <p:spPr>
                <a:xfrm>
                  <a:off x="12623800" y="1788444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41"/>
                <p:cNvCxnSpPr/>
                <p:nvPr/>
              </p:nvCxnSpPr>
              <p:spPr>
                <a:xfrm>
                  <a:off x="12623800" y="2079855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1" name="Google Shape;251;p41"/>
                <p:cNvCxnSpPr/>
                <p:nvPr/>
              </p:nvCxnSpPr>
              <p:spPr>
                <a:xfrm>
                  <a:off x="12623800" y="2371266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2" name="Google Shape;252;p41"/>
                <p:cNvCxnSpPr/>
                <p:nvPr/>
              </p:nvCxnSpPr>
              <p:spPr>
                <a:xfrm>
                  <a:off x="12623800" y="2662677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3" name="Google Shape;253;p41"/>
                <p:cNvCxnSpPr/>
                <p:nvPr/>
              </p:nvCxnSpPr>
              <p:spPr>
                <a:xfrm>
                  <a:off x="12623800" y="2954088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4" name="Google Shape;254;p41"/>
                <p:cNvCxnSpPr/>
                <p:nvPr/>
              </p:nvCxnSpPr>
              <p:spPr>
                <a:xfrm>
                  <a:off x="12623800" y="3245499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5" name="Google Shape;255;p41"/>
                <p:cNvCxnSpPr/>
                <p:nvPr/>
              </p:nvCxnSpPr>
              <p:spPr>
                <a:xfrm>
                  <a:off x="12623800" y="3536910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p41"/>
                <p:cNvCxnSpPr/>
                <p:nvPr/>
              </p:nvCxnSpPr>
              <p:spPr>
                <a:xfrm>
                  <a:off x="12623800" y="3828321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7" name="Google Shape;257;p41"/>
                <p:cNvCxnSpPr/>
                <p:nvPr/>
              </p:nvCxnSpPr>
              <p:spPr>
                <a:xfrm>
                  <a:off x="12623800" y="4119732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8" name="Google Shape;258;p41"/>
                <p:cNvCxnSpPr/>
                <p:nvPr/>
              </p:nvCxnSpPr>
              <p:spPr>
                <a:xfrm>
                  <a:off x="12623800" y="4411143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9" name="Google Shape;259;p41"/>
                <p:cNvCxnSpPr/>
                <p:nvPr/>
              </p:nvCxnSpPr>
              <p:spPr>
                <a:xfrm>
                  <a:off x="12623800" y="4702554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0" name="Google Shape;260;p41"/>
                <p:cNvCxnSpPr/>
                <p:nvPr/>
              </p:nvCxnSpPr>
              <p:spPr>
                <a:xfrm>
                  <a:off x="12623800" y="4993965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1" name="Google Shape;261;p41"/>
                <p:cNvCxnSpPr/>
                <p:nvPr/>
              </p:nvCxnSpPr>
              <p:spPr>
                <a:xfrm>
                  <a:off x="12623800" y="5285376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2" name="Google Shape;262;p41"/>
                <p:cNvCxnSpPr/>
                <p:nvPr/>
              </p:nvCxnSpPr>
              <p:spPr>
                <a:xfrm>
                  <a:off x="12623800" y="5576787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3" name="Google Shape;263;p41"/>
                <p:cNvCxnSpPr/>
                <p:nvPr/>
              </p:nvCxnSpPr>
              <p:spPr>
                <a:xfrm>
                  <a:off x="12623800" y="5868198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4" name="Google Shape;264;p41"/>
                <p:cNvCxnSpPr/>
                <p:nvPr/>
              </p:nvCxnSpPr>
              <p:spPr>
                <a:xfrm>
                  <a:off x="12623800" y="6159600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65" name="Google Shape;265;p41"/>
              <p:cNvGrpSpPr/>
              <p:nvPr/>
            </p:nvGrpSpPr>
            <p:grpSpPr>
              <a:xfrm>
                <a:off x="1276700" y="488417"/>
                <a:ext cx="9638000" cy="5449195"/>
                <a:chOff x="1277000" y="623550"/>
                <a:chExt cx="9638000" cy="5537047"/>
              </a:xfrm>
            </p:grpSpPr>
            <p:sp>
              <p:nvSpPr>
                <p:cNvPr id="266" name="Google Shape;266;p41"/>
                <p:cNvSpPr/>
                <p:nvPr/>
              </p:nvSpPr>
              <p:spPr>
                <a:xfrm>
                  <a:off x="688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41"/>
                <p:cNvSpPr/>
                <p:nvPr/>
              </p:nvSpPr>
              <p:spPr>
                <a:xfrm>
                  <a:off x="875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41"/>
                <p:cNvSpPr/>
                <p:nvPr/>
              </p:nvSpPr>
              <p:spPr>
                <a:xfrm>
                  <a:off x="782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41"/>
                <p:cNvSpPr/>
                <p:nvPr/>
              </p:nvSpPr>
              <p:spPr>
                <a:xfrm>
                  <a:off x="969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41"/>
                <p:cNvSpPr/>
                <p:nvPr/>
              </p:nvSpPr>
              <p:spPr>
                <a:xfrm>
                  <a:off x="1062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41"/>
                <p:cNvSpPr/>
                <p:nvPr/>
              </p:nvSpPr>
              <p:spPr>
                <a:xfrm>
                  <a:off x="595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41"/>
                <p:cNvSpPr/>
                <p:nvPr/>
              </p:nvSpPr>
              <p:spPr>
                <a:xfrm>
                  <a:off x="127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41"/>
                <p:cNvSpPr/>
                <p:nvPr/>
              </p:nvSpPr>
              <p:spPr>
                <a:xfrm>
                  <a:off x="221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41"/>
                <p:cNvSpPr/>
                <p:nvPr/>
              </p:nvSpPr>
              <p:spPr>
                <a:xfrm>
                  <a:off x="314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41"/>
                <p:cNvSpPr/>
                <p:nvPr/>
              </p:nvSpPr>
              <p:spPr>
                <a:xfrm>
                  <a:off x="408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41"/>
                <p:cNvSpPr/>
                <p:nvPr/>
              </p:nvSpPr>
              <p:spPr>
                <a:xfrm>
                  <a:off x="501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7" name="Google Shape;277;p41"/>
              <p:cNvSpPr/>
              <p:nvPr/>
            </p:nvSpPr>
            <p:spPr>
              <a:xfrm>
                <a:off x="695325" y="1348599"/>
                <a:ext cx="10764835" cy="573947"/>
              </a:xfrm>
              <a:prstGeom prst="rect">
                <a:avLst/>
              </a:prstGeom>
              <a:solidFill>
                <a:srgbClr val="FDBD4D">
                  <a:alpha val="14509"/>
                </a:srgb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" name="Google Shape;278;p41"/>
              <p:cNvGrpSpPr/>
              <p:nvPr/>
            </p:nvGrpSpPr>
            <p:grpSpPr>
              <a:xfrm>
                <a:off x="695325" y="5755080"/>
                <a:ext cx="10764836" cy="78274"/>
                <a:chOff x="629400" y="5975122"/>
                <a:chExt cx="10933200" cy="79536"/>
              </a:xfrm>
            </p:grpSpPr>
            <p:sp>
              <p:nvSpPr>
                <p:cNvPr id="279" name="Google Shape;279;p41"/>
                <p:cNvSpPr/>
                <p:nvPr/>
              </p:nvSpPr>
              <p:spPr>
                <a:xfrm>
                  <a:off x="2880128" y="5975122"/>
                  <a:ext cx="1930288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41"/>
                <p:cNvSpPr/>
                <p:nvPr/>
              </p:nvSpPr>
              <p:spPr>
                <a:xfrm>
                  <a:off x="9626194" y="5975122"/>
                  <a:ext cx="1936406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41"/>
                <p:cNvSpPr/>
                <p:nvPr/>
              </p:nvSpPr>
              <p:spPr>
                <a:xfrm>
                  <a:off x="7372407" y="5975122"/>
                  <a:ext cx="1936406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41"/>
                <p:cNvSpPr/>
                <p:nvPr/>
              </p:nvSpPr>
              <p:spPr>
                <a:xfrm>
                  <a:off x="5127797" y="5975122"/>
                  <a:ext cx="1927229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41"/>
                <p:cNvSpPr/>
                <p:nvPr/>
              </p:nvSpPr>
              <p:spPr>
                <a:xfrm>
                  <a:off x="629400" y="5975122"/>
                  <a:ext cx="1933347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4" name="Google Shape;284;p41"/>
              <p:cNvSpPr/>
              <p:nvPr/>
            </p:nvSpPr>
            <p:spPr>
              <a:xfrm>
                <a:off x="695325" y="1921238"/>
                <a:ext cx="10764835" cy="4015393"/>
              </a:xfrm>
              <a:custGeom>
                <a:rect b="b" l="l" r="r" t="t"/>
                <a:pathLst>
                  <a:path extrusionOk="0" h="5537797" w="10931999">
                    <a:moveTo>
                      <a:pt x="0" y="0"/>
                    </a:moveTo>
                    <a:lnTo>
                      <a:pt x="10931999" y="0"/>
                    </a:lnTo>
                    <a:lnTo>
                      <a:pt x="10931999" y="5537797"/>
                    </a:lnTo>
                    <a:lnTo>
                      <a:pt x="0" y="55377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C00000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41"/>
            <p:cNvSpPr/>
            <p:nvPr/>
          </p:nvSpPr>
          <p:spPr>
            <a:xfrm>
              <a:off x="695325" y="6144442"/>
              <a:ext cx="8448675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1. xxxx  2. xxxx  3. xxxx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Note: List footnotes in numerical order. Footnote numbers are not bracketed. Use 10pt font. Do not put a period at the end of the note or the source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Source: Include a source for every chart that you use. Separate sources with a semicolon; BCG-related sources go at the end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Slide" showMasterSp="0">
  <p:cSld name="D. Title Slide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" y="212"/>
            <a:ext cx="9143244" cy="51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>
            <p:ph type="ctrTitle"/>
          </p:nvPr>
        </p:nvSpPr>
        <p:spPr>
          <a:xfrm>
            <a:off x="521494" y="1020130"/>
            <a:ext cx="5025419" cy="1495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1" type="subTitle"/>
          </p:nvPr>
        </p:nvSpPr>
        <p:spPr>
          <a:xfrm>
            <a:off x="521493" y="2632905"/>
            <a:ext cx="5025420" cy="6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90" name="Google Shape;290;p42"/>
          <p:cNvSpPr txBox="1"/>
          <p:nvPr>
            <p:ph idx="2" type="body"/>
          </p:nvPr>
        </p:nvSpPr>
        <p:spPr>
          <a:xfrm>
            <a:off x="521494" y="3439715"/>
            <a:ext cx="40505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​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291" name="Google Shape;291;p42"/>
          <p:cNvSpPr/>
          <p:nvPr/>
        </p:nvSpPr>
        <p:spPr>
          <a:xfrm>
            <a:off x="5546913" y="3059206"/>
            <a:ext cx="3596248" cy="2084294"/>
          </a:xfrm>
          <a:prstGeom prst="triangle">
            <a:avLst>
              <a:gd fmla="val 10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605" y="4172288"/>
            <a:ext cx="1664162" cy="78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Text">
  <p:cSld name="D. Title and 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521494" y="1469572"/>
            <a:ext cx="8073627" cy="298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​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–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​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295" name="Google Shape;295;p43"/>
          <p:cNvSpPr txBox="1"/>
          <p:nvPr>
            <p:ph type="title"/>
          </p:nvPr>
        </p:nvSpPr>
        <p:spPr>
          <a:xfrm>
            <a:off x="703538" y="384572"/>
            <a:ext cx="7891584" cy="50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6" name="Google Shape;296;p43"/>
          <p:cNvGrpSpPr/>
          <p:nvPr/>
        </p:nvGrpSpPr>
        <p:grpSpPr>
          <a:xfrm>
            <a:off x="306039" y="413064"/>
            <a:ext cx="330897" cy="432679"/>
            <a:chOff x="338322" y="590555"/>
            <a:chExt cx="580656" cy="759263"/>
          </a:xfrm>
        </p:grpSpPr>
        <p:sp>
          <p:nvSpPr>
            <p:cNvPr id="297" name="Google Shape;297;p43"/>
            <p:cNvSpPr/>
            <p:nvPr/>
          </p:nvSpPr>
          <p:spPr>
            <a:xfrm rot="5400000">
              <a:off x="249018" y="796732"/>
              <a:ext cx="759263" cy="346910"/>
            </a:xfrm>
            <a:prstGeom prst="parallelogram">
              <a:avLst>
                <a:gd fmla="val 60145" name="adj"/>
              </a:avLst>
            </a:prstGeom>
            <a:gradFill>
              <a:gsLst>
                <a:gs pos="0">
                  <a:srgbClr val="12100C"/>
                </a:gs>
                <a:gs pos="100000">
                  <a:srgbClr val="27347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 rot="-1845839">
              <a:off x="324330" y="915653"/>
              <a:ext cx="608641" cy="112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ay slice heading">
  <p:cSld name="D. Gray slice heading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44"/>
          <p:cNvSpPr/>
          <p:nvPr/>
        </p:nvSpPr>
        <p:spPr>
          <a:xfrm>
            <a:off x="1" y="-982"/>
            <a:ext cx="3520800" cy="51444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 txBox="1"/>
          <p:nvPr>
            <p:ph idx="1" type="subTitle"/>
          </p:nvPr>
        </p:nvSpPr>
        <p:spPr>
          <a:xfrm>
            <a:off x="521494" y="1619240"/>
            <a:ext cx="280800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73370"/>
              </a:buClr>
              <a:buSzPts val="1200"/>
              <a:buNone/>
              <a:defRPr sz="12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03" name="Google Shape;303;p44"/>
          <p:cNvSpPr txBox="1"/>
          <p:nvPr>
            <p:ph type="title"/>
          </p:nvPr>
        </p:nvSpPr>
        <p:spPr>
          <a:xfrm>
            <a:off x="521494" y="920286"/>
            <a:ext cx="28080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1800"/>
              <a:buFont typeface="Arial"/>
              <a:buNone/>
              <a:defRPr sz="18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Section header box">
  <p:cSld name="D. Section header box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45"/>
          <p:cNvSpPr txBox="1"/>
          <p:nvPr>
            <p:ph type="title"/>
          </p:nvPr>
        </p:nvSpPr>
        <p:spPr>
          <a:xfrm>
            <a:off x="963557" y="2001031"/>
            <a:ext cx="7215368" cy="2400770"/>
          </a:xfrm>
          <a:prstGeom prst="rect">
            <a:avLst/>
          </a:prstGeom>
          <a:noFill/>
          <a:ln>
            <a:noFill/>
          </a:ln>
        </p:spPr>
        <p:txBody>
          <a:bodyPr anchorCtr="0" anchor="b" bIns="102875" lIns="205725" spcFirstLastPara="1" rIns="205725" wrap="square" tIns="205725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45"/>
          <p:cNvSpPr/>
          <p:nvPr/>
        </p:nvSpPr>
        <p:spPr>
          <a:xfrm>
            <a:off x="960520" y="1068061"/>
            <a:ext cx="713791" cy="713791"/>
          </a:xfrm>
          <a:prstGeom prst="rect">
            <a:avLst/>
          </a:prstGeom>
          <a:noFill/>
          <a:ln cap="flat" cmpd="sng" w="107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Section header line">
  <p:cSld name="D. Section header line"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46"/>
          <p:cNvSpPr txBox="1"/>
          <p:nvPr>
            <p:ph type="title"/>
          </p:nvPr>
        </p:nvSpPr>
        <p:spPr>
          <a:xfrm>
            <a:off x="521494" y="2870100"/>
            <a:ext cx="8073627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11" name="Google Shape;311;p46"/>
          <p:cNvCxnSpPr/>
          <p:nvPr/>
        </p:nvCxnSpPr>
        <p:spPr>
          <a:xfrm>
            <a:off x="521494" y="2760012"/>
            <a:ext cx="8619947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White one third" showMasterSp="0">
  <p:cSld name="D. White one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7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3048746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7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47"/>
          <p:cNvSpPr/>
          <p:nvPr/>
        </p:nvSpPr>
        <p:spPr>
          <a:xfrm>
            <a:off x="0" y="0"/>
            <a:ext cx="305963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7"/>
          <p:cNvSpPr txBox="1"/>
          <p:nvPr>
            <p:ph type="title"/>
          </p:nvPr>
        </p:nvSpPr>
        <p:spPr>
          <a:xfrm>
            <a:off x="521494" y="2010827"/>
            <a:ext cx="2345911" cy="1121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47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highlight" showMasterSp="0">
  <p:cSld name="D. Green highlight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8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5374205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8"/>
          <p:cNvSpPr/>
          <p:nvPr/>
        </p:nvSpPr>
        <p:spPr>
          <a:xfrm>
            <a:off x="0" y="0"/>
            <a:ext cx="5378967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8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2" name="Google Shape;322;p48"/>
          <p:cNvSpPr txBox="1"/>
          <p:nvPr>
            <p:ph type="title"/>
          </p:nvPr>
        </p:nvSpPr>
        <p:spPr>
          <a:xfrm>
            <a:off x="703538" y="384572"/>
            <a:ext cx="4476360" cy="50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23" name="Google Shape;323;p48"/>
          <p:cNvGrpSpPr/>
          <p:nvPr/>
        </p:nvGrpSpPr>
        <p:grpSpPr>
          <a:xfrm>
            <a:off x="306039" y="413064"/>
            <a:ext cx="330897" cy="432679"/>
            <a:chOff x="338322" y="590555"/>
            <a:chExt cx="580656" cy="759263"/>
          </a:xfrm>
        </p:grpSpPr>
        <p:sp>
          <p:nvSpPr>
            <p:cNvPr id="324" name="Google Shape;324;p48"/>
            <p:cNvSpPr/>
            <p:nvPr/>
          </p:nvSpPr>
          <p:spPr>
            <a:xfrm rot="5400000">
              <a:off x="249018" y="796732"/>
              <a:ext cx="759263" cy="346910"/>
            </a:xfrm>
            <a:prstGeom prst="parallelogram">
              <a:avLst>
                <a:gd fmla="val 60145" name="adj"/>
              </a:avLst>
            </a:prstGeom>
            <a:gradFill>
              <a:gsLst>
                <a:gs pos="0">
                  <a:srgbClr val="12100C"/>
                </a:gs>
                <a:gs pos="100000">
                  <a:srgbClr val="27347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8"/>
            <p:cNvSpPr/>
            <p:nvPr/>
          </p:nvSpPr>
          <p:spPr>
            <a:xfrm rot="-1845839">
              <a:off x="324330" y="915653"/>
              <a:ext cx="608641" cy="112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48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Four column green" showMasterSp="0">
  <p:cSld name="D. Four column green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9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6771935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9"/>
          <p:cNvSpPr/>
          <p:nvPr/>
        </p:nvSpPr>
        <p:spPr>
          <a:xfrm>
            <a:off x="0" y="0"/>
            <a:ext cx="6775704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9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49"/>
          <p:cNvSpPr txBox="1"/>
          <p:nvPr>
            <p:ph type="title"/>
          </p:nvPr>
        </p:nvSpPr>
        <p:spPr>
          <a:xfrm>
            <a:off x="703538" y="384572"/>
            <a:ext cx="5845151" cy="50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32" name="Google Shape;332;p49"/>
          <p:cNvGrpSpPr/>
          <p:nvPr/>
        </p:nvGrpSpPr>
        <p:grpSpPr>
          <a:xfrm>
            <a:off x="306039" y="413064"/>
            <a:ext cx="330897" cy="432679"/>
            <a:chOff x="338322" y="590555"/>
            <a:chExt cx="580656" cy="759263"/>
          </a:xfrm>
        </p:grpSpPr>
        <p:sp>
          <p:nvSpPr>
            <p:cNvPr id="333" name="Google Shape;333;p49"/>
            <p:cNvSpPr/>
            <p:nvPr/>
          </p:nvSpPr>
          <p:spPr>
            <a:xfrm rot="5400000">
              <a:off x="249018" y="796732"/>
              <a:ext cx="759263" cy="346910"/>
            </a:xfrm>
            <a:prstGeom prst="parallelogram">
              <a:avLst>
                <a:gd fmla="val 60145" name="adj"/>
              </a:avLst>
            </a:prstGeom>
            <a:gradFill>
              <a:gsLst>
                <a:gs pos="0">
                  <a:srgbClr val="12100C"/>
                </a:gs>
                <a:gs pos="100000">
                  <a:srgbClr val="27347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9"/>
            <p:cNvSpPr/>
            <p:nvPr/>
          </p:nvSpPr>
          <p:spPr>
            <a:xfrm rot="-1845839">
              <a:off x="324330" y="915653"/>
              <a:ext cx="608641" cy="112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49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one third" showMasterSp="0">
  <p:cSld name="D. Green one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0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2753301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>
            <p:ph type="title"/>
          </p:nvPr>
        </p:nvSpPr>
        <p:spPr>
          <a:xfrm>
            <a:off x="521494" y="2010827"/>
            <a:ext cx="2345911" cy="1121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9" name="Google Shape;339;p50"/>
          <p:cNvSpPr/>
          <p:nvPr/>
        </p:nvSpPr>
        <p:spPr>
          <a:xfrm>
            <a:off x="3060572" y="-982"/>
            <a:ext cx="6083428" cy="5144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0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41" name="Google Shape;341;p50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342" name="Google Shape;342;p50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" name="Google Shape;343;p50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50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one third" showMasterSp="0">
  <p:cSld name="Green one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5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2753301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5"/>
          <p:cNvSpPr txBox="1"/>
          <p:nvPr>
            <p:ph type="title"/>
          </p:nvPr>
        </p:nvSpPr>
        <p:spPr>
          <a:xfrm>
            <a:off x="521494" y="2010827"/>
            <a:ext cx="2296917" cy="1121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5"/>
          <p:cNvSpPr/>
          <p:nvPr/>
        </p:nvSpPr>
        <p:spPr>
          <a:xfrm>
            <a:off x="3060572" y="-982"/>
            <a:ext cx="6083428" cy="51444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1" name="Google Shape;41;p15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42" name="Google Shape;42;p15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" name="Google Shape;43;p15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15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half" showMasterSp="0">
  <p:cSld name="D. Green half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1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4267186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1"/>
          <p:cNvSpPr/>
          <p:nvPr>
            <p:ph idx="2" type="pic"/>
          </p:nvPr>
        </p:nvSpPr>
        <p:spPr>
          <a:xfrm>
            <a:off x="4569016" y="0"/>
            <a:ext cx="457498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1"/>
          <p:cNvSpPr txBox="1"/>
          <p:nvPr>
            <p:ph type="title"/>
          </p:nvPr>
        </p:nvSpPr>
        <p:spPr>
          <a:xfrm>
            <a:off x="521494" y="1339200"/>
            <a:ext cx="32913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400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51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51" name="Google Shape;351;p51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352" name="Google Shape;352;p51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3" name="Google Shape;353;p51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51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two third" showMasterSp="0">
  <p:cSld name="D. Green two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2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5557387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2"/>
          <p:cNvSpPr/>
          <p:nvPr/>
        </p:nvSpPr>
        <p:spPr>
          <a:xfrm>
            <a:off x="5864657" y="0"/>
            <a:ext cx="327934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2"/>
          <p:cNvSpPr/>
          <p:nvPr>
            <p:ph idx="2" type="pic"/>
          </p:nvPr>
        </p:nvSpPr>
        <p:spPr>
          <a:xfrm>
            <a:off x="5865019" y="0"/>
            <a:ext cx="327898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2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0" name="Google Shape;360;p52"/>
          <p:cNvSpPr txBox="1"/>
          <p:nvPr>
            <p:ph type="title"/>
          </p:nvPr>
        </p:nvSpPr>
        <p:spPr>
          <a:xfrm>
            <a:off x="521494" y="1339200"/>
            <a:ext cx="4685664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61" name="Google Shape;361;p52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362" name="Google Shape;362;p52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3" name="Google Shape;363;p52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4" name="Google Shape;364;p52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arrow" showMasterSp="0">
  <p:cSld name="D. Left arrow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/>
          <p:nvPr/>
        </p:nvSpPr>
        <p:spPr>
          <a:xfrm>
            <a:off x="1143" y="983"/>
            <a:ext cx="3066234" cy="51435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3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8" name="Google Shape;368;p53"/>
          <p:cNvSpPr txBox="1"/>
          <p:nvPr>
            <p:ph type="title"/>
          </p:nvPr>
        </p:nvSpPr>
        <p:spPr>
          <a:xfrm>
            <a:off x="521494" y="2073152"/>
            <a:ext cx="1858979" cy="98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69" name="Google Shape;36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9331" y="2692799"/>
            <a:ext cx="1023938" cy="2537222"/>
          </a:xfrm>
          <a:custGeom>
            <a:rect b="b" l="l" r="r" t="t"/>
            <a:pathLst>
              <a:path extrusionOk="0" h="3382962" w="136525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70" name="Google Shape;370;p53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left arrow" showMasterSp="0">
  <p:cSld name="D. Green left arrow"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/>
          <p:nvPr/>
        </p:nvSpPr>
        <p:spPr>
          <a:xfrm>
            <a:off x="1143" y="983"/>
            <a:ext cx="3066234" cy="51435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273370"/>
              </a:gs>
              <a:gs pos="100000">
                <a:srgbClr val="010103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4"/>
          <p:cNvSpPr txBox="1"/>
          <p:nvPr>
            <p:ph type="title"/>
          </p:nvPr>
        </p:nvSpPr>
        <p:spPr>
          <a:xfrm>
            <a:off x="521494" y="2073152"/>
            <a:ext cx="1858979" cy="98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54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75" name="Google Shape;375;p54"/>
          <p:cNvPicPr preferRelativeResize="0"/>
          <p:nvPr/>
        </p:nvPicPr>
        <p:blipFill rotWithShape="1">
          <a:blip r:embed="rId2">
            <a:alphaModFix/>
          </a:blip>
          <a:srcRect b="7715" l="0" r="0" t="6215"/>
          <a:stretch/>
        </p:blipFill>
        <p:spPr>
          <a:xfrm rot="120000">
            <a:off x="1630981" y="2552121"/>
            <a:ext cx="2021000" cy="2596309"/>
          </a:xfrm>
          <a:custGeom>
            <a:rect b="b" l="l" r="r" t="t"/>
            <a:pathLst>
              <a:path extrusionOk="0" h="3461745" w="2694666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76" name="Google Shape;376;p54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377" name="Google Shape;377;p54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Google Shape;378;p54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54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Arrow one third" showMasterSp="0">
  <p:cSld name="D. Arrow one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2" name="Google Shape;382;p55"/>
          <p:cNvSpPr/>
          <p:nvPr/>
        </p:nvSpPr>
        <p:spPr>
          <a:xfrm>
            <a:off x="1" y="0"/>
            <a:ext cx="4070190" cy="5143500"/>
          </a:xfrm>
          <a:prstGeom prst="homePlate">
            <a:avLst>
              <a:gd fmla="val 1293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5"/>
          <p:cNvSpPr txBox="1"/>
          <p:nvPr>
            <p:ph type="title"/>
          </p:nvPr>
        </p:nvSpPr>
        <p:spPr>
          <a:xfrm>
            <a:off x="521494" y="1339200"/>
            <a:ext cx="3046676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84" name="Google Shape;38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36144" y="2545794"/>
            <a:ext cx="973931" cy="2678906"/>
          </a:xfrm>
          <a:custGeom>
            <a:rect b="b" l="l" r="r" t="t"/>
            <a:pathLst>
              <a:path extrusionOk="0" h="3571875" w="12985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85" name="Google Shape;385;p55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arrow one third" showMasterSp="0">
  <p:cSld name="D. Green arrow one third"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/>
          <p:nvPr/>
        </p:nvSpPr>
        <p:spPr>
          <a:xfrm>
            <a:off x="1" y="0"/>
            <a:ext cx="4070190" cy="5143500"/>
          </a:xfrm>
          <a:prstGeom prst="homePlate">
            <a:avLst>
              <a:gd fmla="val 12939" name="adj"/>
            </a:avLst>
          </a:prstGeom>
          <a:gradFill>
            <a:gsLst>
              <a:gs pos="0">
                <a:srgbClr val="273370"/>
              </a:gs>
              <a:gs pos="100000">
                <a:srgbClr val="010103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 txBox="1"/>
          <p:nvPr>
            <p:ph type="title"/>
          </p:nvPr>
        </p:nvSpPr>
        <p:spPr>
          <a:xfrm>
            <a:off x="521494" y="1339200"/>
            <a:ext cx="3046676" cy="24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b="0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9" name="Google Shape;389;p56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90" name="Google Shape;390;p56"/>
          <p:cNvPicPr preferRelativeResize="0"/>
          <p:nvPr/>
        </p:nvPicPr>
        <p:blipFill rotWithShape="1">
          <a:blip r:embed="rId2">
            <a:alphaModFix/>
          </a:blip>
          <a:srcRect b="6866" l="0" r="0" t="7561"/>
          <a:stretch/>
        </p:blipFill>
        <p:spPr>
          <a:xfrm>
            <a:off x="2683544" y="2562225"/>
            <a:ext cx="2021000" cy="2581275"/>
          </a:xfrm>
          <a:custGeom>
            <a:rect b="b" l="l" r="r" t="t"/>
            <a:pathLst>
              <a:path extrusionOk="0" h="3441700" w="2694666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91" name="Google Shape;391;p56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392" name="Google Shape;392;p56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3" name="Google Shape;393;p56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56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Arrow half" showMasterSp="0">
  <p:cSld name="D. Arrow half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/>
          <p:nvPr/>
        </p:nvSpPr>
        <p:spPr>
          <a:xfrm>
            <a:off x="0" y="0"/>
            <a:ext cx="4772660" cy="5143500"/>
          </a:xfrm>
          <a:prstGeom prst="homePlate">
            <a:avLst>
              <a:gd fmla="val 1293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7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98" name="Google Shape;398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8355" y="2692205"/>
            <a:ext cx="1023938" cy="2537221"/>
          </a:xfrm>
          <a:custGeom>
            <a:rect b="b" l="l" r="r" t="t"/>
            <a:pathLst>
              <a:path extrusionOk="0" h="3382962" w="136525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99" name="Google Shape;399;p57"/>
          <p:cNvSpPr txBox="1"/>
          <p:nvPr>
            <p:ph type="title"/>
          </p:nvPr>
        </p:nvSpPr>
        <p:spPr>
          <a:xfrm>
            <a:off x="703538" y="384572"/>
            <a:ext cx="3329829" cy="50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00" name="Google Shape;400;p57"/>
          <p:cNvGrpSpPr/>
          <p:nvPr/>
        </p:nvGrpSpPr>
        <p:grpSpPr>
          <a:xfrm>
            <a:off x="306039" y="413064"/>
            <a:ext cx="330897" cy="432679"/>
            <a:chOff x="338322" y="590555"/>
            <a:chExt cx="580656" cy="759263"/>
          </a:xfrm>
        </p:grpSpPr>
        <p:sp>
          <p:nvSpPr>
            <p:cNvPr id="401" name="Google Shape;401;p57"/>
            <p:cNvSpPr/>
            <p:nvPr/>
          </p:nvSpPr>
          <p:spPr>
            <a:xfrm rot="5400000">
              <a:off x="249018" y="796732"/>
              <a:ext cx="759263" cy="346910"/>
            </a:xfrm>
            <a:prstGeom prst="parallelogram">
              <a:avLst>
                <a:gd fmla="val 60145" name="adj"/>
              </a:avLst>
            </a:prstGeom>
            <a:gradFill>
              <a:gsLst>
                <a:gs pos="0">
                  <a:srgbClr val="12100C"/>
                </a:gs>
                <a:gs pos="100000">
                  <a:srgbClr val="27347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 rot="-1845839">
              <a:off x="324330" y="915653"/>
              <a:ext cx="608641" cy="112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57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arrow half" showMasterSp="0">
  <p:cSld name="D. Green arrow half"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/>
          <p:nvPr/>
        </p:nvSpPr>
        <p:spPr>
          <a:xfrm>
            <a:off x="0" y="0"/>
            <a:ext cx="4772660" cy="5143500"/>
          </a:xfrm>
          <a:prstGeom prst="homePlate">
            <a:avLst>
              <a:gd fmla="val 12939" name="adj"/>
            </a:avLst>
          </a:prstGeom>
          <a:gradFill>
            <a:gsLst>
              <a:gs pos="0">
                <a:srgbClr val="273370"/>
              </a:gs>
              <a:gs pos="100000">
                <a:srgbClr val="010103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8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07" name="Google Shape;407;p58"/>
          <p:cNvPicPr preferRelativeResize="0"/>
          <p:nvPr/>
        </p:nvPicPr>
        <p:blipFill rotWithShape="1">
          <a:blip r:embed="rId2">
            <a:alphaModFix/>
          </a:blip>
          <a:srcRect b="6865" l="0" r="0" t="9052"/>
          <a:stretch/>
        </p:blipFill>
        <p:spPr>
          <a:xfrm rot="120000">
            <a:off x="3345129" y="2555852"/>
            <a:ext cx="2021000" cy="2592413"/>
          </a:xfrm>
          <a:custGeom>
            <a:rect b="b" l="l" r="r" t="t"/>
            <a:pathLst>
              <a:path extrusionOk="0" h="3456551" w="2694666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08" name="Google Shape;408;p58"/>
          <p:cNvSpPr txBox="1"/>
          <p:nvPr>
            <p:ph type="title"/>
          </p:nvPr>
        </p:nvSpPr>
        <p:spPr>
          <a:xfrm>
            <a:off x="521494" y="384572"/>
            <a:ext cx="3511873" cy="50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09" name="Google Shape;409;p58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410" name="Google Shape;410;p58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1" name="Google Shape;411;p58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58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Arrow two third" showMasterSp="0">
  <p:cSld name="D. Arrow two third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/>
          <p:nvPr/>
        </p:nvSpPr>
        <p:spPr>
          <a:xfrm>
            <a:off x="0" y="0"/>
            <a:ext cx="6334679" cy="5143500"/>
          </a:xfrm>
          <a:custGeom>
            <a:rect b="b" l="l" r="r" t="t"/>
            <a:pathLst>
              <a:path extrusionOk="0" h="6858000" w="8446239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9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16" name="Google Shape;41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7754" y="2692205"/>
            <a:ext cx="1023938" cy="2537221"/>
          </a:xfrm>
          <a:custGeom>
            <a:rect b="b" l="l" r="r" t="t"/>
            <a:pathLst>
              <a:path extrusionOk="0" h="3382962" w="136525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17" name="Google Shape;417;p59"/>
          <p:cNvSpPr txBox="1"/>
          <p:nvPr>
            <p:ph type="title"/>
          </p:nvPr>
        </p:nvSpPr>
        <p:spPr>
          <a:xfrm>
            <a:off x="703538" y="384572"/>
            <a:ext cx="4459835" cy="50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1800"/>
              <a:buFont typeface="Arial"/>
              <a:buNone/>
              <a:defRPr sz="18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18" name="Google Shape;418;p59"/>
          <p:cNvGrpSpPr/>
          <p:nvPr/>
        </p:nvGrpSpPr>
        <p:grpSpPr>
          <a:xfrm>
            <a:off x="306039" y="413064"/>
            <a:ext cx="330897" cy="432679"/>
            <a:chOff x="338322" y="590555"/>
            <a:chExt cx="580656" cy="759263"/>
          </a:xfrm>
        </p:grpSpPr>
        <p:sp>
          <p:nvSpPr>
            <p:cNvPr id="419" name="Google Shape;419;p59"/>
            <p:cNvSpPr/>
            <p:nvPr/>
          </p:nvSpPr>
          <p:spPr>
            <a:xfrm rot="5400000">
              <a:off x="249018" y="796732"/>
              <a:ext cx="759263" cy="346910"/>
            </a:xfrm>
            <a:prstGeom prst="parallelogram">
              <a:avLst>
                <a:gd fmla="val 60145" name="adj"/>
              </a:avLst>
            </a:prstGeom>
            <a:gradFill>
              <a:gsLst>
                <a:gs pos="0">
                  <a:srgbClr val="12100C"/>
                </a:gs>
                <a:gs pos="100000">
                  <a:srgbClr val="27347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9"/>
            <p:cNvSpPr/>
            <p:nvPr/>
          </p:nvSpPr>
          <p:spPr>
            <a:xfrm rot="-1845839">
              <a:off x="324330" y="915653"/>
              <a:ext cx="608641" cy="112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59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arrow two third" showMasterSp="0">
  <p:cSld name="D. Green arrow two third"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/>
          <p:nvPr/>
        </p:nvSpPr>
        <p:spPr>
          <a:xfrm>
            <a:off x="0" y="0"/>
            <a:ext cx="6334679" cy="5143500"/>
          </a:xfrm>
          <a:custGeom>
            <a:rect b="b" l="l" r="r" t="t"/>
            <a:pathLst>
              <a:path extrusionOk="0" h="6858000" w="8446239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73370"/>
              </a:gs>
              <a:gs pos="100000">
                <a:srgbClr val="010103"/>
              </a:gs>
            </a:gsLst>
            <a:lin ang="81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0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25" name="Google Shape;425;p60"/>
          <p:cNvPicPr preferRelativeResize="0"/>
          <p:nvPr/>
        </p:nvPicPr>
        <p:blipFill rotWithShape="1">
          <a:blip r:embed="rId2">
            <a:alphaModFix/>
          </a:blip>
          <a:srcRect b="6865" l="0" r="0" t="9052"/>
          <a:stretch/>
        </p:blipFill>
        <p:spPr>
          <a:xfrm rot="120000">
            <a:off x="4925721" y="2555852"/>
            <a:ext cx="2021000" cy="2592413"/>
          </a:xfrm>
          <a:custGeom>
            <a:rect b="b" l="l" r="r" t="t"/>
            <a:pathLst>
              <a:path extrusionOk="0" h="3456551" w="2694666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26" name="Google Shape;426;p60"/>
          <p:cNvSpPr txBox="1"/>
          <p:nvPr>
            <p:ph type="title"/>
          </p:nvPr>
        </p:nvSpPr>
        <p:spPr>
          <a:xfrm>
            <a:off x="521494" y="384572"/>
            <a:ext cx="4641878" cy="50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27" name="Google Shape;427;p60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428" name="Google Shape;428;p60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9" name="Google Shape;429;p60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" name="Google Shape;430;p60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 showMasterSp="0">
  <p:cSld name="End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" y="212"/>
            <a:ext cx="9143244" cy="51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/>
        </p:nvSpPr>
        <p:spPr>
          <a:xfrm>
            <a:off x="521494" y="2260126"/>
            <a:ext cx="4050506" cy="6232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5546913" y="3059206"/>
            <a:ext cx="3596248" cy="2084294"/>
          </a:xfrm>
          <a:prstGeom prst="triangle">
            <a:avLst>
              <a:gd fmla="val 10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605" y="4172288"/>
            <a:ext cx="1664162" cy="78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ig statement green" showMasterSp="0">
  <p:cSld name="D. Big statement green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3" name="Google Shape;433;p61"/>
          <p:cNvSpPr txBox="1"/>
          <p:nvPr>
            <p:ph type="title"/>
          </p:nvPr>
        </p:nvSpPr>
        <p:spPr>
          <a:xfrm>
            <a:off x="521494" y="2869750"/>
            <a:ext cx="80736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4" name="Google Shape;434;p61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ig statement icon">
  <p:cSld name="D. Big statement icon"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7" name="Google Shape;437;p62"/>
          <p:cNvSpPr/>
          <p:nvPr/>
        </p:nvSpPr>
        <p:spPr>
          <a:xfrm>
            <a:off x="521494" y="469106"/>
            <a:ext cx="699516" cy="699516"/>
          </a:xfrm>
          <a:prstGeom prst="rect">
            <a:avLst/>
          </a:prstGeom>
          <a:noFill/>
          <a:ln cap="flat" cmpd="sng" w="10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"/>
          <p:cNvSpPr txBox="1"/>
          <p:nvPr>
            <p:ph type="title"/>
          </p:nvPr>
        </p:nvSpPr>
        <p:spPr>
          <a:xfrm>
            <a:off x="521494" y="2869750"/>
            <a:ext cx="80736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4100"/>
              <a:buFont typeface="Arial"/>
              <a:buNone/>
              <a:defRPr sz="41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Quote" showMasterSp="0">
  <p:cSld name="D. Quote">
    <p:bg>
      <p:bgPr>
        <a:solidFill>
          <a:schemeClr val="accen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41" name="Google Shape;441;p63"/>
          <p:cNvPicPr preferRelativeResize="0"/>
          <p:nvPr/>
        </p:nvPicPr>
        <p:blipFill rotWithShape="1">
          <a:blip r:embed="rId2">
            <a:alphaModFix/>
          </a:blip>
          <a:srcRect b="1256" l="0" r="3634" t="0"/>
          <a:stretch/>
        </p:blipFill>
        <p:spPr>
          <a:xfrm flipH="1" rot="-5400000">
            <a:off x="5098096" y="76082"/>
            <a:ext cx="576943" cy="7514866"/>
          </a:xfrm>
          <a:custGeom>
            <a:rect b="b" l="l" r="r" t="t"/>
            <a:pathLst>
              <a:path extrusionOk="0" h="10019821" w="769257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42" name="Google Shape;442;p63"/>
          <p:cNvSpPr/>
          <p:nvPr/>
        </p:nvSpPr>
        <p:spPr>
          <a:xfrm flipH="1">
            <a:off x="0" y="0"/>
            <a:ext cx="9144000" cy="4400501"/>
          </a:xfrm>
          <a:custGeom>
            <a:rect b="b" l="l" r="r" t="t"/>
            <a:pathLst>
              <a:path extrusionOk="0" h="5867335" w="1219200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3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Special gray" showMasterSp="0">
  <p:cSld name="D. Special gray">
    <p:bg>
      <p:bgPr>
        <a:solidFill>
          <a:srgbClr val="2C2C2C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6" name="Google Shape;446;p64"/>
          <p:cNvSpPr txBox="1"/>
          <p:nvPr>
            <p:ph type="title"/>
          </p:nvPr>
        </p:nvSpPr>
        <p:spPr>
          <a:xfrm>
            <a:off x="521494" y="384572"/>
            <a:ext cx="8073627" cy="509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7" name="Google Shape;447;p64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able of contents" showMasterSp="0">
  <p:cSld name="D. Table of contents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/>
          <p:nvPr/>
        </p:nvSpPr>
        <p:spPr>
          <a:xfrm>
            <a:off x="0" y="0"/>
            <a:ext cx="3066234" cy="51435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5"/>
          <p:cNvSpPr/>
          <p:nvPr/>
        </p:nvSpPr>
        <p:spPr>
          <a:xfrm>
            <a:off x="0" y="0"/>
            <a:ext cx="3066234" cy="51435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5"/>
          <p:cNvSpPr txBox="1"/>
          <p:nvPr/>
        </p:nvSpPr>
        <p:spPr>
          <a:xfrm>
            <a:off x="521494" y="1933451"/>
            <a:ext cx="2114550" cy="1321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5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53" name="Google Shape;45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1478" y="2690061"/>
            <a:ext cx="1023938" cy="2537221"/>
          </a:xfrm>
          <a:custGeom>
            <a:rect b="b" l="l" r="r" t="t"/>
            <a:pathLst>
              <a:path extrusionOk="0" h="3382962" w="136525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54" name="Google Shape;454;p65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 green" showMasterSp="0">
  <p:cSld name="D. Blank green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idx="10" type="dt"/>
          </p:nvPr>
        </p:nvSpPr>
        <p:spPr>
          <a:xfrm>
            <a:off x="7258050" y="48037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7" name="Google Shape;457;p66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">
  <p:cSld name="D. Blank"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Disclaimer">
  <p:cSld name="D. Disclaimer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End" showMasterSp="0" type="blank">
  <p:cSld name="BLANK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" y="212"/>
            <a:ext cx="9143244" cy="51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9"/>
          <p:cNvSpPr txBox="1"/>
          <p:nvPr/>
        </p:nvSpPr>
        <p:spPr>
          <a:xfrm>
            <a:off x="521494" y="2260126"/>
            <a:ext cx="4050506" cy="6232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9"/>
          <p:cNvSpPr/>
          <p:nvPr/>
        </p:nvSpPr>
        <p:spPr>
          <a:xfrm>
            <a:off x="5546913" y="3059206"/>
            <a:ext cx="3596248" cy="2084294"/>
          </a:xfrm>
          <a:prstGeom prst="triangle">
            <a:avLst>
              <a:gd fmla="val 10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605" y="4172288"/>
            <a:ext cx="1664162" cy="78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ayout guide">
  <p:cSld name="D. Layout guide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0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68" name="Google Shape;468;p70"/>
          <p:cNvGrpSpPr/>
          <p:nvPr/>
        </p:nvGrpSpPr>
        <p:grpSpPr>
          <a:xfrm>
            <a:off x="-675" y="0"/>
            <a:ext cx="9145350" cy="5143501"/>
            <a:chOff x="-900" y="0"/>
            <a:chExt cx="12193800" cy="6858001"/>
          </a:xfrm>
        </p:grpSpPr>
        <p:grpSp>
          <p:nvGrpSpPr>
            <p:cNvPr id="469" name="Google Shape;469;p70"/>
            <p:cNvGrpSpPr/>
            <p:nvPr/>
          </p:nvGrpSpPr>
          <p:grpSpPr>
            <a:xfrm>
              <a:off x="-900" y="0"/>
              <a:ext cx="12193800" cy="6858001"/>
              <a:chOff x="-900" y="0"/>
              <a:chExt cx="12193800" cy="6858001"/>
            </a:xfrm>
          </p:grpSpPr>
          <p:sp>
            <p:nvSpPr>
              <p:cNvPr id="470" name="Google Shape;470;p70"/>
              <p:cNvSpPr/>
              <p:nvPr/>
            </p:nvSpPr>
            <p:spPr>
              <a:xfrm>
                <a:off x="-300" y="0"/>
                <a:ext cx="12193200" cy="6858000"/>
              </a:xfrm>
              <a:custGeom>
                <a:rect b="b" l="l" r="r" t="t"/>
                <a:pathLst>
                  <a:path extrusionOk="0" h="6858000" w="12193200">
                    <a:moveTo>
                      <a:pt x="629400" y="487679"/>
                    </a:moveTo>
                    <a:lnTo>
                      <a:pt x="629400" y="774466"/>
                    </a:lnTo>
                    <a:lnTo>
                      <a:pt x="630001" y="774466"/>
                    </a:lnTo>
                    <a:lnTo>
                      <a:pt x="630001" y="5936631"/>
                    </a:lnTo>
                    <a:lnTo>
                      <a:pt x="11562000" y="5936631"/>
                    </a:lnTo>
                    <a:lnTo>
                      <a:pt x="11562000" y="622800"/>
                    </a:lnTo>
                    <a:lnTo>
                      <a:pt x="11561629" y="622800"/>
                    </a:lnTo>
                    <a:lnTo>
                      <a:pt x="11561629" y="487679"/>
                    </a:lnTo>
                    <a:close/>
                    <a:moveTo>
                      <a:pt x="0" y="0"/>
                    </a:moveTo>
                    <a:lnTo>
                      <a:pt x="12193200" y="0"/>
                    </a:lnTo>
                    <a:lnTo>
                      <a:pt x="12193200" y="622800"/>
                    </a:lnTo>
                    <a:lnTo>
                      <a:pt x="12192000" y="622800"/>
                    </a:lnTo>
                    <a:lnTo>
                      <a:pt x="12192000" y="6160597"/>
                    </a:lnTo>
                    <a:lnTo>
                      <a:pt x="12193200" y="6160597"/>
                    </a:lnTo>
                    <a:lnTo>
                      <a:pt x="12193200" y="6858000"/>
                    </a:lnTo>
                    <a:lnTo>
                      <a:pt x="12192000" y="6858000"/>
                    </a:lnTo>
                    <a:lnTo>
                      <a:pt x="11562000" y="6858000"/>
                    </a:lnTo>
                    <a:lnTo>
                      <a:pt x="630001" y="6858000"/>
                    </a:lnTo>
                    <a:lnTo>
                      <a:pt x="1" y="6858000"/>
                    </a:lnTo>
                    <a:lnTo>
                      <a:pt x="1" y="6160597"/>
                    </a:lnTo>
                    <a:lnTo>
                      <a:pt x="1" y="622800"/>
                    </a:lnTo>
                    <a:lnTo>
                      <a:pt x="0" y="622800"/>
                    </a:lnTo>
                    <a:close/>
                  </a:path>
                </a:pathLst>
              </a:custGeom>
              <a:solidFill>
                <a:srgbClr val="FFEFEF">
                  <a:alpha val="40000"/>
                </a:srgb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70"/>
              <p:cNvSpPr/>
              <p:nvPr/>
            </p:nvSpPr>
            <p:spPr>
              <a:xfrm>
                <a:off x="-900" y="1"/>
                <a:ext cx="12193200" cy="6858000"/>
              </a:xfrm>
              <a:custGeom>
                <a:rect b="b" l="l" r="r" t="t"/>
                <a:pathLst>
                  <a:path extrusionOk="0" h="3396" w="6026">
                    <a:moveTo>
                      <a:pt x="6024" y="3394"/>
                    </a:moveTo>
                    <a:lnTo>
                      <a:pt x="6024" y="3391"/>
                    </a:lnTo>
                    <a:lnTo>
                      <a:pt x="5" y="3391"/>
                    </a:lnTo>
                    <a:lnTo>
                      <a:pt x="5" y="5"/>
                    </a:lnTo>
                    <a:lnTo>
                      <a:pt x="6021" y="5"/>
                    </a:lnTo>
                    <a:lnTo>
                      <a:pt x="6021" y="3394"/>
                    </a:lnTo>
                    <a:lnTo>
                      <a:pt x="6024" y="3394"/>
                    </a:lnTo>
                    <a:lnTo>
                      <a:pt x="6024" y="3391"/>
                    </a:lnTo>
                    <a:lnTo>
                      <a:pt x="6024" y="3394"/>
                    </a:lnTo>
                    <a:lnTo>
                      <a:pt x="6026" y="3394"/>
                    </a:lnTo>
                    <a:lnTo>
                      <a:pt x="6026" y="0"/>
                    </a:lnTo>
                    <a:lnTo>
                      <a:pt x="0" y="0"/>
                    </a:lnTo>
                    <a:lnTo>
                      <a:pt x="0" y="3396"/>
                    </a:lnTo>
                    <a:lnTo>
                      <a:pt x="6026" y="3396"/>
                    </a:lnTo>
                    <a:lnTo>
                      <a:pt x="6026" y="3394"/>
                    </a:lnTo>
                    <a:lnTo>
                      <a:pt x="6024" y="3394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7575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70"/>
              <p:cNvSpPr/>
              <p:nvPr/>
            </p:nvSpPr>
            <p:spPr>
              <a:xfrm>
                <a:off x="695325" y="5936630"/>
                <a:ext cx="10764835" cy="623310"/>
              </a:xfrm>
              <a:prstGeom prst="rect">
                <a:avLst/>
              </a:prstGeom>
              <a:solidFill>
                <a:srgbClr val="FDBD4D">
                  <a:alpha val="14509"/>
                </a:srgb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3" name="Google Shape;473;p70"/>
              <p:cNvGrpSpPr/>
              <p:nvPr/>
            </p:nvGrpSpPr>
            <p:grpSpPr>
              <a:xfrm>
                <a:off x="-900" y="487679"/>
                <a:ext cx="12193200" cy="5448952"/>
                <a:chOff x="12623800" y="622800"/>
                <a:chExt cx="11176000" cy="5536800"/>
              </a:xfrm>
            </p:grpSpPr>
            <p:cxnSp>
              <p:nvCxnSpPr>
                <p:cNvPr id="474" name="Google Shape;474;p70"/>
                <p:cNvCxnSpPr/>
                <p:nvPr/>
              </p:nvCxnSpPr>
              <p:spPr>
                <a:xfrm>
                  <a:off x="12623800" y="622800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5" name="Google Shape;475;p70"/>
                <p:cNvCxnSpPr/>
                <p:nvPr/>
              </p:nvCxnSpPr>
              <p:spPr>
                <a:xfrm>
                  <a:off x="12623800" y="914211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6" name="Google Shape;476;p70"/>
                <p:cNvCxnSpPr/>
                <p:nvPr/>
              </p:nvCxnSpPr>
              <p:spPr>
                <a:xfrm>
                  <a:off x="12623800" y="1205622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7" name="Google Shape;477;p70"/>
                <p:cNvCxnSpPr/>
                <p:nvPr/>
              </p:nvCxnSpPr>
              <p:spPr>
                <a:xfrm>
                  <a:off x="12623800" y="1497600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8" name="Google Shape;478;p70"/>
                <p:cNvCxnSpPr/>
                <p:nvPr/>
              </p:nvCxnSpPr>
              <p:spPr>
                <a:xfrm>
                  <a:off x="12623800" y="1788444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70"/>
                <p:cNvCxnSpPr/>
                <p:nvPr/>
              </p:nvCxnSpPr>
              <p:spPr>
                <a:xfrm>
                  <a:off x="12623800" y="2079855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0" name="Google Shape;480;p70"/>
                <p:cNvCxnSpPr/>
                <p:nvPr/>
              </p:nvCxnSpPr>
              <p:spPr>
                <a:xfrm>
                  <a:off x="12623800" y="2371266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1" name="Google Shape;481;p70"/>
                <p:cNvCxnSpPr/>
                <p:nvPr/>
              </p:nvCxnSpPr>
              <p:spPr>
                <a:xfrm>
                  <a:off x="12623800" y="2662677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2" name="Google Shape;482;p70"/>
                <p:cNvCxnSpPr/>
                <p:nvPr/>
              </p:nvCxnSpPr>
              <p:spPr>
                <a:xfrm>
                  <a:off x="12623800" y="2954088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3" name="Google Shape;483;p70"/>
                <p:cNvCxnSpPr/>
                <p:nvPr/>
              </p:nvCxnSpPr>
              <p:spPr>
                <a:xfrm>
                  <a:off x="12623800" y="3245499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4" name="Google Shape;484;p70"/>
                <p:cNvCxnSpPr/>
                <p:nvPr/>
              </p:nvCxnSpPr>
              <p:spPr>
                <a:xfrm>
                  <a:off x="12623800" y="3536910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5" name="Google Shape;485;p70"/>
                <p:cNvCxnSpPr/>
                <p:nvPr/>
              </p:nvCxnSpPr>
              <p:spPr>
                <a:xfrm>
                  <a:off x="12623800" y="3828321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6" name="Google Shape;486;p70"/>
                <p:cNvCxnSpPr/>
                <p:nvPr/>
              </p:nvCxnSpPr>
              <p:spPr>
                <a:xfrm>
                  <a:off x="12623800" y="4119732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7" name="Google Shape;487;p70"/>
                <p:cNvCxnSpPr/>
                <p:nvPr/>
              </p:nvCxnSpPr>
              <p:spPr>
                <a:xfrm>
                  <a:off x="12623800" y="4411143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8" name="Google Shape;488;p70"/>
                <p:cNvCxnSpPr/>
                <p:nvPr/>
              </p:nvCxnSpPr>
              <p:spPr>
                <a:xfrm>
                  <a:off x="12623800" y="4702554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9" name="Google Shape;489;p70"/>
                <p:cNvCxnSpPr/>
                <p:nvPr/>
              </p:nvCxnSpPr>
              <p:spPr>
                <a:xfrm>
                  <a:off x="12623800" y="4993965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0" name="Google Shape;490;p70"/>
                <p:cNvCxnSpPr/>
                <p:nvPr/>
              </p:nvCxnSpPr>
              <p:spPr>
                <a:xfrm>
                  <a:off x="12623800" y="5285376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1" name="Google Shape;491;p70"/>
                <p:cNvCxnSpPr/>
                <p:nvPr/>
              </p:nvCxnSpPr>
              <p:spPr>
                <a:xfrm>
                  <a:off x="12623800" y="5576787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2" name="Google Shape;492;p70"/>
                <p:cNvCxnSpPr/>
                <p:nvPr/>
              </p:nvCxnSpPr>
              <p:spPr>
                <a:xfrm>
                  <a:off x="12623800" y="5868198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3" name="Google Shape;493;p70"/>
                <p:cNvCxnSpPr/>
                <p:nvPr/>
              </p:nvCxnSpPr>
              <p:spPr>
                <a:xfrm>
                  <a:off x="12623800" y="6159600"/>
                  <a:ext cx="1117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0C1D7">
                      <a:alpha val="40000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4" name="Google Shape;494;p70"/>
              <p:cNvGrpSpPr/>
              <p:nvPr/>
            </p:nvGrpSpPr>
            <p:grpSpPr>
              <a:xfrm>
                <a:off x="1276700" y="488417"/>
                <a:ext cx="9638000" cy="5449195"/>
                <a:chOff x="1277000" y="623550"/>
                <a:chExt cx="9638000" cy="5537047"/>
              </a:xfrm>
            </p:grpSpPr>
            <p:sp>
              <p:nvSpPr>
                <p:cNvPr id="495" name="Google Shape;495;p70"/>
                <p:cNvSpPr/>
                <p:nvPr/>
              </p:nvSpPr>
              <p:spPr>
                <a:xfrm>
                  <a:off x="688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70"/>
                <p:cNvSpPr/>
                <p:nvPr/>
              </p:nvSpPr>
              <p:spPr>
                <a:xfrm>
                  <a:off x="875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70"/>
                <p:cNvSpPr/>
                <p:nvPr/>
              </p:nvSpPr>
              <p:spPr>
                <a:xfrm>
                  <a:off x="782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70"/>
                <p:cNvSpPr/>
                <p:nvPr/>
              </p:nvSpPr>
              <p:spPr>
                <a:xfrm>
                  <a:off x="969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70"/>
                <p:cNvSpPr/>
                <p:nvPr/>
              </p:nvSpPr>
              <p:spPr>
                <a:xfrm>
                  <a:off x="1062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70"/>
                <p:cNvSpPr/>
                <p:nvPr/>
              </p:nvSpPr>
              <p:spPr>
                <a:xfrm>
                  <a:off x="595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70"/>
                <p:cNvSpPr/>
                <p:nvPr/>
              </p:nvSpPr>
              <p:spPr>
                <a:xfrm>
                  <a:off x="127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70"/>
                <p:cNvSpPr/>
                <p:nvPr/>
              </p:nvSpPr>
              <p:spPr>
                <a:xfrm>
                  <a:off x="221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70"/>
                <p:cNvSpPr/>
                <p:nvPr/>
              </p:nvSpPr>
              <p:spPr>
                <a:xfrm>
                  <a:off x="314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70"/>
                <p:cNvSpPr/>
                <p:nvPr/>
              </p:nvSpPr>
              <p:spPr>
                <a:xfrm>
                  <a:off x="4082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70"/>
                <p:cNvSpPr/>
                <p:nvPr/>
              </p:nvSpPr>
              <p:spPr>
                <a:xfrm>
                  <a:off x="5017000" y="623550"/>
                  <a:ext cx="288000" cy="5537047"/>
                </a:xfrm>
                <a:prstGeom prst="rect">
                  <a:avLst/>
                </a:prstGeom>
                <a:solidFill>
                  <a:srgbClr val="696969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6" name="Google Shape;506;p70"/>
              <p:cNvSpPr/>
              <p:nvPr/>
            </p:nvSpPr>
            <p:spPr>
              <a:xfrm>
                <a:off x="695325" y="1348599"/>
                <a:ext cx="10764835" cy="573947"/>
              </a:xfrm>
              <a:prstGeom prst="rect">
                <a:avLst/>
              </a:prstGeom>
              <a:solidFill>
                <a:srgbClr val="FDBD4D">
                  <a:alpha val="14509"/>
                </a:srgb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7" name="Google Shape;507;p70"/>
              <p:cNvGrpSpPr/>
              <p:nvPr/>
            </p:nvGrpSpPr>
            <p:grpSpPr>
              <a:xfrm>
                <a:off x="695325" y="5755080"/>
                <a:ext cx="10764836" cy="78274"/>
                <a:chOff x="629400" y="5975122"/>
                <a:chExt cx="10933200" cy="79536"/>
              </a:xfrm>
            </p:grpSpPr>
            <p:sp>
              <p:nvSpPr>
                <p:cNvPr id="508" name="Google Shape;508;p70"/>
                <p:cNvSpPr/>
                <p:nvPr/>
              </p:nvSpPr>
              <p:spPr>
                <a:xfrm>
                  <a:off x="2880128" y="5975122"/>
                  <a:ext cx="1930288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70"/>
                <p:cNvSpPr/>
                <p:nvPr/>
              </p:nvSpPr>
              <p:spPr>
                <a:xfrm>
                  <a:off x="9626194" y="5975122"/>
                  <a:ext cx="1936406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70"/>
                <p:cNvSpPr/>
                <p:nvPr/>
              </p:nvSpPr>
              <p:spPr>
                <a:xfrm>
                  <a:off x="7372407" y="5975122"/>
                  <a:ext cx="1936406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70"/>
                <p:cNvSpPr/>
                <p:nvPr/>
              </p:nvSpPr>
              <p:spPr>
                <a:xfrm>
                  <a:off x="5127797" y="5975122"/>
                  <a:ext cx="1927229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70"/>
                <p:cNvSpPr/>
                <p:nvPr/>
              </p:nvSpPr>
              <p:spPr>
                <a:xfrm>
                  <a:off x="629400" y="5975122"/>
                  <a:ext cx="1933347" cy="79536"/>
                </a:xfrm>
                <a:prstGeom prst="rect">
                  <a:avLst/>
                </a:prstGeom>
                <a:solidFill>
                  <a:srgbClr val="696969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3" name="Google Shape;513;p70"/>
              <p:cNvSpPr/>
              <p:nvPr/>
            </p:nvSpPr>
            <p:spPr>
              <a:xfrm>
                <a:off x="695325" y="1921238"/>
                <a:ext cx="10764835" cy="4015393"/>
              </a:xfrm>
              <a:custGeom>
                <a:rect b="b" l="l" r="r" t="t"/>
                <a:pathLst>
                  <a:path extrusionOk="0" h="5537797" w="10931999">
                    <a:moveTo>
                      <a:pt x="0" y="0"/>
                    </a:moveTo>
                    <a:lnTo>
                      <a:pt x="10931999" y="0"/>
                    </a:lnTo>
                    <a:lnTo>
                      <a:pt x="10931999" y="5537797"/>
                    </a:lnTo>
                    <a:lnTo>
                      <a:pt x="0" y="55377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C00000">
                    <a:alpha val="34509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4" name="Google Shape;514;p70"/>
            <p:cNvSpPr/>
            <p:nvPr/>
          </p:nvSpPr>
          <p:spPr>
            <a:xfrm>
              <a:off x="695325" y="6144442"/>
              <a:ext cx="8448675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1. xxxx  2. xxxx  3. xxxx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Note: List footnotes in numerical order. Footnote numbers are not bracketed. Use 10pt font. Do not put a period at the end of the note or the source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Source: Include a source for every chart that you use. Separate sources with a semicolon; BCG-related sources go at the end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" y="212"/>
            <a:ext cx="9143244" cy="51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7"/>
          <p:cNvSpPr txBox="1"/>
          <p:nvPr>
            <p:ph type="title"/>
          </p:nvPr>
        </p:nvSpPr>
        <p:spPr>
          <a:xfrm>
            <a:off x="1892066" y="1284821"/>
            <a:ext cx="4496844" cy="1369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1892066" y="2845050"/>
            <a:ext cx="4496844" cy="1153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ection Header Overview" showMasterSp="0">
  <p:cSld name="Agenda Section Header Overview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/>
          <p:nvPr/>
        </p:nvSpPr>
        <p:spPr>
          <a:xfrm>
            <a:off x="1041109" y="3518390"/>
            <a:ext cx="697003" cy="74690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1"/>
          <p:cNvSpPr/>
          <p:nvPr/>
        </p:nvSpPr>
        <p:spPr>
          <a:xfrm>
            <a:off x="1882112" y="3518390"/>
            <a:ext cx="1177614" cy="110113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50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1"/>
          <p:cNvSpPr txBox="1"/>
          <p:nvPr/>
        </p:nvSpPr>
        <p:spPr>
          <a:xfrm>
            <a:off x="472500" y="680399"/>
            <a:ext cx="2586600" cy="258546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9000" spcFirstLastPara="1" rIns="0" wrap="square" tIns="35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1"/>
          <p:cNvSpPr txBox="1"/>
          <p:nvPr/>
        </p:nvSpPr>
        <p:spPr>
          <a:xfrm>
            <a:off x="801805" y="836562"/>
            <a:ext cx="1927451" cy="6613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1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ection Header" showMasterSp="0">
  <p:cSld name="Agenda Section Header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/>
          <p:nvPr/>
        </p:nvSpPr>
        <p:spPr>
          <a:xfrm>
            <a:off x="963557" y="1071098"/>
            <a:ext cx="710754" cy="71075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2"/>
          <p:cNvSpPr/>
          <p:nvPr/>
        </p:nvSpPr>
        <p:spPr>
          <a:xfrm>
            <a:off x="963900" y="2000700"/>
            <a:ext cx="7214400" cy="240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2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Full Width Overview" showMasterSp="0">
  <p:cSld name="Agenda Full Width Overview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3"/>
          <p:cNvSpPr txBox="1"/>
          <p:nvPr/>
        </p:nvSpPr>
        <p:spPr>
          <a:xfrm>
            <a:off x="472500" y="467100"/>
            <a:ext cx="5392498" cy="353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73"/>
          <p:cNvCxnSpPr/>
          <p:nvPr/>
        </p:nvCxnSpPr>
        <p:spPr>
          <a:xfrm>
            <a:off x="464174" y="904500"/>
            <a:ext cx="868222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73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Two-Thirds" showMasterSp="0">
  <p:cSld name="Agenda Two-Thirds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74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2753301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4"/>
          <p:cNvSpPr/>
          <p:nvPr/>
        </p:nvSpPr>
        <p:spPr>
          <a:xfrm>
            <a:off x="3060572" y="-982"/>
            <a:ext cx="6083428" cy="51444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4"/>
          <p:cNvSpPr txBox="1"/>
          <p:nvPr/>
        </p:nvSpPr>
        <p:spPr>
          <a:xfrm>
            <a:off x="521494" y="2405786"/>
            <a:ext cx="1160357" cy="353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74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534" name="Google Shape;534;p74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5" name="Google Shape;535;p74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6" name="Google Shape;536;p74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Section Header Overview">
  <p:cSld name="Agenda D. Section Header Overview"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5"/>
          <p:cNvSpPr/>
          <p:nvPr/>
        </p:nvSpPr>
        <p:spPr>
          <a:xfrm>
            <a:off x="1041109" y="3518390"/>
            <a:ext cx="697003" cy="7469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5"/>
          <p:cNvSpPr/>
          <p:nvPr/>
        </p:nvSpPr>
        <p:spPr>
          <a:xfrm>
            <a:off x="1882112" y="3518390"/>
            <a:ext cx="1177614" cy="11011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50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5"/>
          <p:cNvSpPr txBox="1"/>
          <p:nvPr/>
        </p:nvSpPr>
        <p:spPr>
          <a:xfrm>
            <a:off x="472500" y="680398"/>
            <a:ext cx="2586600" cy="258546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459000" spcFirstLastPara="1" rIns="0" wrap="square" tIns="351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5"/>
          <p:cNvSpPr txBox="1"/>
          <p:nvPr/>
        </p:nvSpPr>
        <p:spPr>
          <a:xfrm>
            <a:off x="801805" y="836562"/>
            <a:ext cx="1927451" cy="6613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Section Header">
  <p:cSld name="Agenda D. Section Header"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6"/>
          <p:cNvSpPr/>
          <p:nvPr/>
        </p:nvSpPr>
        <p:spPr>
          <a:xfrm>
            <a:off x="963557" y="1071098"/>
            <a:ext cx="710754" cy="71075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6"/>
          <p:cNvSpPr/>
          <p:nvPr/>
        </p:nvSpPr>
        <p:spPr>
          <a:xfrm>
            <a:off x="963900" y="2000700"/>
            <a:ext cx="7214400" cy="240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733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Full Width Overview">
  <p:cSld name="Agenda D. Full Width Overview"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7"/>
          <p:cNvSpPr txBox="1"/>
          <p:nvPr/>
        </p:nvSpPr>
        <p:spPr>
          <a:xfrm>
            <a:off x="472500" y="467100"/>
            <a:ext cx="5392498" cy="353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77"/>
          <p:cNvCxnSpPr/>
          <p:nvPr/>
        </p:nvCxnSpPr>
        <p:spPr>
          <a:xfrm>
            <a:off x="464174" y="904500"/>
            <a:ext cx="8682228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Two-Thirds" showMasterSp="0">
  <p:cSld name="Agenda D. Two-Thirds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78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2753301" y="0"/>
            <a:ext cx="312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8"/>
          <p:cNvSpPr/>
          <p:nvPr/>
        </p:nvSpPr>
        <p:spPr>
          <a:xfrm>
            <a:off x="3060572" y="-982"/>
            <a:ext cx="6083428" cy="5144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8"/>
          <p:cNvSpPr txBox="1"/>
          <p:nvPr/>
        </p:nvSpPr>
        <p:spPr>
          <a:xfrm>
            <a:off x="521494" y="2446609"/>
            <a:ext cx="1059185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78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553" name="Google Shape;553;p78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4" name="Google Shape;554;p78"/>
            <p:cNvPicPr preferRelativeResize="0"/>
            <p:nvPr/>
          </p:nvPicPr>
          <p:blipFill rotWithShape="1">
            <a:blip r:embed="rId3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78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Table of Contents" showMasterSp="0">
  <p:cSld name="Agenda D. Table of Contents">
    <p:bg>
      <p:bgPr>
        <a:gradFill>
          <a:gsLst>
            <a:gs pos="0">
              <a:schemeClr val="dk2"/>
            </a:gs>
            <a:gs pos="100000">
              <a:srgbClr val="010103"/>
            </a:gs>
          </a:gsLst>
          <a:lin ang="8100000" scaled="0"/>
        </a:gra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9"/>
          <p:cNvSpPr/>
          <p:nvPr/>
        </p:nvSpPr>
        <p:spPr>
          <a:xfrm>
            <a:off x="0" y="0"/>
            <a:ext cx="3066234" cy="51435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9"/>
          <p:cNvSpPr/>
          <p:nvPr/>
        </p:nvSpPr>
        <p:spPr>
          <a:xfrm>
            <a:off x="0" y="0"/>
            <a:ext cx="3066234" cy="51435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9"/>
          <p:cNvSpPr txBox="1"/>
          <p:nvPr/>
        </p:nvSpPr>
        <p:spPr>
          <a:xfrm>
            <a:off x="521494" y="1933451"/>
            <a:ext cx="2114550" cy="1321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1478" y="2690061"/>
            <a:ext cx="1023938" cy="2537221"/>
          </a:xfrm>
          <a:custGeom>
            <a:rect b="b" l="l" r="r" t="t"/>
            <a:pathLst>
              <a:path extrusionOk="0" h="3382962" w="136525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61" name="Google Shape;561;p79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/ logo">
  <p:cSld name="Divider slide w/ logo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" y="212"/>
            <a:ext cx="9143244" cy="51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8"/>
          <p:cNvSpPr txBox="1"/>
          <p:nvPr>
            <p:ph type="title"/>
          </p:nvPr>
        </p:nvSpPr>
        <p:spPr>
          <a:xfrm>
            <a:off x="1892066" y="1284821"/>
            <a:ext cx="4496844" cy="1369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1892066" y="2845050"/>
            <a:ext cx="4496844" cy="1153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58" name="Google Shape;58;p18"/>
          <p:cNvSpPr/>
          <p:nvPr/>
        </p:nvSpPr>
        <p:spPr>
          <a:xfrm rot="-5400000">
            <a:off x="6872018" y="2871518"/>
            <a:ext cx="1559225" cy="2984740"/>
          </a:xfrm>
          <a:prstGeom prst="triangle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3894" y="4298327"/>
            <a:ext cx="609124" cy="65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">
  <p:cSld name="Divider slide with imag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9"/>
          <p:cNvGrpSpPr/>
          <p:nvPr/>
        </p:nvGrpSpPr>
        <p:grpSpPr>
          <a:xfrm flipH="1">
            <a:off x="2251639" y="-1"/>
            <a:ext cx="6892361" cy="5143500"/>
            <a:chOff x="0" y="-1"/>
            <a:chExt cx="9189814" cy="6858000"/>
          </a:xfrm>
        </p:grpSpPr>
        <p:sp>
          <p:nvSpPr>
            <p:cNvPr id="62" name="Google Shape;62;p19"/>
            <p:cNvSpPr/>
            <p:nvPr/>
          </p:nvSpPr>
          <p:spPr>
            <a:xfrm flipH="1">
              <a:off x="0" y="-1"/>
              <a:ext cx="9189814" cy="6858000"/>
            </a:xfrm>
            <a:custGeom>
              <a:rect b="b" l="l" r="r" t="t"/>
              <a:pathLst>
                <a:path extrusionOk="0" h="6858000" w="9189814">
                  <a:moveTo>
                    <a:pt x="0" y="0"/>
                  </a:moveTo>
                  <a:lnTo>
                    <a:pt x="9189814" y="0"/>
                  </a:lnTo>
                  <a:lnTo>
                    <a:pt x="9189814" y="6858000"/>
                  </a:lnTo>
                  <a:lnTo>
                    <a:pt x="2191601" y="6858000"/>
                  </a:lnTo>
                  <a:lnTo>
                    <a:pt x="2550889" y="6643687"/>
                  </a:lnTo>
                  <a:cubicBezTo>
                    <a:pt x="2550095" y="6493668"/>
                    <a:pt x="2549302" y="6357938"/>
                    <a:pt x="2548508" y="6207919"/>
                  </a:cubicBezTo>
                  <a:lnTo>
                    <a:pt x="2181795" y="6003131"/>
                  </a:lnTo>
                  <a:lnTo>
                    <a:pt x="2922364" y="5572125"/>
                  </a:lnTo>
                  <a:lnTo>
                    <a:pt x="3303364" y="5788819"/>
                  </a:lnTo>
                  <a:lnTo>
                    <a:pt x="3670077" y="5557838"/>
                  </a:lnTo>
                  <a:cubicBezTo>
                    <a:pt x="3669283" y="4988719"/>
                    <a:pt x="3661346" y="4424362"/>
                    <a:pt x="3660552" y="3855243"/>
                  </a:cubicBezTo>
                  <a:lnTo>
                    <a:pt x="3293839" y="3633787"/>
                  </a:lnTo>
                  <a:cubicBezTo>
                    <a:pt x="3291458" y="3350418"/>
                    <a:pt x="3289076" y="3067050"/>
                    <a:pt x="3286695" y="2783681"/>
                  </a:cubicBezTo>
                  <a:lnTo>
                    <a:pt x="3662933" y="2571750"/>
                  </a:lnTo>
                  <a:lnTo>
                    <a:pt x="3658964" y="2143125"/>
                  </a:lnTo>
                  <a:lnTo>
                    <a:pt x="2563589" y="1485900"/>
                  </a:lnTo>
                  <a:lnTo>
                    <a:pt x="2195289" y="1708150"/>
                  </a:lnTo>
                  <a:lnTo>
                    <a:pt x="1820639" y="1479550"/>
                  </a:lnTo>
                  <a:cubicBezTo>
                    <a:pt x="1819581" y="1336675"/>
                    <a:pt x="1818522" y="1200150"/>
                    <a:pt x="1817464" y="1057275"/>
                  </a:cubicBezTo>
                  <a:lnTo>
                    <a:pt x="0" y="0"/>
                  </a:lnTo>
                  <a:close/>
                  <a:moveTo>
                    <a:pt x="2925539" y="854076"/>
                  </a:moveTo>
                  <a:lnTo>
                    <a:pt x="2925539" y="1282701"/>
                  </a:lnTo>
                  <a:lnTo>
                    <a:pt x="3297014" y="1066801"/>
                  </a:lnTo>
                  <a:lnTo>
                    <a:pt x="2925539" y="854076"/>
                  </a:lnTo>
                  <a:close/>
                  <a:moveTo>
                    <a:pt x="4033613" y="1925636"/>
                  </a:moveTo>
                  <a:lnTo>
                    <a:pt x="4033613" y="2784474"/>
                  </a:lnTo>
                  <a:lnTo>
                    <a:pt x="4405088" y="2571749"/>
                  </a:lnTo>
                  <a:lnTo>
                    <a:pt x="4405088" y="2138361"/>
                  </a:lnTo>
                  <a:lnTo>
                    <a:pt x="4033613" y="1925636"/>
                  </a:lnTo>
                  <a:close/>
                  <a:moveTo>
                    <a:pt x="3668489" y="2997200"/>
                  </a:moveTo>
                  <a:lnTo>
                    <a:pt x="3668489" y="3425825"/>
                  </a:lnTo>
                  <a:lnTo>
                    <a:pt x="4039964" y="3209925"/>
                  </a:lnTo>
                  <a:lnTo>
                    <a:pt x="3668489" y="299720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 flipH="1">
              <a:off x="8483600" y="638969"/>
              <a:ext cx="371475" cy="858838"/>
            </a:xfrm>
            <a:custGeom>
              <a:rect b="b" l="l" r="r" t="t"/>
              <a:pathLst>
                <a:path extrusionOk="0" h="541" w="234">
                  <a:moveTo>
                    <a:pt x="0" y="0"/>
                  </a:moveTo>
                  <a:lnTo>
                    <a:pt x="0" y="541"/>
                  </a:lnTo>
                  <a:lnTo>
                    <a:pt x="234" y="407"/>
                  </a:lnTo>
                  <a:lnTo>
                    <a:pt x="234" y="13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5BBF2"/>
                </a:gs>
                <a:gs pos="100000">
                  <a:srgbClr val="65A2E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 flipH="1">
              <a:off x="4787900" y="4496594"/>
              <a:ext cx="371475" cy="857250"/>
            </a:xfrm>
            <a:custGeom>
              <a:rect b="b" l="l" r="r" t="t"/>
              <a:pathLst>
                <a:path extrusionOk="0" h="540" w="234">
                  <a:moveTo>
                    <a:pt x="0" y="0"/>
                  </a:moveTo>
                  <a:lnTo>
                    <a:pt x="0" y="540"/>
                  </a:lnTo>
                  <a:lnTo>
                    <a:pt x="234" y="406"/>
                  </a:lnTo>
                  <a:lnTo>
                    <a:pt x="234" y="13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178675"/>
                </a:gs>
                <a:gs pos="100000">
                  <a:srgbClr val="1D687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flipH="1">
              <a:off x="7000875" y="5996782"/>
              <a:ext cx="742950" cy="641350"/>
            </a:xfrm>
            <a:custGeom>
              <a:rect b="b" l="l" r="r" t="t"/>
              <a:pathLst>
                <a:path extrusionOk="0" h="404" w="468">
                  <a:moveTo>
                    <a:pt x="466" y="0"/>
                  </a:moveTo>
                  <a:lnTo>
                    <a:pt x="0" y="272"/>
                  </a:lnTo>
                  <a:lnTo>
                    <a:pt x="234" y="404"/>
                  </a:lnTo>
                  <a:lnTo>
                    <a:pt x="468" y="268"/>
                  </a:lnTo>
                  <a:lnTo>
                    <a:pt x="466" y="0"/>
                  </a:lnTo>
                  <a:close/>
                </a:path>
              </a:pathLst>
            </a:custGeom>
            <a:gradFill>
              <a:gsLst>
                <a:gs pos="0">
                  <a:srgbClr val="5B384A"/>
                </a:gs>
                <a:gs pos="100000">
                  <a:srgbClr val="332D5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 flipH="1">
              <a:off x="7743825" y="1069182"/>
              <a:ext cx="371475" cy="428625"/>
            </a:xfrm>
            <a:custGeom>
              <a:rect b="b" l="l" r="r" t="t"/>
              <a:pathLst>
                <a:path extrusionOk="0" h="270" w="234">
                  <a:moveTo>
                    <a:pt x="0" y="0"/>
                  </a:moveTo>
                  <a:lnTo>
                    <a:pt x="0" y="270"/>
                  </a:lnTo>
                  <a:lnTo>
                    <a:pt x="234" y="13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A646"/>
                </a:gs>
                <a:gs pos="100000">
                  <a:srgbClr val="FEA65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 flipH="1">
              <a:off x="7375525" y="1926432"/>
              <a:ext cx="368300" cy="428625"/>
            </a:xfrm>
            <a:custGeom>
              <a:rect b="b" l="l" r="r" t="t"/>
              <a:pathLst>
                <a:path extrusionOk="0" h="270" w="232">
                  <a:moveTo>
                    <a:pt x="0" y="134"/>
                  </a:moveTo>
                  <a:lnTo>
                    <a:pt x="232" y="0"/>
                  </a:lnTo>
                  <a:lnTo>
                    <a:pt x="232" y="270"/>
                  </a:lnTo>
                  <a:lnTo>
                    <a:pt x="0" y="134"/>
                  </a:lnTo>
                  <a:close/>
                </a:path>
              </a:pathLst>
            </a:custGeom>
            <a:gradFill>
              <a:gsLst>
                <a:gs pos="0">
                  <a:srgbClr val="5BBA46"/>
                </a:gs>
                <a:gs pos="100000">
                  <a:srgbClr val="52BC5D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 flipH="1">
              <a:off x="7007225" y="3426619"/>
              <a:ext cx="368300" cy="428625"/>
            </a:xfrm>
            <a:custGeom>
              <a:rect b="b" l="l" r="r" t="t"/>
              <a:pathLst>
                <a:path extrusionOk="0" h="270" w="232">
                  <a:moveTo>
                    <a:pt x="0" y="134"/>
                  </a:moveTo>
                  <a:lnTo>
                    <a:pt x="232" y="0"/>
                  </a:lnTo>
                  <a:lnTo>
                    <a:pt x="232" y="270"/>
                  </a:lnTo>
                  <a:lnTo>
                    <a:pt x="0" y="134"/>
                  </a:lnTo>
                  <a:close/>
                </a:path>
              </a:pathLst>
            </a:custGeom>
            <a:gradFill>
              <a:gsLst>
                <a:gs pos="0">
                  <a:srgbClr val="FF6834"/>
                </a:gs>
                <a:gs pos="100000">
                  <a:srgbClr val="ED613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 flipH="1">
              <a:off x="6635750" y="3855244"/>
              <a:ext cx="371475" cy="431800"/>
            </a:xfrm>
            <a:custGeom>
              <a:rect b="b" l="l" r="r" t="t"/>
              <a:pathLst>
                <a:path extrusionOk="0" h="272" w="234">
                  <a:moveTo>
                    <a:pt x="234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234" y="136"/>
                  </a:lnTo>
                  <a:close/>
                </a:path>
              </a:pathLst>
            </a:custGeom>
            <a:gradFill>
              <a:gsLst>
                <a:gs pos="0">
                  <a:srgbClr val="E86036"/>
                </a:gs>
                <a:gs pos="100000">
                  <a:srgbClr val="CE583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flipH="1">
              <a:off x="7375525" y="3852069"/>
              <a:ext cx="371475" cy="431800"/>
            </a:xfrm>
            <a:custGeom>
              <a:rect b="b" l="l" r="r" t="t"/>
              <a:pathLst>
                <a:path extrusionOk="0" h="272" w="234">
                  <a:moveTo>
                    <a:pt x="234" y="138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234" y="138"/>
                  </a:lnTo>
                  <a:close/>
                </a:path>
              </a:pathLst>
            </a:custGeom>
            <a:gradFill>
              <a:gsLst>
                <a:gs pos="0">
                  <a:srgbClr val="139E78"/>
                </a:gs>
                <a:gs pos="100000">
                  <a:srgbClr val="15907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flipH="1">
              <a:off x="6267450" y="4925219"/>
              <a:ext cx="371475" cy="431800"/>
            </a:xfrm>
            <a:custGeom>
              <a:rect b="b" l="l" r="r" t="t"/>
              <a:pathLst>
                <a:path extrusionOk="0" h="272" w="234">
                  <a:moveTo>
                    <a:pt x="234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234" y="136"/>
                  </a:lnTo>
                  <a:close/>
                </a:path>
              </a:pathLst>
            </a:custGeom>
            <a:gradFill>
              <a:gsLst>
                <a:gs pos="0">
                  <a:srgbClr val="474482"/>
                </a:gs>
                <a:gs pos="100000">
                  <a:srgbClr val="47458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flipH="1">
              <a:off x="5159375" y="3639344"/>
              <a:ext cx="368300" cy="431800"/>
            </a:xfrm>
            <a:custGeom>
              <a:rect b="b" l="l" r="r" t="t"/>
              <a:pathLst>
                <a:path extrusionOk="0" h="272" w="232">
                  <a:moveTo>
                    <a:pt x="0" y="136"/>
                  </a:moveTo>
                  <a:lnTo>
                    <a:pt x="232" y="272"/>
                  </a:lnTo>
                  <a:lnTo>
                    <a:pt x="232" y="0"/>
                  </a:lnTo>
                  <a:lnTo>
                    <a:pt x="0" y="136"/>
                  </a:lnTo>
                  <a:close/>
                </a:path>
              </a:pathLst>
            </a:custGeom>
            <a:gradFill>
              <a:gsLst>
                <a:gs pos="0">
                  <a:srgbClr val="5F56A3"/>
                </a:gs>
                <a:gs pos="100000">
                  <a:srgbClr val="58519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>
              <a:off x="5895975" y="5996782"/>
              <a:ext cx="371475" cy="428625"/>
            </a:xfrm>
            <a:custGeom>
              <a:rect b="b" l="l" r="r" t="t"/>
              <a:pathLst>
                <a:path extrusionOk="0" h="270" w="234">
                  <a:moveTo>
                    <a:pt x="234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34" y="136"/>
                  </a:lnTo>
                  <a:close/>
                </a:path>
              </a:pathLst>
            </a:custGeom>
            <a:gradFill>
              <a:gsLst>
                <a:gs pos="0">
                  <a:srgbClr val="333467"/>
                </a:gs>
                <a:gs pos="100000">
                  <a:srgbClr val="2C2F5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flipH="1">
              <a:off x="5159375" y="6425407"/>
              <a:ext cx="368300" cy="431800"/>
            </a:xfrm>
            <a:custGeom>
              <a:rect b="b" l="l" r="r" t="t"/>
              <a:pathLst>
                <a:path extrusionOk="0" h="272" w="232">
                  <a:moveTo>
                    <a:pt x="232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232" y="136"/>
                  </a:lnTo>
                  <a:close/>
                </a:path>
              </a:pathLst>
            </a:custGeom>
            <a:gradFill>
              <a:gsLst>
                <a:gs pos="0">
                  <a:srgbClr val="253F6B"/>
                </a:gs>
                <a:gs pos="100000">
                  <a:srgbClr val="252D67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flipH="1">
              <a:off x="5159375" y="5780882"/>
              <a:ext cx="368300" cy="428625"/>
            </a:xfrm>
            <a:custGeom>
              <a:rect b="b" l="l" r="r" t="t"/>
              <a:pathLst>
                <a:path extrusionOk="0" h="270" w="232">
                  <a:moveTo>
                    <a:pt x="0" y="136"/>
                  </a:moveTo>
                  <a:lnTo>
                    <a:pt x="232" y="270"/>
                  </a:lnTo>
                  <a:lnTo>
                    <a:pt x="232" y="0"/>
                  </a:lnTo>
                  <a:lnTo>
                    <a:pt x="0" y="136"/>
                  </a:lnTo>
                  <a:close/>
                </a:path>
              </a:pathLst>
            </a:custGeom>
            <a:gradFill>
              <a:gsLst>
                <a:gs pos="0">
                  <a:srgbClr val="61323F"/>
                </a:gs>
                <a:gs pos="100000">
                  <a:srgbClr val="50354C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flipH="1">
              <a:off x="5899150" y="2139157"/>
              <a:ext cx="736600" cy="431800"/>
            </a:xfrm>
            <a:custGeom>
              <a:rect b="b" l="l" r="r" t="t"/>
              <a:pathLst>
                <a:path extrusionOk="0" h="272" w="464">
                  <a:moveTo>
                    <a:pt x="464" y="136"/>
                  </a:moveTo>
                  <a:lnTo>
                    <a:pt x="232" y="272"/>
                  </a:lnTo>
                  <a:lnTo>
                    <a:pt x="0" y="136"/>
                  </a:lnTo>
                  <a:lnTo>
                    <a:pt x="232" y="0"/>
                  </a:lnTo>
                  <a:lnTo>
                    <a:pt x="464" y="136"/>
                  </a:lnTo>
                  <a:close/>
                </a:path>
              </a:pathLst>
            </a:custGeom>
            <a:gradFill>
              <a:gsLst>
                <a:gs pos="0">
                  <a:srgbClr val="6487CA"/>
                </a:gs>
                <a:gs pos="100000">
                  <a:srgbClr val="637AC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flipH="1">
              <a:off x="8112125" y="5996782"/>
              <a:ext cx="742950" cy="857250"/>
            </a:xfrm>
            <a:custGeom>
              <a:rect b="b" l="l" r="r" t="t"/>
              <a:pathLst>
                <a:path extrusionOk="0" h="540" w="468">
                  <a:moveTo>
                    <a:pt x="0" y="406"/>
                  </a:moveTo>
                  <a:lnTo>
                    <a:pt x="234" y="540"/>
                  </a:lnTo>
                  <a:lnTo>
                    <a:pt x="468" y="406"/>
                  </a:lnTo>
                  <a:lnTo>
                    <a:pt x="468" y="136"/>
                  </a:lnTo>
                  <a:lnTo>
                    <a:pt x="234" y="0"/>
                  </a:lnTo>
                  <a:lnTo>
                    <a:pt x="234" y="270"/>
                  </a:lnTo>
                  <a:lnTo>
                    <a:pt x="0" y="406"/>
                  </a:lnTo>
                  <a:close/>
                </a:path>
              </a:pathLst>
            </a:custGeom>
            <a:gradFill>
              <a:gsLst>
                <a:gs pos="0">
                  <a:srgbClr val="224E6D"/>
                </a:gs>
                <a:gs pos="100000">
                  <a:srgbClr val="28306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flipH="1">
              <a:off x="7375525" y="213519"/>
              <a:ext cx="368300" cy="428625"/>
            </a:xfrm>
            <a:custGeom>
              <a:rect b="b" l="l" r="r" t="t"/>
              <a:pathLst>
                <a:path extrusionOk="0" h="270" w="232">
                  <a:moveTo>
                    <a:pt x="0" y="134"/>
                  </a:moveTo>
                  <a:lnTo>
                    <a:pt x="232" y="0"/>
                  </a:lnTo>
                  <a:lnTo>
                    <a:pt x="232" y="270"/>
                  </a:lnTo>
                  <a:lnTo>
                    <a:pt x="0" y="134"/>
                  </a:lnTo>
                  <a:close/>
                </a:path>
              </a:pathLst>
            </a:custGeom>
            <a:gradFill>
              <a:gsLst>
                <a:gs pos="0">
                  <a:srgbClr val="ADCA0D"/>
                </a:gs>
                <a:gs pos="100000">
                  <a:srgbClr val="9AC61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flipH="1">
              <a:off x="6635750" y="642144"/>
              <a:ext cx="374650" cy="639763"/>
            </a:xfrm>
            <a:custGeom>
              <a:rect b="b" l="l" r="r" t="t"/>
              <a:pathLst>
                <a:path extrusionOk="0" h="403" w="236">
                  <a:moveTo>
                    <a:pt x="234" y="0"/>
                  </a:moveTo>
                  <a:lnTo>
                    <a:pt x="236" y="269"/>
                  </a:lnTo>
                  <a:lnTo>
                    <a:pt x="2" y="403"/>
                  </a:lnTo>
                  <a:lnTo>
                    <a:pt x="0" y="134"/>
                  </a:lnTo>
                  <a:lnTo>
                    <a:pt x="234" y="0"/>
                  </a:lnTo>
                  <a:close/>
                </a:path>
              </a:pathLst>
            </a:custGeom>
            <a:gradFill>
              <a:gsLst>
                <a:gs pos="0">
                  <a:srgbClr val="FDB049"/>
                </a:gs>
                <a:gs pos="100000">
                  <a:srgbClr val="FE9E3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9"/>
          <p:cNvSpPr txBox="1"/>
          <p:nvPr>
            <p:ph type="title"/>
          </p:nvPr>
        </p:nvSpPr>
        <p:spPr>
          <a:xfrm>
            <a:off x="6169426" y="1243740"/>
            <a:ext cx="2384822" cy="14350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1"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169425" y="2826638"/>
            <a:ext cx="2384822" cy="855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A0A0A0"/>
              </a:buClr>
              <a:buSzPts val="1500"/>
              <a:buNone/>
              <a:defRPr sz="1500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A0A0A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0A0A0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0A0A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0A0A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rgbClr val="A0A0A0"/>
              </a:buClr>
              <a:buSzPts val="1200"/>
              <a:buNone/>
              <a:defRPr sz="1200">
                <a:solidFill>
                  <a:srgbClr val="A0A0A0"/>
                </a:solidFill>
              </a:defRPr>
            </a:lvl9pPr>
          </a:lstStyle>
          <a:p/>
        </p:txBody>
      </p:sp>
      <p:sp>
        <p:nvSpPr>
          <p:cNvPr id="82" name="Google Shape;82;p19"/>
          <p:cNvSpPr/>
          <p:nvPr>
            <p:ph idx="2" type="pic"/>
          </p:nvPr>
        </p:nvSpPr>
        <p:spPr>
          <a:xfrm flipH="1">
            <a:off x="0" y="-1"/>
            <a:ext cx="5555454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5781675" y="0"/>
            <a:ext cx="3362325" cy="1885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0" y="0"/>
            <a:ext cx="9145566" cy="5143500"/>
          </a:xfrm>
          <a:custGeom>
            <a:rect b="b" l="l" r="r" t="t"/>
            <a:pathLst>
              <a:path extrusionOk="0" h="6858000" w="12194088">
                <a:moveTo>
                  <a:pt x="8135655" y="0"/>
                </a:moveTo>
                <a:lnTo>
                  <a:pt x="12187825" y="2361156"/>
                </a:lnTo>
                <a:cubicBezTo>
                  <a:pt x="12189913" y="3860104"/>
                  <a:pt x="12192000" y="5359052"/>
                  <a:pt x="12194088" y="6858000"/>
                </a:cubicBezTo>
                <a:lnTo>
                  <a:pt x="0" y="6858000"/>
                </a:lnTo>
                <a:lnTo>
                  <a:pt x="0" y="0"/>
                </a:lnTo>
                <a:lnTo>
                  <a:pt x="8135655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521494" y="1066800"/>
            <a:ext cx="2301479" cy="739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521494" y="2435024"/>
            <a:ext cx="2301479" cy="1750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3" type="body"/>
          </p:nvPr>
        </p:nvSpPr>
        <p:spPr>
          <a:xfrm>
            <a:off x="3133561" y="2435024"/>
            <a:ext cx="1228511" cy="1750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4" type="body"/>
          </p:nvPr>
        </p:nvSpPr>
        <p:spPr>
          <a:xfrm>
            <a:off x="4672661" y="2435024"/>
            <a:ext cx="1228511" cy="1750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5" type="body"/>
          </p:nvPr>
        </p:nvSpPr>
        <p:spPr>
          <a:xfrm>
            <a:off x="6211761" y="2435024"/>
            <a:ext cx="1228511" cy="1750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​"/>
              <a:defRPr/>
            </a:lvl7pPr>
            <a:lvl8pPr indent="-3175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400"/>
              <a:buChar char="​"/>
              <a:defRPr/>
            </a:lvl9pPr>
          </a:lstStyle>
          <a:p/>
        </p:txBody>
      </p:sp>
      <p:sp>
        <p:nvSpPr>
          <p:cNvPr id="91" name="Google Shape;91;p20"/>
          <p:cNvSpPr/>
          <p:nvPr/>
        </p:nvSpPr>
        <p:spPr>
          <a:xfrm rot="-1851332">
            <a:off x="541234" y="665735"/>
            <a:ext cx="471488" cy="104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521494" y="384572"/>
            <a:ext cx="8073627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400"/>
              <a:buFont typeface="Arial"/>
              <a:buNone/>
              <a:defRPr sz="2400">
                <a:solidFill>
                  <a:srgbClr val="2733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/>
          <p:nvPr/>
        </p:nvSpPr>
        <p:spPr>
          <a:xfrm rot="-5400000">
            <a:off x="3311531" y="-140968"/>
            <a:ext cx="327479" cy="28231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99D633"/>
              </a:gs>
              <a:gs pos="50000">
                <a:srgbClr val="33CC99"/>
              </a:gs>
              <a:gs pos="100000">
                <a:srgbClr val="273370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 rot="5400000">
            <a:off x="4968208" y="662270"/>
            <a:ext cx="327479" cy="28231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BD4C"/>
              </a:gs>
              <a:gs pos="50000">
                <a:srgbClr val="FF6633"/>
              </a:gs>
              <a:gs pos="100000">
                <a:srgbClr val="273370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0" y="1282903"/>
            <a:ext cx="279050" cy="807605"/>
          </a:xfrm>
          <a:custGeom>
            <a:rect b="b" l="l" r="r" t="t"/>
            <a:pathLst>
              <a:path extrusionOk="0" h="1076806" w="372066">
                <a:moveTo>
                  <a:pt x="0" y="0"/>
                </a:moveTo>
                <a:lnTo>
                  <a:pt x="365759" y="214411"/>
                </a:lnTo>
                <a:cubicBezTo>
                  <a:pt x="367861" y="501876"/>
                  <a:pt x="369964" y="789341"/>
                  <a:pt x="372066" y="1076806"/>
                </a:cubicBezTo>
                <a:lnTo>
                  <a:pt x="0" y="8497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D633"/>
              </a:gs>
              <a:gs pos="50000">
                <a:srgbClr val="33CC99"/>
              </a:gs>
              <a:gs pos="100000">
                <a:srgbClr val="273370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6371359" y="4665967"/>
            <a:ext cx="547688" cy="646675"/>
          </a:xfrm>
          <a:custGeom>
            <a:rect b="b" l="l" r="r" t="t"/>
            <a:pathLst>
              <a:path extrusionOk="0" h="862233" w="730250">
                <a:moveTo>
                  <a:pt x="361950" y="638175"/>
                </a:moveTo>
                <a:lnTo>
                  <a:pt x="718138" y="862233"/>
                </a:lnTo>
                <a:lnTo>
                  <a:pt x="730250" y="212725"/>
                </a:lnTo>
                <a:lnTo>
                  <a:pt x="358775" y="0"/>
                </a:lnTo>
                <a:lnTo>
                  <a:pt x="0" y="215900"/>
                </a:lnTo>
                <a:lnTo>
                  <a:pt x="365125" y="428625"/>
                </a:lnTo>
                <a:cubicBezTo>
                  <a:pt x="364067" y="498475"/>
                  <a:pt x="363008" y="568325"/>
                  <a:pt x="361950" y="638175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50000">
                <a:srgbClr val="6258A6"/>
              </a:gs>
              <a:gs pos="100000">
                <a:srgbClr val="273370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70" Type="http://schemas.openxmlformats.org/officeDocument/2006/relationships/theme" Target="../theme/theme2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7843838" y="4350544"/>
            <a:ext cx="1300161" cy="792956"/>
            <a:chOff x="10458450" y="5800725"/>
            <a:chExt cx="1733548" cy="1057275"/>
          </a:xfrm>
        </p:grpSpPr>
        <p:sp>
          <p:nvSpPr>
            <p:cNvPr id="7" name="Google Shape;7;p11"/>
            <p:cNvSpPr/>
            <p:nvPr/>
          </p:nvSpPr>
          <p:spPr>
            <a:xfrm flipH="1">
              <a:off x="10458450" y="5800725"/>
              <a:ext cx="1733548" cy="105727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Google Shape;8;p11"/>
            <p:cNvPicPr preferRelativeResize="0"/>
            <p:nvPr/>
          </p:nvPicPr>
          <p:blipFill rotWithShape="1">
            <a:blip r:embed="rId1">
              <a:alphaModFix/>
            </a:blip>
            <a:srcRect b="0" l="0" r="67145" t="0"/>
            <a:stretch/>
          </p:blipFill>
          <p:spPr>
            <a:xfrm>
              <a:off x="11657132" y="6303708"/>
              <a:ext cx="360475" cy="3846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9;p11"/>
          <p:cNvSpPr txBox="1"/>
          <p:nvPr>
            <p:ph idx="10" type="dt"/>
          </p:nvPr>
        </p:nvSpPr>
        <p:spPr>
          <a:xfrm>
            <a:off x="7258050" y="4846477"/>
            <a:ext cx="1111538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type="title"/>
          </p:nvPr>
        </p:nvSpPr>
        <p:spPr>
          <a:xfrm>
            <a:off x="521494" y="467100"/>
            <a:ext cx="8073628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521494" y="1215000"/>
            <a:ext cx="8073628" cy="3462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815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​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895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Char char="​"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2"/>
              </a:buClr>
              <a:buSzPts val="18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/>
        </p:nvSpPr>
        <p:spPr>
          <a:xfrm>
            <a:off x="8309371" y="4846477"/>
            <a:ext cx="28575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83">
          <p15:clr>
            <a:srgbClr val="F26B43"/>
          </p15:clr>
        </p15:guide>
        <p15:guide id="2" pos="297">
          <p15:clr>
            <a:srgbClr val="F26B43"/>
          </p15:clr>
        </p15:guide>
        <p15:guide id="3" pos="5463">
          <p15:clr>
            <a:srgbClr val="F26B43"/>
          </p15:clr>
        </p15:guide>
        <p15:guide id="4" orient="horz" pos="29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Relationship Id="rId10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"/>
          <p:cNvSpPr txBox="1"/>
          <p:nvPr>
            <p:ph type="ctrTitle"/>
          </p:nvPr>
        </p:nvSpPr>
        <p:spPr>
          <a:xfrm>
            <a:off x="822843" y="1339259"/>
            <a:ext cx="67689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 sz="4000">
                <a:latin typeface="Tajawal"/>
                <a:ea typeface="Tajawal"/>
                <a:cs typeface="Tajawal"/>
                <a:sym typeface="Tajawal"/>
              </a:rPr>
              <a:t>Intro to NumPy</a:t>
            </a:r>
            <a:endParaRPr b="1" sz="4000"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"/>
          <p:cNvSpPr txBox="1"/>
          <p:nvPr>
            <p:ph type="title"/>
          </p:nvPr>
        </p:nvSpPr>
        <p:spPr>
          <a:xfrm>
            <a:off x="3163712" y="2334285"/>
            <a:ext cx="1408288" cy="61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 sz="3000">
                <a:latin typeface="Tajawal"/>
                <a:ea typeface="Tajawal"/>
                <a:cs typeface="Tajawal"/>
                <a:sym typeface="Tajawal"/>
              </a:rPr>
              <a:t>Agenda</a:t>
            </a:r>
            <a:endParaRPr/>
          </a:p>
        </p:txBody>
      </p:sp>
      <p:pic>
        <p:nvPicPr>
          <p:cNvPr descr="Clipboard Checked outline" id="573" name="Google Shape;5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393" y="1958794"/>
            <a:ext cx="1069319" cy="1069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4" name="Google Shape;574;p2"/>
          <p:cNvGrpSpPr/>
          <p:nvPr/>
        </p:nvGrpSpPr>
        <p:grpSpPr>
          <a:xfrm>
            <a:off x="5031510" y="790385"/>
            <a:ext cx="3694284" cy="3700437"/>
            <a:chOff x="0" y="0"/>
            <a:chExt cx="3694284" cy="3700437"/>
          </a:xfrm>
        </p:grpSpPr>
        <p:sp>
          <p:nvSpPr>
            <p:cNvPr id="575" name="Google Shape;575;p2"/>
            <p:cNvSpPr/>
            <p:nvPr/>
          </p:nvSpPr>
          <p:spPr>
            <a:xfrm>
              <a:off x="0" y="0"/>
              <a:ext cx="3694284" cy="357176"/>
            </a:xfrm>
            <a:prstGeom prst="roundRect">
              <a:avLst>
                <a:gd fmla="val 10000" name="adj"/>
              </a:avLst>
            </a:prstGeom>
            <a:solidFill>
              <a:srgbClr val="CBCCD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108045" y="80680"/>
              <a:ext cx="196446" cy="1964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12538" y="316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"/>
            <p:cNvSpPr txBox="1"/>
            <p:nvPr/>
          </p:nvSpPr>
          <p:spPr>
            <a:xfrm>
              <a:off x="412538" y="316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50" lIns="46050" spcFirstLastPara="1" rIns="46050" wrap="square" tIns="46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is NumPy</a:t>
              </a: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0" y="544451"/>
              <a:ext cx="3694284" cy="357176"/>
            </a:xfrm>
            <a:prstGeom prst="roundRect">
              <a:avLst>
                <a:gd fmla="val 10000" name="adj"/>
              </a:avLst>
            </a:prstGeom>
            <a:solidFill>
              <a:srgbClr val="CBCCD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108045" y="624816"/>
              <a:ext cx="196446" cy="1964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12538" y="544451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"/>
            <p:cNvSpPr txBox="1"/>
            <p:nvPr/>
          </p:nvSpPr>
          <p:spPr>
            <a:xfrm>
              <a:off x="412538" y="544451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50" lIns="46050" spcFirstLastPara="1" rIns="46050" wrap="square" tIns="46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Why use NumPy</a:t>
              </a: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0" y="1088587"/>
              <a:ext cx="3694284" cy="357176"/>
            </a:xfrm>
            <a:prstGeom prst="roundRect">
              <a:avLst>
                <a:gd fmla="val 10000" name="adj"/>
              </a:avLst>
            </a:prstGeom>
            <a:solidFill>
              <a:srgbClr val="CBCCD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108045" y="1168951"/>
              <a:ext cx="196446" cy="19644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12538" y="1088587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"/>
            <p:cNvSpPr txBox="1"/>
            <p:nvPr/>
          </p:nvSpPr>
          <p:spPr>
            <a:xfrm>
              <a:off x="412538" y="1088587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50" lIns="46050" spcFirstLastPara="1" rIns="46050" wrap="square" tIns="46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NumPy Core Features</a:t>
              </a: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0" y="1632722"/>
              <a:ext cx="3694284" cy="357176"/>
            </a:xfrm>
            <a:prstGeom prst="roundRect">
              <a:avLst>
                <a:gd fmla="val 10000" name="adj"/>
              </a:avLst>
            </a:prstGeom>
            <a:solidFill>
              <a:srgbClr val="CBCCD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108045" y="1713087"/>
              <a:ext cx="196446" cy="19644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12538" y="1632722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"/>
            <p:cNvSpPr txBox="1"/>
            <p:nvPr/>
          </p:nvSpPr>
          <p:spPr>
            <a:xfrm>
              <a:off x="412538" y="1632722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50" lIns="46050" spcFirstLastPara="1" rIns="46050" wrap="square" tIns="46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Multidimensional Arrays</a:t>
              </a: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0" y="2176858"/>
              <a:ext cx="3694284" cy="357176"/>
            </a:xfrm>
            <a:prstGeom prst="roundRect">
              <a:avLst>
                <a:gd fmla="val 10000" name="adj"/>
              </a:avLst>
            </a:prstGeom>
            <a:solidFill>
              <a:srgbClr val="CBCCD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108045" y="2257222"/>
              <a:ext cx="196446" cy="19644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12538" y="2176858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"/>
            <p:cNvSpPr txBox="1"/>
            <p:nvPr/>
          </p:nvSpPr>
          <p:spPr>
            <a:xfrm>
              <a:off x="412538" y="2176858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50" lIns="46050" spcFirstLastPara="1" rIns="46050" wrap="square" tIns="46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Broadcasting Mechanism</a:t>
              </a: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0" y="2720993"/>
              <a:ext cx="3694284" cy="357176"/>
            </a:xfrm>
            <a:prstGeom prst="roundRect">
              <a:avLst>
                <a:gd fmla="val 10000" name="adj"/>
              </a:avLst>
            </a:prstGeom>
            <a:solidFill>
              <a:srgbClr val="CBCCD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108045" y="2801358"/>
              <a:ext cx="196446" cy="19644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12538" y="2720993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"/>
            <p:cNvSpPr txBox="1"/>
            <p:nvPr/>
          </p:nvSpPr>
          <p:spPr>
            <a:xfrm>
              <a:off x="412538" y="2720993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50" lIns="46050" spcFirstLastPara="1" rIns="46050" wrap="square" tIns="46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Mathematical and Statistical Operations</a:t>
              </a: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0" y="3265129"/>
              <a:ext cx="3694284" cy="357176"/>
            </a:xfrm>
            <a:prstGeom prst="roundRect">
              <a:avLst>
                <a:gd fmla="val 10000" name="adj"/>
              </a:avLst>
            </a:prstGeom>
            <a:solidFill>
              <a:srgbClr val="CBCCD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108045" y="3345493"/>
              <a:ext cx="196446" cy="19644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12538" y="3265129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"/>
            <p:cNvSpPr txBox="1"/>
            <p:nvPr/>
          </p:nvSpPr>
          <p:spPr>
            <a:xfrm>
              <a:off x="412538" y="3265129"/>
              <a:ext cx="3238772" cy="43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50" lIns="46050" spcFirstLastPara="1" rIns="46050" wrap="square" tIns="46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Integration with Other Libraries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"/>
          <p:cNvSpPr txBox="1"/>
          <p:nvPr>
            <p:ph type="title"/>
          </p:nvPr>
        </p:nvSpPr>
        <p:spPr>
          <a:xfrm>
            <a:off x="776888" y="384572"/>
            <a:ext cx="7818233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</a:pPr>
            <a:r>
              <a:rPr lang="en-US">
                <a:latin typeface="Tajawal"/>
                <a:ea typeface="Tajawal"/>
                <a:cs typeface="Tajawal"/>
                <a:sym typeface="Tajawal"/>
              </a:rPr>
              <a:t>What is NumPy</a:t>
            </a:r>
            <a:endParaRPr/>
          </a:p>
        </p:txBody>
      </p:sp>
      <p:sp>
        <p:nvSpPr>
          <p:cNvPr id="608" name="Google Shape;608;p3"/>
          <p:cNvSpPr txBox="1"/>
          <p:nvPr>
            <p:ph idx="1" type="body"/>
          </p:nvPr>
        </p:nvSpPr>
        <p:spPr>
          <a:xfrm>
            <a:off x="242692" y="1169815"/>
            <a:ext cx="4828072" cy="352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NumPy (Numerical Python) is essential for scientific computing in Python, offering efficient handling of large numerical datasets through its powerful array object.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It introduces powerful multidimensional arrays to Python, offering efficient storage and manipulation of numerical data.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i="1" lang="en-US" sz="1200" u="sng">
                <a:latin typeface="Tajawal"/>
                <a:ea typeface="Tajawal"/>
                <a:cs typeface="Tajawal"/>
                <a:sym typeface="Tajawal"/>
              </a:rPr>
              <a:t>NumPy forms the basis of many higher-level scientific libraries.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latin typeface="Tajawal"/>
                <a:ea typeface="Tajawal"/>
                <a:cs typeface="Tajawal"/>
                <a:sym typeface="Tajawal"/>
              </a:rPr>
              <a:t>Significance: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Acts as the foundation for Python's data science stack, including libraries like Pandas and SciPy.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Essential for tasks in data analysis, machine learning, and scientific computing.</a:t>
            </a:r>
            <a:endParaRPr/>
          </a:p>
        </p:txBody>
      </p:sp>
      <p:pic>
        <p:nvPicPr>
          <p:cNvPr descr="NumPy (Numerical Python). NumPy is an open source Python library… | by  Vatsal Sharma | Medium" id="609" name="Google Shape;6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482" y="1169815"/>
            <a:ext cx="2838607" cy="283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"/>
          <p:cNvSpPr txBox="1"/>
          <p:nvPr>
            <p:ph type="title"/>
          </p:nvPr>
        </p:nvSpPr>
        <p:spPr>
          <a:xfrm>
            <a:off x="776888" y="384572"/>
            <a:ext cx="7818233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</a:pPr>
            <a:r>
              <a:rPr lang="en-US">
                <a:latin typeface="Tajawal"/>
                <a:ea typeface="Tajawal"/>
                <a:cs typeface="Tajawal"/>
                <a:sym typeface="Tajawal"/>
              </a:rPr>
              <a:t>Why use NumPy</a:t>
            </a:r>
            <a:endParaRPr/>
          </a:p>
        </p:txBody>
      </p:sp>
      <p:sp>
        <p:nvSpPr>
          <p:cNvPr id="615" name="Google Shape;615;p4"/>
          <p:cNvSpPr txBox="1"/>
          <p:nvPr>
            <p:ph idx="1" type="body"/>
          </p:nvPr>
        </p:nvSpPr>
        <p:spPr>
          <a:xfrm>
            <a:off x="242691" y="1169815"/>
            <a:ext cx="6218565" cy="352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latin typeface="Tajawal"/>
                <a:ea typeface="Tajawal"/>
                <a:cs typeface="Tajawal"/>
                <a:sym typeface="Tajawal"/>
              </a:rPr>
              <a:t>Performance: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Uses less memory and operates faster than Python lists due to its efficient storage and execution in C.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latin typeface="Tajawal"/>
                <a:ea typeface="Tajawal"/>
                <a:cs typeface="Tajawal"/>
                <a:sym typeface="Tajawal"/>
              </a:rPr>
              <a:t>Versatility: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Applicable across various domains with tools for linear algebra, statistics, and more, ensuring broad utility in data science.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latin typeface="Tajawal"/>
                <a:ea typeface="Tajawal"/>
                <a:cs typeface="Tajawal"/>
                <a:sym typeface="Tajawal"/>
              </a:rPr>
              <a:t>Ease of Use: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Simplifies mathematical operations on arrays with vectorized operations and broadcasting, making code cleaner and more readable.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latin typeface="Tajawal"/>
                <a:ea typeface="Tajawal"/>
                <a:cs typeface="Tajawal"/>
                <a:sym typeface="Tajawal"/>
              </a:rPr>
              <a:t>Community and Support: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Benefits from a large, active community, rich documentation, and open-source collaboration, ensuring it's continuously improved and well-supported.</a:t>
            </a:r>
            <a:endParaRPr/>
          </a:p>
        </p:txBody>
      </p:sp>
      <p:pic>
        <p:nvPicPr>
          <p:cNvPr descr="NumPy (Numerical Python). NumPy is an open source Python library… | by  Vatsal Sharma | Medium" id="616" name="Google Shape;616;p4"/>
          <p:cNvPicPr preferRelativeResize="0"/>
          <p:nvPr/>
        </p:nvPicPr>
        <p:blipFill rotWithShape="1">
          <a:blip r:embed="rId3">
            <a:alphaModFix/>
          </a:blip>
          <a:srcRect b="33044" l="0" r="0" t="0"/>
          <a:stretch/>
        </p:blipFill>
        <p:spPr>
          <a:xfrm>
            <a:off x="6126386" y="2187760"/>
            <a:ext cx="2838607" cy="190059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"/>
          <p:cNvSpPr txBox="1"/>
          <p:nvPr/>
        </p:nvSpPr>
        <p:spPr>
          <a:xfrm>
            <a:off x="7070778" y="1038510"/>
            <a:ext cx="77837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4D77CF"/>
                </a:solidFill>
                <a:latin typeface="Tajawal"/>
                <a:ea typeface="Tajawal"/>
                <a:cs typeface="Tajawal"/>
                <a:sym typeface="Tajawal"/>
              </a:rPr>
              <a:t>?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"/>
          <p:cNvSpPr txBox="1"/>
          <p:nvPr>
            <p:ph type="title"/>
          </p:nvPr>
        </p:nvSpPr>
        <p:spPr>
          <a:xfrm>
            <a:off x="627293" y="2187179"/>
            <a:ext cx="1730500" cy="1190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lang="en-US" sz="1800">
                <a:latin typeface="Tajawal"/>
                <a:ea typeface="Tajawal"/>
                <a:cs typeface="Tajawal"/>
                <a:sym typeface="Tajawal"/>
              </a:rPr>
              <a:t>Core Features</a:t>
            </a:r>
            <a:endParaRPr sz="14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descr="NumPy (Numerical Python). NumPy is an open source Python library… | by  Vatsal Sharma | Medium" id="623" name="Google Shape;6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240" y="1381231"/>
            <a:ext cx="1190519" cy="119051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"/>
          <p:cNvSpPr txBox="1"/>
          <p:nvPr/>
        </p:nvSpPr>
        <p:spPr>
          <a:xfrm>
            <a:off x="3401526" y="809483"/>
            <a:ext cx="5273937" cy="352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Multidimensional Arrays:</a:t>
            </a:r>
            <a:endParaRPr/>
          </a:p>
          <a:p>
            <a:pPr indent="-171450" lvl="4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Efficient data storage that supports various dimensions (1D, 2D, etc.), with elements of a uniform data type for faster processing.</a:t>
            </a:r>
            <a:endParaRPr/>
          </a:p>
          <a:p>
            <a:pPr indent="-95250" lvl="4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Vectorized Operations:</a:t>
            </a:r>
            <a:endParaRPr/>
          </a:p>
          <a:p>
            <a:pPr indent="-171450" lvl="4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Perform operations on entire arrays without loops for cleaner, faster code. Supports a wide range of mathematical functions directly applied to arrays.</a:t>
            </a:r>
            <a:endParaRPr/>
          </a:p>
          <a:p>
            <a:pPr indent="-95250" lvl="1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Broadcasting:</a:t>
            </a:r>
            <a:endParaRPr/>
          </a:p>
          <a:p>
            <a:pPr indent="-171450" lvl="4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Simplifies operations between arrays of different sizes, automatically adjusting sizes without manual intervention.</a:t>
            </a:r>
            <a:endParaRPr/>
          </a:p>
          <a:p>
            <a:pPr indent="-95250" lvl="1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Mathematical Functions:</a:t>
            </a:r>
            <a:endParaRPr/>
          </a:p>
          <a:p>
            <a:pPr indent="-171450" lvl="4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Offers a vast collection of optimized mathematical functions for linear algebra, statistics, and more.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"/>
          <p:cNvSpPr txBox="1"/>
          <p:nvPr>
            <p:ph type="title"/>
          </p:nvPr>
        </p:nvSpPr>
        <p:spPr>
          <a:xfrm>
            <a:off x="776888" y="384572"/>
            <a:ext cx="7818233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</a:pPr>
            <a:r>
              <a:rPr lang="en-US">
                <a:latin typeface="Tajawal"/>
                <a:ea typeface="Tajawal"/>
                <a:cs typeface="Tajawal"/>
                <a:sym typeface="Tajawal"/>
              </a:rPr>
              <a:t>Multidimensional Arrays</a:t>
            </a:r>
            <a:endParaRPr/>
          </a:p>
        </p:txBody>
      </p:sp>
      <p:sp>
        <p:nvSpPr>
          <p:cNvPr id="630" name="Google Shape;630;p6"/>
          <p:cNvSpPr txBox="1"/>
          <p:nvPr>
            <p:ph idx="1" type="body"/>
          </p:nvPr>
        </p:nvSpPr>
        <p:spPr>
          <a:xfrm>
            <a:off x="424059" y="1169815"/>
            <a:ext cx="3898559" cy="352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330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Efficient storage for large numerical datasets with elements of the same data type.</a:t>
            </a:r>
            <a:endParaRPr/>
          </a:p>
          <a:p>
            <a:pPr indent="-171450" lvl="0" marL="330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Supports 1D, 2D, 3D, and higher-dimensional arrays for versatile data representation.</a:t>
            </a:r>
            <a:endParaRPr/>
          </a:p>
          <a:p>
            <a:pPr indent="-171450" lvl="0" marL="330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Easy data reshaping, slicing, and indexing for effective data manipulation.</a:t>
            </a:r>
            <a:endParaRPr/>
          </a:p>
          <a:p>
            <a:pPr indent="-171450" lvl="0" marL="330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Example:</a:t>
            </a:r>
            <a:endParaRPr/>
          </a:p>
          <a:p>
            <a:pPr indent="-171450" lvl="1" marL="787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1D = [1,5,6,9]</a:t>
            </a:r>
            <a:endParaRPr/>
          </a:p>
          <a:p>
            <a:pPr indent="-171450" lvl="1" marL="787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2D = [[3.5,4.0,6.5],[0.4,0.9,4.7]]</a:t>
            </a:r>
            <a:endParaRPr/>
          </a:p>
          <a:p>
            <a:pPr indent="-101600" lvl="0" marL="330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-101600" lvl="0" marL="330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2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descr="NumPy N-dimensional array(ndarray) - w3resource" id="631" name="Google Shape;631;p6"/>
          <p:cNvPicPr preferRelativeResize="0"/>
          <p:nvPr/>
        </p:nvPicPr>
        <p:blipFill rotWithShape="1">
          <a:blip r:embed="rId3">
            <a:alphaModFix/>
          </a:blip>
          <a:srcRect b="2671" l="0" r="0" t="0"/>
          <a:stretch/>
        </p:blipFill>
        <p:spPr>
          <a:xfrm>
            <a:off x="5259688" y="673499"/>
            <a:ext cx="2942467" cy="379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"/>
          <p:cNvSpPr txBox="1"/>
          <p:nvPr>
            <p:ph type="title"/>
          </p:nvPr>
        </p:nvSpPr>
        <p:spPr>
          <a:xfrm>
            <a:off x="776888" y="384572"/>
            <a:ext cx="7818233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</a:pPr>
            <a:r>
              <a:rPr lang="en-US">
                <a:latin typeface="Tajawal"/>
                <a:ea typeface="Tajawal"/>
                <a:cs typeface="Tajawal"/>
                <a:sym typeface="Tajawal"/>
              </a:rPr>
              <a:t>Broadcasting Mechanism</a:t>
            </a:r>
            <a:endParaRPr/>
          </a:p>
        </p:txBody>
      </p:sp>
      <p:sp>
        <p:nvSpPr>
          <p:cNvPr id="637" name="Google Shape;637;p7"/>
          <p:cNvSpPr txBox="1"/>
          <p:nvPr>
            <p:ph idx="1" type="body"/>
          </p:nvPr>
        </p:nvSpPr>
        <p:spPr>
          <a:xfrm>
            <a:off x="242692" y="1169815"/>
            <a:ext cx="7397460" cy="352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Enables operations on arrays of different shapes by temporarily expanding the smaller array.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Increases efficiency and simplifies code by eliminating the need for manual array resizing.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Example: np.array([1, 2, 3]) + 2 adds 2 to each element, illustrating scalar to array operation without duplicating data.</a:t>
            </a:r>
            <a:endParaRPr/>
          </a:p>
        </p:txBody>
      </p:sp>
      <p:pic>
        <p:nvPicPr>
          <p:cNvPr descr="Broadcasting — NumPy v1.26 Manual" id="638" name="Google Shape;6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811" y="2783346"/>
            <a:ext cx="4953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"/>
          <p:cNvSpPr txBox="1"/>
          <p:nvPr>
            <p:ph type="title"/>
          </p:nvPr>
        </p:nvSpPr>
        <p:spPr>
          <a:xfrm>
            <a:off x="776888" y="384572"/>
            <a:ext cx="7818233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</a:pPr>
            <a:r>
              <a:rPr lang="en-US">
                <a:latin typeface="Tajawal"/>
                <a:ea typeface="Tajawal"/>
                <a:cs typeface="Tajawal"/>
                <a:sym typeface="Tajawal"/>
              </a:rPr>
              <a:t>Mathematical and Statistical Operations</a:t>
            </a:r>
            <a:endParaRPr/>
          </a:p>
        </p:txBody>
      </p:sp>
      <p:sp>
        <p:nvSpPr>
          <p:cNvPr id="644" name="Google Shape;644;p8"/>
          <p:cNvSpPr txBox="1"/>
          <p:nvPr>
            <p:ph idx="1" type="body"/>
          </p:nvPr>
        </p:nvSpPr>
        <p:spPr>
          <a:xfrm>
            <a:off x="242692" y="1169815"/>
            <a:ext cx="4828072" cy="352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NumPy provides a wide range of mathematical functions that operate directly on arrays for linear algebra, statistics, and more.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Linear Algebra Examples: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solidFill>
                  <a:srgbClr val="7F7F7F"/>
                </a:solidFill>
                <a:latin typeface="Tajawal"/>
                <a:ea typeface="Tajawal"/>
                <a:cs typeface="Tajawal"/>
                <a:sym typeface="Tajawal"/>
              </a:rPr>
              <a:t>linalg.solve for solving linear equations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solidFill>
                  <a:srgbClr val="7F7F7F"/>
                </a:solidFill>
                <a:latin typeface="Tajawal"/>
                <a:ea typeface="Tajawal"/>
                <a:cs typeface="Tajawal"/>
                <a:sym typeface="Tajawal"/>
              </a:rPr>
              <a:t>dot for performing dot products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Statistics Examples: 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solidFill>
                  <a:srgbClr val="7F7F7F"/>
                </a:solidFill>
                <a:latin typeface="Tajawal"/>
                <a:ea typeface="Tajawal"/>
                <a:cs typeface="Tajawal"/>
                <a:sym typeface="Tajawal"/>
              </a:rPr>
              <a:t>mean for calculating average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solidFill>
                  <a:srgbClr val="7F7F7F"/>
                </a:solidFill>
                <a:latin typeface="Tajawal"/>
                <a:ea typeface="Tajawal"/>
                <a:cs typeface="Tajawal"/>
                <a:sym typeface="Tajawal"/>
              </a:rPr>
              <a:t>median for calculating median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solidFill>
                  <a:srgbClr val="7F7F7F"/>
                </a:solidFill>
                <a:latin typeface="Tajawal"/>
                <a:ea typeface="Tajawal"/>
                <a:cs typeface="Tajawal"/>
                <a:sym typeface="Tajawal"/>
              </a:rPr>
              <a:t>std for calculating standard deviation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Calculus: 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solidFill>
                  <a:srgbClr val="7F7F7F"/>
                </a:solidFill>
                <a:latin typeface="Tajawal"/>
                <a:ea typeface="Tajawal"/>
                <a:cs typeface="Tajawal"/>
                <a:sym typeface="Tajawal"/>
              </a:rPr>
              <a:t>diff for differentiation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solidFill>
                  <a:srgbClr val="7F7F7F"/>
                </a:solidFill>
                <a:latin typeface="Tajawal"/>
                <a:ea typeface="Tajawal"/>
                <a:cs typeface="Tajawal"/>
                <a:sym typeface="Tajawal"/>
              </a:rPr>
              <a:t>cumsum for cumulative sums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These operations are highly optimized and execute much faster than if implemented in pure Python, especially for large datasets.</a:t>
            </a:r>
            <a:endParaRPr/>
          </a:p>
        </p:txBody>
      </p:sp>
      <p:pic>
        <p:nvPicPr>
          <p:cNvPr descr="Math Symbols PowerPoint Template" id="645" name="Google Shape;645;p8"/>
          <p:cNvPicPr preferRelativeResize="0"/>
          <p:nvPr/>
        </p:nvPicPr>
        <p:blipFill rotWithShape="1">
          <a:blip r:embed="rId3">
            <a:alphaModFix/>
          </a:blip>
          <a:srcRect b="15518" l="54132" r="10414" t="18072"/>
          <a:stretch/>
        </p:blipFill>
        <p:spPr>
          <a:xfrm>
            <a:off x="5478842" y="1066800"/>
            <a:ext cx="3241965" cy="34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"/>
          <p:cNvSpPr txBox="1"/>
          <p:nvPr>
            <p:ph type="title"/>
          </p:nvPr>
        </p:nvSpPr>
        <p:spPr>
          <a:xfrm>
            <a:off x="776888" y="384572"/>
            <a:ext cx="7818233" cy="6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370"/>
              </a:buClr>
              <a:buSzPts val="2600"/>
              <a:buFont typeface="Arial"/>
              <a:buNone/>
            </a:pPr>
            <a:r>
              <a:rPr lang="en-US">
                <a:latin typeface="Tajawal"/>
                <a:ea typeface="Tajawal"/>
                <a:cs typeface="Tajawal"/>
                <a:sym typeface="Tajawal"/>
              </a:rPr>
              <a:t>Integration with Other Libraries</a:t>
            </a:r>
            <a:endParaRPr/>
          </a:p>
        </p:txBody>
      </p:sp>
      <p:sp>
        <p:nvSpPr>
          <p:cNvPr id="651" name="Google Shape;651;p9"/>
          <p:cNvSpPr txBox="1"/>
          <p:nvPr>
            <p:ph idx="1" type="body"/>
          </p:nvPr>
        </p:nvSpPr>
        <p:spPr>
          <a:xfrm>
            <a:off x="242692" y="1169815"/>
            <a:ext cx="4828072" cy="352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NumPy arrays serve as the foundational data structure for other libraries, enabling seamless data manipulation and analysis across the ecosystem.</a:t>
            </a:r>
            <a:endParaRPr/>
          </a:p>
          <a:p>
            <a:pPr indent="0" lvl="0" marL="158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Key Integrations: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Pandas: Utilizes NumPy for handling large datasets and performing operations on time series and tabular data.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SciPy: Builds on NumPy's array for advanced mathematical functions, optimization, and signal processing.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Scikit-learn: Leverages NumPy arrays for implementing machine learning algorithms on large datasets.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200">
                <a:latin typeface="Tajawal"/>
                <a:ea typeface="Tajawal"/>
                <a:cs typeface="Tajawal"/>
                <a:sym typeface="Tajawal"/>
              </a:rPr>
              <a:t>Matplotlib: Uses NumPy arrays to plot and visualize data in various formats.</a:t>
            </a:r>
            <a:endParaRPr/>
          </a:p>
        </p:txBody>
      </p:sp>
      <p:pic>
        <p:nvPicPr>
          <p:cNvPr descr="Pandas Python Data Analysis Library, 48% OFF" id="652" name="Google Shape;6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500" y="1231795"/>
            <a:ext cx="3668808" cy="206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DAIA Grid 16:9 English">
  <a:themeElements>
    <a:clrScheme name="SDAIA">
      <a:dk1>
        <a:srgbClr val="696969"/>
      </a:dk1>
      <a:lt1>
        <a:srgbClr val="FFFFFF"/>
      </a:lt1>
      <a:dk2>
        <a:srgbClr val="273370"/>
      </a:dk2>
      <a:lt2>
        <a:srgbClr val="FFFFFF"/>
      </a:lt2>
      <a:accent1>
        <a:srgbClr val="131938"/>
      </a:accent1>
      <a:accent2>
        <a:srgbClr val="1D2654"/>
      </a:accent2>
      <a:accent3>
        <a:srgbClr val="FCBD4C"/>
      </a:accent3>
      <a:accent4>
        <a:srgbClr val="94A0DA"/>
      </a:accent4>
      <a:accent5>
        <a:srgbClr val="8C8C8C"/>
      </a:accent5>
      <a:accent6>
        <a:srgbClr val="33CC99"/>
      </a:accent6>
      <a:hlink>
        <a:srgbClr val="0563C1"/>
      </a:hlink>
      <a:folHlink>
        <a:srgbClr val="0563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2024-03-21T03:41:52Z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5c8f8e39-6fa6-4533-b652-410cc895c246</vt:lpwstr>
  </property>
  <property fmtid="{D5CDD505-2E9C-101B-9397-08002B2CF9AE}" pid="8" name="MSIP_Label_879e395e-e3b5-421f-8616-70a10f9451af_ContentBits">
    <vt:lpwstr>0</vt:lpwstr>
  </property>
</Properties>
</file>