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2" r:id="rId2"/>
    <p:sldId id="259" r:id="rId3"/>
    <p:sldId id="262" r:id="rId4"/>
    <p:sldId id="280" r:id="rId5"/>
    <p:sldId id="265" r:id="rId6"/>
    <p:sldId id="261" r:id="rId7"/>
    <p:sldId id="281" r:id="rId8"/>
    <p:sldId id="266" r:id="rId9"/>
    <p:sldId id="282" r:id="rId10"/>
    <p:sldId id="275" r:id="rId11"/>
    <p:sldId id="278" r:id="rId12"/>
    <p:sldId id="279" r:id="rId13"/>
    <p:sldId id="256" r:id="rId14"/>
    <p:sldId id="258" r:id="rId15"/>
    <p:sldId id="263"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6F626C-9B16-492B-8A10-8CBCB59ADAC4}" v="111" dt="2025-05-13T01:01:48.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Elkline" userId="8e211b91f7705941" providerId="LiveId" clId="{126F626C-9B16-492B-8A10-8CBCB59ADAC4}"/>
    <pc:docChg chg="undo custSel addSld delSld modSld sldOrd">
      <pc:chgData name="Ali Elkline" userId="8e211b91f7705941" providerId="LiveId" clId="{126F626C-9B16-492B-8A10-8CBCB59ADAC4}" dt="2025-05-13T07:18:36.360" v="376" actId="20577"/>
      <pc:docMkLst>
        <pc:docMk/>
      </pc:docMkLst>
      <pc:sldChg chg="modSp mod modTransition">
        <pc:chgData name="Ali Elkline" userId="8e211b91f7705941" providerId="LiveId" clId="{126F626C-9B16-492B-8A10-8CBCB59ADAC4}" dt="2025-05-13T07:18:26.170" v="370" actId="20577"/>
        <pc:sldMkLst>
          <pc:docMk/>
          <pc:sldMk cId="109857222" sldId="256"/>
        </pc:sldMkLst>
        <pc:spChg chg="mod">
          <ac:chgData name="Ali Elkline" userId="8e211b91f7705941" providerId="LiveId" clId="{126F626C-9B16-492B-8A10-8CBCB59ADAC4}" dt="2025-05-13T07:18:26.170" v="370" actId="20577"/>
          <ac:spMkLst>
            <pc:docMk/>
            <pc:sldMk cId="109857222" sldId="256"/>
            <ac:spMk id="4" creationId="{8485EE68-F00F-5146-24C6-13C6F9701675}"/>
          </ac:spMkLst>
        </pc:spChg>
      </pc:sldChg>
      <pc:sldChg chg="del modTransition">
        <pc:chgData name="Ali Elkline" userId="8e211b91f7705941" providerId="LiveId" clId="{126F626C-9B16-492B-8A10-8CBCB59ADAC4}" dt="2025-05-13T00:47:35.676" v="325" actId="47"/>
        <pc:sldMkLst>
          <pc:docMk/>
          <pc:sldMk cId="2033527520" sldId="257"/>
        </pc:sldMkLst>
      </pc:sldChg>
      <pc:sldChg chg="modSp mod modTransition">
        <pc:chgData name="Ali Elkline" userId="8e211b91f7705941" providerId="LiveId" clId="{126F626C-9B16-492B-8A10-8CBCB59ADAC4}" dt="2025-05-13T07:18:31.273" v="373" actId="20577"/>
        <pc:sldMkLst>
          <pc:docMk/>
          <pc:sldMk cId="144027198" sldId="258"/>
        </pc:sldMkLst>
        <pc:spChg chg="mod">
          <ac:chgData name="Ali Elkline" userId="8e211b91f7705941" providerId="LiveId" clId="{126F626C-9B16-492B-8A10-8CBCB59ADAC4}" dt="2025-05-13T07:18:31.273" v="373" actId="20577"/>
          <ac:spMkLst>
            <pc:docMk/>
            <pc:sldMk cId="144027198" sldId="258"/>
            <ac:spMk id="4" creationId="{94CDB918-A567-D969-1EF2-1AE2902A9427}"/>
          </ac:spMkLst>
        </pc:spChg>
      </pc:sldChg>
      <pc:sldChg chg="modTransition">
        <pc:chgData name="Ali Elkline" userId="8e211b91f7705941" providerId="LiveId" clId="{126F626C-9B16-492B-8A10-8CBCB59ADAC4}" dt="2025-05-11T07:09:33.528" v="251"/>
        <pc:sldMkLst>
          <pc:docMk/>
          <pc:sldMk cId="3549763375" sldId="259"/>
        </pc:sldMkLst>
      </pc:sldChg>
      <pc:sldChg chg="del modTransition">
        <pc:chgData name="Ali Elkline" userId="8e211b91f7705941" providerId="LiveId" clId="{126F626C-9B16-492B-8A10-8CBCB59ADAC4}" dt="2025-05-13T00:46:38.375" v="315" actId="47"/>
        <pc:sldMkLst>
          <pc:docMk/>
          <pc:sldMk cId="200593451" sldId="260"/>
        </pc:sldMkLst>
      </pc:sldChg>
      <pc:sldChg chg="modTransition">
        <pc:chgData name="Ali Elkline" userId="8e211b91f7705941" providerId="LiveId" clId="{126F626C-9B16-492B-8A10-8CBCB59ADAC4}" dt="2025-05-11T07:08:50.656" v="232"/>
        <pc:sldMkLst>
          <pc:docMk/>
          <pc:sldMk cId="3510176267" sldId="261"/>
        </pc:sldMkLst>
      </pc:sldChg>
      <pc:sldChg chg="modTransition modAnim">
        <pc:chgData name="Ali Elkline" userId="8e211b91f7705941" providerId="LiveId" clId="{126F626C-9B16-492B-8A10-8CBCB59ADAC4}" dt="2025-05-11T23:57:24.988" v="314"/>
        <pc:sldMkLst>
          <pc:docMk/>
          <pc:sldMk cId="2938603894" sldId="262"/>
        </pc:sldMkLst>
      </pc:sldChg>
      <pc:sldChg chg="modSp mod modTransition">
        <pc:chgData name="Ali Elkline" userId="8e211b91f7705941" providerId="LiveId" clId="{126F626C-9B16-492B-8A10-8CBCB59ADAC4}" dt="2025-05-13T07:18:36.360" v="376" actId="20577"/>
        <pc:sldMkLst>
          <pc:docMk/>
          <pc:sldMk cId="1496207915" sldId="263"/>
        </pc:sldMkLst>
        <pc:spChg chg="mod">
          <ac:chgData name="Ali Elkline" userId="8e211b91f7705941" providerId="LiveId" clId="{126F626C-9B16-492B-8A10-8CBCB59ADAC4}" dt="2025-05-13T07:18:36.360" v="376" actId="20577"/>
          <ac:spMkLst>
            <pc:docMk/>
            <pc:sldMk cId="1496207915" sldId="263"/>
            <ac:spMk id="4" creationId="{347CF9BC-28FF-D1F7-2EDA-68F76FC35DAC}"/>
          </ac:spMkLst>
        </pc:spChg>
      </pc:sldChg>
      <pc:sldChg chg="del modTransition">
        <pc:chgData name="Ali Elkline" userId="8e211b91f7705941" providerId="LiveId" clId="{126F626C-9B16-492B-8A10-8CBCB59ADAC4}" dt="2025-05-13T00:47:42.271" v="326" actId="47"/>
        <pc:sldMkLst>
          <pc:docMk/>
          <pc:sldMk cId="1867356681" sldId="264"/>
        </pc:sldMkLst>
      </pc:sldChg>
      <pc:sldChg chg="modSp mod modTransition">
        <pc:chgData name="Ali Elkline" userId="8e211b91f7705941" providerId="LiveId" clId="{126F626C-9B16-492B-8A10-8CBCB59ADAC4}" dt="2025-05-13T00:46:44.015" v="317" actId="20577"/>
        <pc:sldMkLst>
          <pc:docMk/>
          <pc:sldMk cId="3178517412" sldId="265"/>
        </pc:sldMkLst>
        <pc:spChg chg="mod">
          <ac:chgData name="Ali Elkline" userId="8e211b91f7705941" providerId="LiveId" clId="{126F626C-9B16-492B-8A10-8CBCB59ADAC4}" dt="2025-05-13T00:46:44.015" v="317" actId="20577"/>
          <ac:spMkLst>
            <pc:docMk/>
            <pc:sldMk cId="3178517412" sldId="265"/>
            <ac:spMk id="4" creationId="{23754090-2500-610F-E0F8-9C917FBA7942}"/>
          </ac:spMkLst>
        </pc:spChg>
      </pc:sldChg>
      <pc:sldChg chg="modSp mod modTransition">
        <pc:chgData name="Ali Elkline" userId="8e211b91f7705941" providerId="LiveId" clId="{126F626C-9B16-492B-8A10-8CBCB59ADAC4}" dt="2025-05-13T01:01:48.405" v="355" actId="20577"/>
        <pc:sldMkLst>
          <pc:docMk/>
          <pc:sldMk cId="2098995370" sldId="266"/>
        </pc:sldMkLst>
        <pc:spChg chg="mod">
          <ac:chgData name="Ali Elkline" userId="8e211b91f7705941" providerId="LiveId" clId="{126F626C-9B16-492B-8A10-8CBCB59ADAC4}" dt="2025-05-13T00:46:49.393" v="319" actId="20577"/>
          <ac:spMkLst>
            <pc:docMk/>
            <pc:sldMk cId="2098995370" sldId="266"/>
            <ac:spMk id="19" creationId="{5BD91837-9B4C-1B5D-8068-51D04D960E6B}"/>
          </ac:spMkLst>
        </pc:spChg>
        <pc:spChg chg="mod">
          <ac:chgData name="Ali Elkline" userId="8e211b91f7705941" providerId="LiveId" clId="{126F626C-9B16-492B-8A10-8CBCB59ADAC4}" dt="2025-05-13T01:01:48.405" v="355" actId="20577"/>
          <ac:spMkLst>
            <pc:docMk/>
            <pc:sldMk cId="2098995370" sldId="266"/>
            <ac:spMk id="23" creationId="{2404C47C-57CE-A611-AD73-EF9A0906A7B9}"/>
          </ac:spMkLst>
        </pc:spChg>
      </pc:sldChg>
      <pc:sldChg chg="del modTransition">
        <pc:chgData name="Ali Elkline" userId="8e211b91f7705941" providerId="LiveId" clId="{126F626C-9B16-492B-8A10-8CBCB59ADAC4}" dt="2025-05-11T23:14:29.354" v="254" actId="47"/>
        <pc:sldMkLst>
          <pc:docMk/>
          <pc:sldMk cId="1443946716" sldId="267"/>
        </pc:sldMkLst>
      </pc:sldChg>
      <pc:sldChg chg="del modTransition">
        <pc:chgData name="Ali Elkline" userId="8e211b91f7705941" providerId="LiveId" clId="{126F626C-9B16-492B-8A10-8CBCB59ADAC4}" dt="2025-05-11T23:14:44.113" v="257" actId="47"/>
        <pc:sldMkLst>
          <pc:docMk/>
          <pc:sldMk cId="4131132185" sldId="268"/>
        </pc:sldMkLst>
      </pc:sldChg>
      <pc:sldChg chg="del modTransition">
        <pc:chgData name="Ali Elkline" userId="8e211b91f7705941" providerId="LiveId" clId="{126F626C-9B16-492B-8A10-8CBCB59ADAC4}" dt="2025-05-11T23:14:45.368" v="258" actId="47"/>
        <pc:sldMkLst>
          <pc:docMk/>
          <pc:sldMk cId="1424003048" sldId="269"/>
        </pc:sldMkLst>
      </pc:sldChg>
      <pc:sldChg chg="del modTransition">
        <pc:chgData name="Ali Elkline" userId="8e211b91f7705941" providerId="LiveId" clId="{126F626C-9B16-492B-8A10-8CBCB59ADAC4}" dt="2025-05-11T23:14:46.253" v="259" actId="47"/>
        <pc:sldMkLst>
          <pc:docMk/>
          <pc:sldMk cId="826046301" sldId="270"/>
        </pc:sldMkLst>
      </pc:sldChg>
      <pc:sldChg chg="del modTransition">
        <pc:chgData name="Ali Elkline" userId="8e211b91f7705941" providerId="LiveId" clId="{126F626C-9B16-492B-8A10-8CBCB59ADAC4}" dt="2025-05-11T23:14:48.127" v="260" actId="47"/>
        <pc:sldMkLst>
          <pc:docMk/>
          <pc:sldMk cId="2257631262" sldId="271"/>
        </pc:sldMkLst>
      </pc:sldChg>
      <pc:sldChg chg="addSp delSp modSp add mod ord setBg setClrOvrMap">
        <pc:chgData name="Ali Elkline" userId="8e211b91f7705941" providerId="LiveId" clId="{126F626C-9B16-492B-8A10-8CBCB59ADAC4}" dt="2025-05-11T07:08:23.350" v="226" actId="26606"/>
        <pc:sldMkLst>
          <pc:docMk/>
          <pc:sldMk cId="3134461460" sldId="272"/>
        </pc:sldMkLst>
        <pc:spChg chg="add mod">
          <ac:chgData name="Ali Elkline" userId="8e211b91f7705941" providerId="LiveId" clId="{126F626C-9B16-492B-8A10-8CBCB59ADAC4}" dt="2025-05-11T07:08:23.350" v="226" actId="26606"/>
          <ac:spMkLst>
            <pc:docMk/>
            <pc:sldMk cId="3134461460" sldId="272"/>
            <ac:spMk id="3" creationId="{76064ACA-37BB-E592-F863-F761F3CE5311}"/>
          </ac:spMkLst>
        </pc:spChg>
        <pc:spChg chg="add mod">
          <ac:chgData name="Ali Elkline" userId="8e211b91f7705941" providerId="LiveId" clId="{126F626C-9B16-492B-8A10-8CBCB59ADAC4}" dt="2025-05-11T07:08:23.350" v="226" actId="26606"/>
          <ac:spMkLst>
            <pc:docMk/>
            <pc:sldMk cId="3134461460" sldId="272"/>
            <ac:spMk id="5" creationId="{402BEB07-A6E1-D7AC-5779-CBA285A7465E}"/>
          </ac:spMkLst>
        </pc:spChg>
        <pc:spChg chg="add">
          <ac:chgData name="Ali Elkline" userId="8e211b91f7705941" providerId="LiveId" clId="{126F626C-9B16-492B-8A10-8CBCB59ADAC4}" dt="2025-05-11T07:08:23.350" v="226" actId="26606"/>
          <ac:spMkLst>
            <pc:docMk/>
            <pc:sldMk cId="3134461460" sldId="272"/>
            <ac:spMk id="27" creationId="{1A9F7B4E-B03D-4F64-BE33-00D074458D45}"/>
          </ac:spMkLst>
        </pc:spChg>
        <pc:spChg chg="add">
          <ac:chgData name="Ali Elkline" userId="8e211b91f7705941" providerId="LiveId" clId="{126F626C-9B16-492B-8A10-8CBCB59ADAC4}" dt="2025-05-11T07:08:23.350" v="226" actId="26606"/>
          <ac:spMkLst>
            <pc:docMk/>
            <pc:sldMk cId="3134461460" sldId="272"/>
            <ac:spMk id="28" creationId="{7E2BE7F7-CA89-4002-ACCE-A478AEA24F5E}"/>
          </ac:spMkLst>
        </pc:spChg>
        <pc:picChg chg="mod">
          <ac:chgData name="Ali Elkline" userId="8e211b91f7705941" providerId="LiveId" clId="{126F626C-9B16-492B-8A10-8CBCB59ADAC4}" dt="2025-05-11T07:08:23.350" v="226" actId="26606"/>
          <ac:picMkLst>
            <pc:docMk/>
            <pc:sldMk cId="3134461460" sldId="272"/>
            <ac:picMk id="2" creationId="{E3525AB7-2E61-2A31-F298-E448A2E4DEA8}"/>
          </ac:picMkLst>
        </pc:picChg>
      </pc:sldChg>
      <pc:sldChg chg="addSp delSp modSp add mod modTransition setBg">
        <pc:chgData name="Ali Elkline" userId="8e211b91f7705941" providerId="LiveId" clId="{126F626C-9B16-492B-8A10-8CBCB59ADAC4}" dt="2025-05-11T07:09:27.271" v="250"/>
        <pc:sldMkLst>
          <pc:docMk/>
          <pc:sldMk cId="3971277327" sldId="273"/>
        </pc:sldMkLst>
        <pc:spChg chg="mod">
          <ac:chgData name="Ali Elkline" userId="8e211b91f7705941" providerId="LiveId" clId="{126F626C-9B16-492B-8A10-8CBCB59ADAC4}" dt="2025-05-11T07:07:03.968" v="166" actId="26606"/>
          <ac:spMkLst>
            <pc:docMk/>
            <pc:sldMk cId="3971277327" sldId="273"/>
            <ac:spMk id="3" creationId="{AFB8BD45-49E6-F81C-97DA-130EF8B3D1FC}"/>
          </ac:spMkLst>
        </pc:spChg>
        <pc:spChg chg="add mod">
          <ac:chgData name="Ali Elkline" userId="8e211b91f7705941" providerId="LiveId" clId="{126F626C-9B16-492B-8A10-8CBCB59ADAC4}" dt="2025-05-11T07:07:57.801" v="213" actId="20577"/>
          <ac:spMkLst>
            <pc:docMk/>
            <pc:sldMk cId="3971277327" sldId="273"/>
            <ac:spMk id="4" creationId="{D396F1BC-AF94-809F-281F-9A4AEF2ECE6B}"/>
          </ac:spMkLst>
        </pc:spChg>
        <pc:spChg chg="add">
          <ac:chgData name="Ali Elkline" userId="8e211b91f7705941" providerId="LiveId" clId="{126F626C-9B16-492B-8A10-8CBCB59ADAC4}" dt="2025-05-11T07:07:03.968" v="166" actId="26606"/>
          <ac:spMkLst>
            <pc:docMk/>
            <pc:sldMk cId="3971277327" sldId="273"/>
            <ac:spMk id="10" creationId="{657F69E0-C4B0-4BEC-A689-4F8D877F05D4}"/>
          </ac:spMkLst>
        </pc:spChg>
        <pc:spChg chg="add">
          <ac:chgData name="Ali Elkline" userId="8e211b91f7705941" providerId="LiveId" clId="{126F626C-9B16-492B-8A10-8CBCB59ADAC4}" dt="2025-05-11T07:07:03.968" v="166" actId="26606"/>
          <ac:spMkLst>
            <pc:docMk/>
            <pc:sldMk cId="3971277327" sldId="273"/>
            <ac:spMk id="12" creationId="{9F6380B4-6A1C-481E-8408-B4E6C75B9B81}"/>
          </ac:spMkLst>
        </pc:spChg>
        <pc:picChg chg="mod">
          <ac:chgData name="Ali Elkline" userId="8e211b91f7705941" providerId="LiveId" clId="{126F626C-9B16-492B-8A10-8CBCB59ADAC4}" dt="2025-05-11T07:07:03.968" v="166" actId="26606"/>
          <ac:picMkLst>
            <pc:docMk/>
            <pc:sldMk cId="3971277327" sldId="273"/>
            <ac:picMk id="2" creationId="{FEF08C5F-0C4E-9D0C-EB20-CF776348A151}"/>
          </ac:picMkLst>
        </pc:picChg>
      </pc:sldChg>
      <pc:sldChg chg="delSp modSp add del mod modTransition setBg delDesignElem">
        <pc:chgData name="Ali Elkline" userId="8e211b91f7705941" providerId="LiveId" clId="{126F626C-9B16-492B-8A10-8CBCB59ADAC4}" dt="2025-05-13T00:47:22.019" v="324" actId="47"/>
        <pc:sldMkLst>
          <pc:docMk/>
          <pc:sldMk cId="3875517005" sldId="274"/>
        </pc:sldMkLst>
        <pc:spChg chg="mod">
          <ac:chgData name="Ali Elkline" userId="8e211b91f7705941" providerId="LiveId" clId="{126F626C-9B16-492B-8A10-8CBCB59ADAC4}" dt="2025-05-13T00:46:54.591" v="321" actId="20577"/>
          <ac:spMkLst>
            <pc:docMk/>
            <pc:sldMk cId="3875517005" sldId="274"/>
            <ac:spMk id="19" creationId="{12C2E6CB-7330-B3E2-FDE9-033101DBEBA5}"/>
          </ac:spMkLst>
        </pc:spChg>
      </pc:sldChg>
      <pc:sldChg chg="delSp modSp add mod modTransition setBg delDesignElem">
        <pc:chgData name="Ali Elkline" userId="8e211b91f7705941" providerId="LiveId" clId="{126F626C-9B16-492B-8A10-8CBCB59ADAC4}" dt="2025-05-13T07:18:13.407" v="357" actId="20577"/>
        <pc:sldMkLst>
          <pc:docMk/>
          <pc:sldMk cId="2948884462" sldId="275"/>
        </pc:sldMkLst>
        <pc:spChg chg="mod">
          <ac:chgData name="Ali Elkline" userId="8e211b91f7705941" providerId="LiveId" clId="{126F626C-9B16-492B-8A10-8CBCB59ADAC4}" dt="2025-05-13T07:18:13.407" v="357" actId="20577"/>
          <ac:spMkLst>
            <pc:docMk/>
            <pc:sldMk cId="2948884462" sldId="275"/>
            <ac:spMk id="19" creationId="{6DD9D014-6E62-AF03-5FD9-CDC3328E8C48}"/>
          </ac:spMkLst>
        </pc:spChg>
      </pc:sldChg>
      <pc:sldChg chg="delSp add del modTransition setBg delDesignElem">
        <pc:chgData name="Ali Elkline" userId="8e211b91f7705941" providerId="LiveId" clId="{126F626C-9B16-492B-8A10-8CBCB59ADAC4}" dt="2025-05-13T00:47:17.417" v="323" actId="47"/>
        <pc:sldMkLst>
          <pc:docMk/>
          <pc:sldMk cId="29915995" sldId="276"/>
        </pc:sldMkLst>
      </pc:sldChg>
      <pc:sldChg chg="delSp add del modTransition setBg delDesignElem">
        <pc:chgData name="Ali Elkline" userId="8e211b91f7705941" providerId="LiveId" clId="{126F626C-9B16-492B-8A10-8CBCB59ADAC4}" dt="2025-05-13T00:47:12.100" v="322" actId="47"/>
        <pc:sldMkLst>
          <pc:docMk/>
          <pc:sldMk cId="1934068046" sldId="277"/>
        </pc:sldMkLst>
      </pc:sldChg>
      <pc:sldChg chg="delSp modSp add mod modTransition setBg delDesignElem">
        <pc:chgData name="Ali Elkline" userId="8e211b91f7705941" providerId="LiveId" clId="{126F626C-9B16-492B-8A10-8CBCB59ADAC4}" dt="2025-05-13T07:18:18.709" v="365" actId="20577"/>
        <pc:sldMkLst>
          <pc:docMk/>
          <pc:sldMk cId="371344430" sldId="278"/>
        </pc:sldMkLst>
        <pc:spChg chg="mod">
          <ac:chgData name="Ali Elkline" userId="8e211b91f7705941" providerId="LiveId" clId="{126F626C-9B16-492B-8A10-8CBCB59ADAC4}" dt="2025-05-13T07:18:18.709" v="365" actId="20577"/>
          <ac:spMkLst>
            <pc:docMk/>
            <pc:sldMk cId="371344430" sldId="278"/>
            <ac:spMk id="19" creationId="{6E2FD868-BA2F-1140-C024-CDBEC6F9B4C1}"/>
          </ac:spMkLst>
        </pc:spChg>
      </pc:sldChg>
      <pc:sldChg chg="delSp modSp add mod modTransition setBg delDesignElem">
        <pc:chgData name="Ali Elkline" userId="8e211b91f7705941" providerId="LiveId" clId="{126F626C-9B16-492B-8A10-8CBCB59ADAC4}" dt="2025-05-13T07:18:23.137" v="367" actId="20577"/>
        <pc:sldMkLst>
          <pc:docMk/>
          <pc:sldMk cId="1227472488" sldId="279"/>
        </pc:sldMkLst>
        <pc:spChg chg="mod">
          <ac:chgData name="Ali Elkline" userId="8e211b91f7705941" providerId="LiveId" clId="{126F626C-9B16-492B-8A10-8CBCB59ADAC4}" dt="2025-05-13T07:18:23.137" v="367" actId="20577"/>
          <ac:spMkLst>
            <pc:docMk/>
            <pc:sldMk cId="1227472488" sldId="279"/>
            <ac:spMk id="19" creationId="{75971C56-E253-0496-66E5-D26CBCF9A46A}"/>
          </ac:spMkLst>
        </pc:spChg>
      </pc:sldChg>
      <pc:sldChg chg="addSp delSp modSp add mod">
        <pc:chgData name="Ali Elkline" userId="8e211b91f7705941" providerId="LiveId" clId="{126F626C-9B16-492B-8A10-8CBCB59ADAC4}" dt="2025-05-13T00:52:49.358" v="334" actId="1076"/>
        <pc:sldMkLst>
          <pc:docMk/>
          <pc:sldMk cId="3101560974" sldId="280"/>
        </pc:sldMkLst>
        <pc:spChg chg="del mod">
          <ac:chgData name="Ali Elkline" userId="8e211b91f7705941" providerId="LiveId" clId="{126F626C-9B16-492B-8A10-8CBCB59ADAC4}" dt="2025-05-13T00:52:09.053" v="331" actId="478"/>
          <ac:spMkLst>
            <pc:docMk/>
            <pc:sldMk cId="3101560974" sldId="280"/>
            <ac:spMk id="4" creationId="{D373B888-CEEF-318E-EF84-FD64157478B2}"/>
          </ac:spMkLst>
        </pc:spChg>
        <pc:picChg chg="add mod">
          <ac:chgData name="Ali Elkline" userId="8e211b91f7705941" providerId="LiveId" clId="{126F626C-9B16-492B-8A10-8CBCB59ADAC4}" dt="2025-05-13T00:52:49.358" v="334" actId="1076"/>
          <ac:picMkLst>
            <pc:docMk/>
            <pc:sldMk cId="3101560974" sldId="280"/>
            <ac:picMk id="5" creationId="{3BB8E35A-838C-E55D-6CC5-9C9BCB7BAEEA}"/>
          </ac:picMkLst>
        </pc:picChg>
        <pc:picChg chg="del">
          <ac:chgData name="Ali Elkline" userId="8e211b91f7705941" providerId="LiveId" clId="{126F626C-9B16-492B-8A10-8CBCB59ADAC4}" dt="2025-05-13T00:52:06.584" v="329" actId="478"/>
          <ac:picMkLst>
            <pc:docMk/>
            <pc:sldMk cId="3101560974" sldId="280"/>
            <ac:picMk id="11" creationId="{E4118BEE-9B90-8D9D-33F0-3BA6458A120A}"/>
          </ac:picMkLst>
        </pc:picChg>
      </pc:sldChg>
      <pc:sldChg chg="addSp delSp modSp add mod">
        <pc:chgData name="Ali Elkline" userId="8e211b91f7705941" providerId="LiveId" clId="{126F626C-9B16-492B-8A10-8CBCB59ADAC4}" dt="2025-05-13T00:54:41.461" v="338" actId="1076"/>
        <pc:sldMkLst>
          <pc:docMk/>
          <pc:sldMk cId="2277332565" sldId="281"/>
        </pc:sldMkLst>
        <pc:picChg chg="add mod">
          <ac:chgData name="Ali Elkline" userId="8e211b91f7705941" providerId="LiveId" clId="{126F626C-9B16-492B-8A10-8CBCB59ADAC4}" dt="2025-05-13T00:54:41.461" v="338" actId="1076"/>
          <ac:picMkLst>
            <pc:docMk/>
            <pc:sldMk cId="2277332565" sldId="281"/>
            <ac:picMk id="4" creationId="{766D0595-D1B2-54FB-494B-F9AA07E17083}"/>
          </ac:picMkLst>
        </pc:picChg>
        <pc:picChg chg="del">
          <ac:chgData name="Ali Elkline" userId="8e211b91f7705941" providerId="LiveId" clId="{126F626C-9B16-492B-8A10-8CBCB59ADAC4}" dt="2025-05-13T00:54:38.318" v="336" actId="478"/>
          <ac:picMkLst>
            <pc:docMk/>
            <pc:sldMk cId="2277332565" sldId="281"/>
            <ac:picMk id="5" creationId="{AA7FF826-8E7E-E680-C9B7-3C5BBE844E80}"/>
          </ac:picMkLst>
        </pc:picChg>
      </pc:sldChg>
      <pc:sldChg chg="addSp delSp modSp add mod">
        <pc:chgData name="Ali Elkline" userId="8e211b91f7705941" providerId="LiveId" clId="{126F626C-9B16-492B-8A10-8CBCB59ADAC4}" dt="2025-05-13T00:56:18.213" v="344" actId="1076"/>
        <pc:sldMkLst>
          <pc:docMk/>
          <pc:sldMk cId="2806236485" sldId="282"/>
        </pc:sldMkLst>
        <pc:picChg chg="del">
          <ac:chgData name="Ali Elkline" userId="8e211b91f7705941" providerId="LiveId" clId="{126F626C-9B16-492B-8A10-8CBCB59ADAC4}" dt="2025-05-13T00:55:44.630" v="340" actId="478"/>
          <ac:picMkLst>
            <pc:docMk/>
            <pc:sldMk cId="2806236485" sldId="282"/>
            <ac:picMk id="4" creationId="{86608439-12BB-95A4-8CF0-45C761E8A5DC}"/>
          </ac:picMkLst>
        </pc:picChg>
        <pc:picChg chg="add mod">
          <ac:chgData name="Ali Elkline" userId="8e211b91f7705941" providerId="LiveId" clId="{126F626C-9B16-492B-8A10-8CBCB59ADAC4}" dt="2025-05-13T00:56:18.213" v="344" actId="1076"/>
          <ac:picMkLst>
            <pc:docMk/>
            <pc:sldMk cId="2806236485" sldId="282"/>
            <ac:picMk id="5" creationId="{C78721CC-64BC-F47A-C352-7876FFCFD02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4132F-BE0A-4831-A1F3-4493BFF0FF7B}" type="datetimeFigureOut">
              <a:rPr lang="en-US" smtClean="0"/>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02191-B852-44C9-9D64-C2A66BD8770C}" type="slidenum">
              <a:rPr lang="en-US" smtClean="0"/>
              <a:t>‹#›</a:t>
            </a:fld>
            <a:endParaRPr lang="en-US"/>
          </a:p>
        </p:txBody>
      </p:sp>
    </p:spTree>
    <p:extLst>
      <p:ext uri="{BB962C8B-B14F-4D97-AF65-F5344CB8AC3E}">
        <p14:creationId xmlns:p14="http://schemas.microsoft.com/office/powerpoint/2010/main" val="2623618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F02191-B852-44C9-9D64-C2A66BD8770C}" type="slidenum">
              <a:rPr lang="en-US" smtClean="0"/>
              <a:t>8</a:t>
            </a:fld>
            <a:endParaRPr lang="en-US"/>
          </a:p>
        </p:txBody>
      </p:sp>
    </p:spTree>
    <p:extLst>
      <p:ext uri="{BB962C8B-B14F-4D97-AF65-F5344CB8AC3E}">
        <p14:creationId xmlns:p14="http://schemas.microsoft.com/office/powerpoint/2010/main" val="311659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7BAA62-FD52-D243-86F8-D1702FE755D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blackboard with a wooden frame">
            <a:extLst>
              <a:ext uri="{FF2B5EF4-FFF2-40B4-BE49-F238E27FC236}">
                <a16:creationId xmlns:a16="http://schemas.microsoft.com/office/drawing/2014/main" id="{E3525AB7-2E61-2A31-F298-E448A2E4DEA8}"/>
              </a:ext>
            </a:extLst>
          </p:cNvPr>
          <p:cNvPicPr>
            <a:picLocks noGrp="1" noRot="1" noChangeAspect="1" noMove="1" noResize="1" noEditPoints="1" noAdjustHandles="1" noChangeArrowheads="1" noChangeShapeType="1" noCrop="1"/>
          </p:cNvPicPr>
          <p:nvPr/>
        </p:nvPicPr>
        <p:blipFill>
          <a:blip r:embed="rId2">
            <a:alphaModFix amt="40000"/>
          </a:blip>
          <a:srcRect/>
          <a:stretch/>
        </p:blipFill>
        <p:spPr>
          <a:xfrm>
            <a:off x="20" y="10"/>
            <a:ext cx="12191979" cy="6857990"/>
          </a:xfrm>
          <a:prstGeom prst="rect">
            <a:avLst/>
          </a:prstGeom>
        </p:spPr>
      </p:pic>
      <p:sp>
        <p:nvSpPr>
          <p:cNvPr id="3" name="TextBox 2">
            <a:extLst>
              <a:ext uri="{FF2B5EF4-FFF2-40B4-BE49-F238E27FC236}">
                <a16:creationId xmlns:a16="http://schemas.microsoft.com/office/drawing/2014/main" id="{76064ACA-37BB-E592-F863-F761F3CE5311}"/>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a:solidFill>
                  <a:schemeClr val="bg1"/>
                </a:solidFill>
                <a:latin typeface="+mj-lt"/>
                <a:ea typeface="+mj-ea"/>
                <a:cs typeface="+mj-cs"/>
              </a:rPr>
              <a:t>Team 10:</a:t>
            </a:r>
          </a:p>
        </p:txBody>
      </p:sp>
      <p:sp>
        <p:nvSpPr>
          <p:cNvPr id="2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02BEB07-A6E1-D7AC-5779-CBA285A7465E}"/>
              </a:ext>
            </a:extLst>
          </p:cNvPr>
          <p:cNvSpPr txBox="1"/>
          <p:nvPr/>
        </p:nvSpPr>
        <p:spPr>
          <a:xfrm>
            <a:off x="838200" y="2004446"/>
            <a:ext cx="10515600" cy="4176897"/>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i="1">
                <a:solidFill>
                  <a:schemeClr val="bg1"/>
                </a:solidFill>
              </a:rPr>
              <a:t>Ali Ayman Ali</a:t>
            </a:r>
          </a:p>
          <a:p>
            <a:pPr marL="285750" indent="-228600">
              <a:lnSpc>
                <a:spcPct val="90000"/>
              </a:lnSpc>
              <a:spcAft>
                <a:spcPts val="600"/>
              </a:spcAft>
              <a:buFont typeface="Arial" panose="020B0604020202020204" pitchFamily="34" charset="0"/>
              <a:buChar char="•"/>
            </a:pPr>
            <a:r>
              <a:rPr lang="en-US" sz="2200" i="1">
                <a:solidFill>
                  <a:schemeClr val="bg1"/>
                </a:solidFill>
              </a:rPr>
              <a:t>Abdelrahman Ahmed Abdelghaffar</a:t>
            </a:r>
          </a:p>
          <a:p>
            <a:pPr marL="285750" indent="-228600">
              <a:lnSpc>
                <a:spcPct val="90000"/>
              </a:lnSpc>
              <a:spcAft>
                <a:spcPts val="600"/>
              </a:spcAft>
              <a:buFont typeface="Arial" panose="020B0604020202020204" pitchFamily="34" charset="0"/>
              <a:buChar char="•"/>
            </a:pPr>
            <a:r>
              <a:rPr lang="en-US" sz="2200" i="1">
                <a:solidFill>
                  <a:schemeClr val="bg1"/>
                </a:solidFill>
              </a:rPr>
              <a:t>Ali Mohammed Saad</a:t>
            </a:r>
          </a:p>
        </p:txBody>
      </p:sp>
    </p:spTree>
    <p:extLst>
      <p:ext uri="{BB962C8B-B14F-4D97-AF65-F5344CB8AC3E}">
        <p14:creationId xmlns:p14="http://schemas.microsoft.com/office/powerpoint/2010/main" val="3134461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80EFE-5540-AF27-1963-5EF738B9F89B}"/>
            </a:ext>
          </a:extLst>
        </p:cNvPr>
        <p:cNvGrpSpPr/>
        <p:nvPr/>
      </p:nvGrpSpPr>
      <p:grpSpPr>
        <a:xfrm>
          <a:off x="0" y="0"/>
          <a:ext cx="0" cy="0"/>
          <a:chOff x="0" y="0"/>
          <a:chExt cx="0" cy="0"/>
        </a:xfrm>
      </p:grpSpPr>
      <p:pic>
        <p:nvPicPr>
          <p:cNvPr id="2" name="Picture 1" descr="A blackboard with a wooden frame">
            <a:extLst>
              <a:ext uri="{FF2B5EF4-FFF2-40B4-BE49-F238E27FC236}">
                <a16:creationId xmlns:a16="http://schemas.microsoft.com/office/drawing/2014/main" id="{A9CBA72A-743A-51A8-3F46-95AF98090E2C}"/>
              </a:ext>
            </a:extLst>
          </p:cNvPr>
          <p:cNvPicPr>
            <a:picLocks noGrp="1" noRot="1" noChangeAspect="1" noMove="1" noResize="1" noEditPoints="1" noAdjustHandles="1" noChangeArrowheads="1" noChangeShapeType="1" noCrop="1"/>
          </p:cNvPicPr>
          <p:nvPr/>
        </p:nvPicPr>
        <p:blipFill>
          <a:blip r:embed="rId2"/>
          <a:srcRect b="19"/>
          <a:stretch/>
        </p:blipFill>
        <p:spPr>
          <a:xfrm>
            <a:off x="20" y="1282"/>
            <a:ext cx="12191980" cy="6856718"/>
          </a:xfrm>
          <a:prstGeom prst="rect">
            <a:avLst/>
          </a:prstGeom>
        </p:spPr>
      </p:pic>
      <p:sp>
        <p:nvSpPr>
          <p:cNvPr id="19" name="TextBox 18">
            <a:extLst>
              <a:ext uri="{FF2B5EF4-FFF2-40B4-BE49-F238E27FC236}">
                <a16:creationId xmlns:a16="http://schemas.microsoft.com/office/drawing/2014/main" id="{6DD9D014-6E62-AF03-5FD9-CDC3328E8C48}"/>
              </a:ext>
            </a:extLst>
          </p:cNvPr>
          <p:cNvSpPr txBox="1"/>
          <p:nvPr/>
        </p:nvSpPr>
        <p:spPr>
          <a:xfrm>
            <a:off x="810016" y="510566"/>
            <a:ext cx="1022222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FFFF"/>
                </a:solidFill>
              </a:rPr>
              <a:t>4.</a:t>
            </a:r>
            <a:r>
              <a:rPr lang="en-US" sz="3200" b="1" dirty="0">
                <a:solidFill>
                  <a:srgbClr val="FFFFFF"/>
                </a:solidFill>
              </a:rPr>
              <a:t> </a:t>
            </a:r>
            <a:r>
              <a:rPr lang="en-US" sz="2000" dirty="0">
                <a:solidFill>
                  <a:schemeClr val="bg1"/>
                </a:solidFill>
              </a:rPr>
              <a:t>Find the longest diameter of a given binary tree. The diameter is the longest path between any two nodes, which might or might not pass through the root</a:t>
            </a:r>
          </a:p>
        </p:txBody>
      </p:sp>
      <p:pic>
        <p:nvPicPr>
          <p:cNvPr id="5" name="Picture 4" descr="A screen shot of a computer code&#10;&#10;AI-generated content may be incorrect.">
            <a:extLst>
              <a:ext uri="{FF2B5EF4-FFF2-40B4-BE49-F238E27FC236}">
                <a16:creationId xmlns:a16="http://schemas.microsoft.com/office/drawing/2014/main" id="{798BF2FD-584A-90A1-8718-DD0BB37EB6DD}"/>
              </a:ext>
            </a:extLst>
          </p:cNvPr>
          <p:cNvPicPr>
            <a:picLocks noChangeAspect="1"/>
          </p:cNvPicPr>
          <p:nvPr/>
        </p:nvPicPr>
        <p:blipFill>
          <a:blip r:embed="rId3"/>
          <a:stretch>
            <a:fillRect/>
          </a:stretch>
        </p:blipFill>
        <p:spPr>
          <a:xfrm>
            <a:off x="1041300" y="1712149"/>
            <a:ext cx="5267325" cy="3819525"/>
          </a:xfrm>
          <a:prstGeom prst="rect">
            <a:avLst/>
          </a:prstGeom>
        </p:spPr>
      </p:pic>
      <p:pic>
        <p:nvPicPr>
          <p:cNvPr id="8" name="Picture 7" descr="A diagram of a diagram&#10;&#10;AI-generated content may be incorrect.">
            <a:extLst>
              <a:ext uri="{FF2B5EF4-FFF2-40B4-BE49-F238E27FC236}">
                <a16:creationId xmlns:a16="http://schemas.microsoft.com/office/drawing/2014/main" id="{5056FDA3-14FE-E749-F238-8E5CF85F8300}"/>
              </a:ext>
            </a:extLst>
          </p:cNvPr>
          <p:cNvPicPr>
            <a:picLocks noChangeAspect="1"/>
          </p:cNvPicPr>
          <p:nvPr/>
        </p:nvPicPr>
        <p:blipFill>
          <a:blip r:embed="rId4"/>
          <a:stretch>
            <a:fillRect/>
          </a:stretch>
        </p:blipFill>
        <p:spPr>
          <a:xfrm>
            <a:off x="6646521" y="1849900"/>
            <a:ext cx="4503035" cy="3158202"/>
          </a:xfrm>
          <a:prstGeom prst="rect">
            <a:avLst/>
          </a:prstGeom>
        </p:spPr>
      </p:pic>
    </p:spTree>
    <p:extLst>
      <p:ext uri="{BB962C8B-B14F-4D97-AF65-F5344CB8AC3E}">
        <p14:creationId xmlns:p14="http://schemas.microsoft.com/office/powerpoint/2010/main" val="2948884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2812D-75D6-A9A1-69F0-C69CDC9D4D58}"/>
            </a:ext>
          </a:extLst>
        </p:cNvPr>
        <p:cNvGrpSpPr/>
        <p:nvPr/>
      </p:nvGrpSpPr>
      <p:grpSpPr>
        <a:xfrm>
          <a:off x="0" y="0"/>
          <a:ext cx="0" cy="0"/>
          <a:chOff x="0" y="0"/>
          <a:chExt cx="0" cy="0"/>
        </a:xfrm>
      </p:grpSpPr>
      <p:pic>
        <p:nvPicPr>
          <p:cNvPr id="2" name="Picture 1" descr="A blackboard with a wooden frame">
            <a:extLst>
              <a:ext uri="{FF2B5EF4-FFF2-40B4-BE49-F238E27FC236}">
                <a16:creationId xmlns:a16="http://schemas.microsoft.com/office/drawing/2014/main" id="{6F13F99F-D5D4-4888-D44D-5142C4245C4C}"/>
              </a:ext>
            </a:extLst>
          </p:cNvPr>
          <p:cNvPicPr>
            <a:picLocks noGrp="1" noRot="1" noChangeAspect="1" noMove="1" noResize="1" noEditPoints="1" noAdjustHandles="1" noChangeArrowheads="1" noChangeShapeType="1" noCrop="1"/>
          </p:cNvPicPr>
          <p:nvPr/>
        </p:nvPicPr>
        <p:blipFill>
          <a:blip r:embed="rId2"/>
          <a:srcRect b="19"/>
          <a:stretch/>
        </p:blipFill>
        <p:spPr>
          <a:xfrm>
            <a:off x="20" y="1282"/>
            <a:ext cx="12191980" cy="6856718"/>
          </a:xfrm>
          <a:prstGeom prst="rect">
            <a:avLst/>
          </a:prstGeom>
        </p:spPr>
      </p:pic>
      <p:sp>
        <p:nvSpPr>
          <p:cNvPr id="19" name="TextBox 18">
            <a:extLst>
              <a:ext uri="{FF2B5EF4-FFF2-40B4-BE49-F238E27FC236}">
                <a16:creationId xmlns:a16="http://schemas.microsoft.com/office/drawing/2014/main" id="{6E2FD868-BA2F-1140-C024-CDBEC6F9B4C1}"/>
              </a:ext>
            </a:extLst>
          </p:cNvPr>
          <p:cNvSpPr txBox="1"/>
          <p:nvPr/>
        </p:nvSpPr>
        <p:spPr>
          <a:xfrm>
            <a:off x="810016" y="510566"/>
            <a:ext cx="1022222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FFFF"/>
                </a:solidFill>
              </a:rPr>
              <a:t>5.</a:t>
            </a:r>
            <a:r>
              <a:rPr lang="en-US" sz="3200" b="1" dirty="0">
                <a:solidFill>
                  <a:srgbClr val="FFFFFF"/>
                </a:solidFill>
              </a:rPr>
              <a:t> </a:t>
            </a:r>
            <a:r>
              <a:rPr lang="en-US" sz="2000" dirty="0">
                <a:solidFill>
                  <a:schemeClr val="bg1"/>
                </a:solidFill>
              </a:rPr>
              <a:t>Reorder linked list even before odd whilst preserving the initial order of the even and odd numbers </a:t>
            </a:r>
          </a:p>
        </p:txBody>
      </p:sp>
      <p:pic>
        <p:nvPicPr>
          <p:cNvPr id="3" name="Picture 2" descr="A computer screen shot of a program code&#10;&#10;AI-generated content may be incorrect.">
            <a:extLst>
              <a:ext uri="{FF2B5EF4-FFF2-40B4-BE49-F238E27FC236}">
                <a16:creationId xmlns:a16="http://schemas.microsoft.com/office/drawing/2014/main" id="{D8C5210D-77FF-F282-2B9F-FDEB5BC9A924}"/>
              </a:ext>
            </a:extLst>
          </p:cNvPr>
          <p:cNvPicPr>
            <a:picLocks noChangeAspect="1"/>
          </p:cNvPicPr>
          <p:nvPr/>
        </p:nvPicPr>
        <p:blipFill>
          <a:blip r:embed="rId3"/>
          <a:stretch>
            <a:fillRect/>
          </a:stretch>
        </p:blipFill>
        <p:spPr>
          <a:xfrm>
            <a:off x="810891" y="1402345"/>
            <a:ext cx="5438775" cy="4400550"/>
          </a:xfrm>
          <a:prstGeom prst="rect">
            <a:avLst/>
          </a:prstGeom>
        </p:spPr>
      </p:pic>
      <p:pic>
        <p:nvPicPr>
          <p:cNvPr id="4" name="Picture 3" descr="A diagram of a diagram&#10;&#10;AI-generated content may be incorrect.">
            <a:extLst>
              <a:ext uri="{FF2B5EF4-FFF2-40B4-BE49-F238E27FC236}">
                <a16:creationId xmlns:a16="http://schemas.microsoft.com/office/drawing/2014/main" id="{CB8728FC-0DC9-E874-79D9-71CDCCAF07FC}"/>
              </a:ext>
            </a:extLst>
          </p:cNvPr>
          <p:cNvPicPr>
            <a:picLocks noChangeAspect="1"/>
          </p:cNvPicPr>
          <p:nvPr/>
        </p:nvPicPr>
        <p:blipFill>
          <a:blip r:embed="rId4"/>
          <a:stretch>
            <a:fillRect/>
          </a:stretch>
        </p:blipFill>
        <p:spPr>
          <a:xfrm>
            <a:off x="6548887" y="2181764"/>
            <a:ext cx="4465898" cy="1335911"/>
          </a:xfrm>
          <a:prstGeom prst="rect">
            <a:avLst/>
          </a:prstGeom>
        </p:spPr>
      </p:pic>
    </p:spTree>
    <p:extLst>
      <p:ext uri="{BB962C8B-B14F-4D97-AF65-F5344CB8AC3E}">
        <p14:creationId xmlns:p14="http://schemas.microsoft.com/office/powerpoint/2010/main" val="371344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99A4A-517D-8E7C-F9B5-44BB7A39BE6B}"/>
            </a:ext>
          </a:extLst>
        </p:cNvPr>
        <p:cNvGrpSpPr/>
        <p:nvPr/>
      </p:nvGrpSpPr>
      <p:grpSpPr>
        <a:xfrm>
          <a:off x="0" y="0"/>
          <a:ext cx="0" cy="0"/>
          <a:chOff x="0" y="0"/>
          <a:chExt cx="0" cy="0"/>
        </a:xfrm>
      </p:grpSpPr>
      <p:pic>
        <p:nvPicPr>
          <p:cNvPr id="2" name="Picture 1" descr="A blackboard with a wooden frame">
            <a:extLst>
              <a:ext uri="{FF2B5EF4-FFF2-40B4-BE49-F238E27FC236}">
                <a16:creationId xmlns:a16="http://schemas.microsoft.com/office/drawing/2014/main" id="{08BCEFA6-5411-E670-AE74-5B3C1C217AA1}"/>
              </a:ext>
            </a:extLst>
          </p:cNvPr>
          <p:cNvPicPr>
            <a:picLocks noGrp="1" noRot="1" noChangeAspect="1" noMove="1" noResize="1" noEditPoints="1" noAdjustHandles="1" noChangeArrowheads="1" noChangeShapeType="1" noCrop="1"/>
          </p:cNvPicPr>
          <p:nvPr/>
        </p:nvPicPr>
        <p:blipFill>
          <a:blip r:embed="rId2"/>
          <a:srcRect b="19"/>
          <a:stretch/>
        </p:blipFill>
        <p:spPr>
          <a:xfrm>
            <a:off x="20" y="1282"/>
            <a:ext cx="12191980" cy="6856718"/>
          </a:xfrm>
          <a:prstGeom prst="rect">
            <a:avLst/>
          </a:prstGeom>
        </p:spPr>
      </p:pic>
      <p:sp>
        <p:nvSpPr>
          <p:cNvPr id="19" name="TextBox 18">
            <a:extLst>
              <a:ext uri="{FF2B5EF4-FFF2-40B4-BE49-F238E27FC236}">
                <a16:creationId xmlns:a16="http://schemas.microsoft.com/office/drawing/2014/main" id="{75971C56-E253-0496-66E5-D26CBCF9A46A}"/>
              </a:ext>
            </a:extLst>
          </p:cNvPr>
          <p:cNvSpPr txBox="1"/>
          <p:nvPr/>
        </p:nvSpPr>
        <p:spPr>
          <a:xfrm>
            <a:off x="810016" y="510566"/>
            <a:ext cx="1022222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FFFFFF"/>
                </a:solidFill>
              </a:rPr>
              <a:t>6.</a:t>
            </a:r>
            <a:r>
              <a:rPr lang="en-US" sz="3200" b="1" dirty="0">
                <a:solidFill>
                  <a:srgbClr val="FFFFFF"/>
                </a:solidFill>
              </a:rPr>
              <a:t> </a:t>
            </a:r>
            <a:r>
              <a:rPr lang="en-US" sz="2000" dirty="0">
                <a:solidFill>
                  <a:schemeClr val="bg1"/>
                </a:solidFill>
                <a:ea typeface="+mn-lt"/>
                <a:cs typeface="+mn-lt"/>
              </a:rPr>
              <a:t>Lowest common ancestor (LCA) in a BST </a:t>
            </a:r>
            <a:endParaRPr lang="en-US" sz="2000" dirty="0">
              <a:solidFill>
                <a:schemeClr val="bg1"/>
              </a:solidFill>
            </a:endParaRPr>
          </a:p>
        </p:txBody>
      </p:sp>
      <p:pic>
        <p:nvPicPr>
          <p:cNvPr id="3" name="Picture 2" descr="A screenshot of a computer program&#10;&#10;AI-generated content may be incorrect.">
            <a:extLst>
              <a:ext uri="{FF2B5EF4-FFF2-40B4-BE49-F238E27FC236}">
                <a16:creationId xmlns:a16="http://schemas.microsoft.com/office/drawing/2014/main" id="{9FC06E99-A6E4-B737-5B00-37BA4F68FF43}"/>
              </a:ext>
            </a:extLst>
          </p:cNvPr>
          <p:cNvPicPr>
            <a:picLocks noChangeAspect="1"/>
          </p:cNvPicPr>
          <p:nvPr/>
        </p:nvPicPr>
        <p:blipFill>
          <a:blip r:embed="rId3"/>
          <a:stretch>
            <a:fillRect/>
          </a:stretch>
        </p:blipFill>
        <p:spPr>
          <a:xfrm>
            <a:off x="806972" y="1709074"/>
            <a:ext cx="5581650" cy="3430205"/>
          </a:xfrm>
          <a:prstGeom prst="rect">
            <a:avLst/>
          </a:prstGeom>
        </p:spPr>
      </p:pic>
      <p:pic>
        <p:nvPicPr>
          <p:cNvPr id="4" name="Picture 3" descr="A screenshot of a game&#10;&#10;AI-generated content may be incorrect.">
            <a:extLst>
              <a:ext uri="{FF2B5EF4-FFF2-40B4-BE49-F238E27FC236}">
                <a16:creationId xmlns:a16="http://schemas.microsoft.com/office/drawing/2014/main" id="{CF80AF0A-9215-1C23-BC08-884A1438BBBC}"/>
              </a:ext>
            </a:extLst>
          </p:cNvPr>
          <p:cNvPicPr>
            <a:picLocks noChangeAspect="1"/>
          </p:cNvPicPr>
          <p:nvPr/>
        </p:nvPicPr>
        <p:blipFill>
          <a:blip r:embed="rId4"/>
          <a:srcRect l="27462" t="-116" r="-139" b="-291"/>
          <a:stretch/>
        </p:blipFill>
        <p:spPr>
          <a:xfrm>
            <a:off x="6492132" y="1714816"/>
            <a:ext cx="5060329" cy="3337742"/>
          </a:xfrm>
          <a:prstGeom prst="rect">
            <a:avLst/>
          </a:prstGeom>
        </p:spPr>
      </p:pic>
    </p:spTree>
    <p:extLst>
      <p:ext uri="{BB962C8B-B14F-4D97-AF65-F5344CB8AC3E}">
        <p14:creationId xmlns:p14="http://schemas.microsoft.com/office/powerpoint/2010/main" val="1227472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blackboard with a wooden frame">
            <a:extLst>
              <a:ext uri="{FF2B5EF4-FFF2-40B4-BE49-F238E27FC236}">
                <a16:creationId xmlns:a16="http://schemas.microsoft.com/office/drawing/2014/main" id="{FD9B3137-B3FD-B48F-6754-614A5D91C0AF}"/>
              </a:ext>
            </a:extLst>
          </p:cNvPr>
          <p:cNvPicPr>
            <a:picLocks noGrp="1" noRot="1" noChangeAspect="1" noMove="1" noResize="1" noEditPoints="1" noAdjustHandles="1" noChangeArrowheads="1" noChangeShapeType="1" noCrop="1"/>
          </p:cNvPicPr>
          <p:nvPr/>
        </p:nvPicPr>
        <p:blipFill>
          <a:blip r:embed="rId2"/>
          <a:srcRect b="19"/>
          <a:stretch/>
        </p:blipFill>
        <p:spPr>
          <a:xfrm>
            <a:off x="20" y="1282"/>
            <a:ext cx="12191980" cy="6856718"/>
          </a:xfrm>
          <a:prstGeom prst="rect">
            <a:avLst/>
          </a:prstGeom>
        </p:spPr>
      </p:pic>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8485EE68-F00F-5146-24C6-13C6F9701675}"/>
              </a:ext>
            </a:extLst>
          </p:cNvPr>
          <p:cNvSpPr txBox="1"/>
          <p:nvPr/>
        </p:nvSpPr>
        <p:spPr>
          <a:xfrm>
            <a:off x="709301" y="632388"/>
            <a:ext cx="4789196" cy="369332"/>
          </a:xfrm>
          <a:prstGeom prst="rect">
            <a:avLst/>
          </a:prstGeom>
          <a:noFill/>
        </p:spPr>
        <p:txBody>
          <a:bodyPr wrap="none" rtlCol="0">
            <a:spAutoFit/>
          </a:bodyPr>
          <a:lstStyle/>
          <a:p>
            <a:r>
              <a:rPr lang="en-US" b="1" dirty="0">
                <a:solidFill>
                  <a:schemeClr val="bg1"/>
                </a:solidFill>
              </a:rPr>
              <a:t>7.Convert Sorted Array to Binary Search Tree</a:t>
            </a:r>
          </a:p>
        </p:txBody>
      </p:sp>
      <p:sp>
        <p:nvSpPr>
          <p:cNvPr id="11" name="TextBox 10">
            <a:extLst>
              <a:ext uri="{FF2B5EF4-FFF2-40B4-BE49-F238E27FC236}">
                <a16:creationId xmlns:a16="http://schemas.microsoft.com/office/drawing/2014/main" id="{D93E0D79-03B6-9650-1AD7-1E9EB273985C}"/>
              </a:ext>
            </a:extLst>
          </p:cNvPr>
          <p:cNvSpPr txBox="1"/>
          <p:nvPr/>
        </p:nvSpPr>
        <p:spPr>
          <a:xfrm>
            <a:off x="707777" y="1001720"/>
            <a:ext cx="6514032" cy="523220"/>
          </a:xfrm>
          <a:prstGeom prst="rect">
            <a:avLst/>
          </a:prstGeom>
          <a:noFill/>
        </p:spPr>
        <p:txBody>
          <a:bodyPr wrap="square">
            <a:spAutoFit/>
          </a:bodyPr>
          <a:lstStyle/>
          <a:p>
            <a:r>
              <a:rPr lang="en-US" sz="1400">
                <a:solidFill>
                  <a:schemeClr val="bg1"/>
                </a:solidFill>
              </a:rPr>
              <a:t>Given an integer array </a:t>
            </a:r>
            <a:r>
              <a:rPr lang="en-US" sz="1400" err="1">
                <a:highlight>
                  <a:srgbClr val="FFFF00"/>
                </a:highlight>
              </a:rPr>
              <a:t>nums</a:t>
            </a:r>
            <a:r>
              <a:rPr lang="en-US" sz="1400">
                <a:solidFill>
                  <a:schemeClr val="bg1"/>
                </a:solidFill>
              </a:rPr>
              <a:t> where the elements are sorted in ascending order, convert it to a height-balanced binary search tree.</a:t>
            </a:r>
          </a:p>
        </p:txBody>
      </p:sp>
      <p:pic>
        <p:nvPicPr>
          <p:cNvPr id="13" name="Picture 12" descr="A diagram of a network&#10;&#10;AI-generated content may be incorrect.">
            <a:extLst>
              <a:ext uri="{FF2B5EF4-FFF2-40B4-BE49-F238E27FC236}">
                <a16:creationId xmlns:a16="http://schemas.microsoft.com/office/drawing/2014/main" id="{D82F4C86-3722-474C-E63D-282772AB4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777" y="1894272"/>
            <a:ext cx="2401183" cy="1765108"/>
          </a:xfrm>
          <a:prstGeom prst="rect">
            <a:avLst/>
          </a:prstGeom>
        </p:spPr>
      </p:pic>
      <p:sp>
        <p:nvSpPr>
          <p:cNvPr id="16" name="TextBox 15">
            <a:extLst>
              <a:ext uri="{FF2B5EF4-FFF2-40B4-BE49-F238E27FC236}">
                <a16:creationId xmlns:a16="http://schemas.microsoft.com/office/drawing/2014/main" id="{883404CE-6879-BF12-CAFB-3555F6A6A446}"/>
              </a:ext>
            </a:extLst>
          </p:cNvPr>
          <p:cNvSpPr txBox="1"/>
          <p:nvPr/>
        </p:nvSpPr>
        <p:spPr>
          <a:xfrm>
            <a:off x="707777" y="4028712"/>
            <a:ext cx="6116320" cy="646331"/>
          </a:xfrm>
          <a:prstGeom prst="rect">
            <a:avLst/>
          </a:prstGeom>
          <a:noFill/>
        </p:spPr>
        <p:txBody>
          <a:bodyPr wrap="square">
            <a:spAutoFit/>
          </a:bodyPr>
          <a:lstStyle/>
          <a:p>
            <a:r>
              <a:rPr lang="en-US">
                <a:solidFill>
                  <a:schemeClr val="bg1"/>
                </a:solidFill>
              </a:rPr>
              <a:t>Input: </a:t>
            </a:r>
            <a:r>
              <a:rPr lang="en-US" err="1">
                <a:solidFill>
                  <a:schemeClr val="bg1"/>
                </a:solidFill>
              </a:rPr>
              <a:t>nums</a:t>
            </a:r>
            <a:r>
              <a:rPr lang="en-US">
                <a:solidFill>
                  <a:schemeClr val="bg1"/>
                </a:solidFill>
              </a:rPr>
              <a:t> = [-10,-3,0,5,9]</a:t>
            </a:r>
          </a:p>
          <a:p>
            <a:r>
              <a:rPr lang="en-US">
                <a:solidFill>
                  <a:schemeClr val="bg1"/>
                </a:solidFill>
              </a:rPr>
              <a:t>Output: [0,-3,9,-10,null,5]</a:t>
            </a:r>
          </a:p>
        </p:txBody>
      </p:sp>
      <p:pic>
        <p:nvPicPr>
          <p:cNvPr id="18" name="Picture 17">
            <a:extLst>
              <a:ext uri="{FF2B5EF4-FFF2-40B4-BE49-F238E27FC236}">
                <a16:creationId xmlns:a16="http://schemas.microsoft.com/office/drawing/2014/main" id="{ABE589E7-DF48-658F-DB4E-C4F2524284BB}"/>
              </a:ext>
            </a:extLst>
          </p:cNvPr>
          <p:cNvPicPr>
            <a:picLocks noChangeAspect="1"/>
          </p:cNvPicPr>
          <p:nvPr/>
        </p:nvPicPr>
        <p:blipFill>
          <a:blip r:embed="rId4"/>
          <a:stretch>
            <a:fillRect/>
          </a:stretch>
        </p:blipFill>
        <p:spPr>
          <a:xfrm>
            <a:off x="6878299" y="684156"/>
            <a:ext cx="4709132" cy="5042019"/>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6D35FB-82F7-8FB5-2CE6-33ABEB8D8AB8}"/>
            </a:ext>
          </a:extLst>
        </p:cNvPr>
        <p:cNvGrpSpPr/>
        <p:nvPr/>
      </p:nvGrpSpPr>
      <p:grpSpPr>
        <a:xfrm>
          <a:off x="0" y="0"/>
          <a:ext cx="0" cy="0"/>
          <a:chOff x="0" y="0"/>
          <a:chExt cx="0" cy="0"/>
        </a:xfrm>
      </p:grpSpPr>
      <p:pic>
        <p:nvPicPr>
          <p:cNvPr id="2" name="Picture 1" descr="A blackboard with a wooden frame">
            <a:extLst>
              <a:ext uri="{FF2B5EF4-FFF2-40B4-BE49-F238E27FC236}">
                <a16:creationId xmlns:a16="http://schemas.microsoft.com/office/drawing/2014/main" id="{77815595-23E8-E0FD-D6A6-08DFA70D3C68}"/>
              </a:ext>
            </a:extLst>
          </p:cNvPr>
          <p:cNvPicPr>
            <a:picLocks noGrp="1" noRot="1" noChangeAspect="1" noMove="1" noResize="1" noEditPoints="1" noAdjustHandles="1" noChangeArrowheads="1" noChangeShapeType="1" noCrop="1"/>
          </p:cNvPicPr>
          <p:nvPr/>
        </p:nvPicPr>
        <p:blipFill>
          <a:blip r:embed="rId2"/>
          <a:srcRect b="19"/>
          <a:stretch/>
        </p:blipFill>
        <p:spPr>
          <a:xfrm>
            <a:off x="20" y="1282"/>
            <a:ext cx="12191980" cy="6856718"/>
          </a:xfrm>
          <a:prstGeom prst="rect">
            <a:avLst/>
          </a:prstGeom>
        </p:spPr>
      </p:pic>
      <p:sp>
        <p:nvSpPr>
          <p:cNvPr id="7" name="Rectangle 6">
            <a:extLst>
              <a:ext uri="{FF2B5EF4-FFF2-40B4-BE49-F238E27FC236}">
                <a16:creationId xmlns:a16="http://schemas.microsoft.com/office/drawing/2014/main" id="{2AF5D2A0-FDAB-2275-C030-50C82CF7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94CDB918-A567-D969-1EF2-1AE2902A9427}"/>
              </a:ext>
            </a:extLst>
          </p:cNvPr>
          <p:cNvSpPr txBox="1"/>
          <p:nvPr/>
        </p:nvSpPr>
        <p:spPr>
          <a:xfrm>
            <a:off x="709301" y="632388"/>
            <a:ext cx="5447069" cy="369332"/>
          </a:xfrm>
          <a:prstGeom prst="rect">
            <a:avLst/>
          </a:prstGeom>
          <a:noFill/>
        </p:spPr>
        <p:txBody>
          <a:bodyPr wrap="none" rtlCol="0">
            <a:spAutoFit/>
          </a:bodyPr>
          <a:lstStyle/>
          <a:p>
            <a:r>
              <a:rPr lang="en-US" b="1" dirty="0">
                <a:solidFill>
                  <a:schemeClr val="bg1"/>
                </a:solidFill>
              </a:rPr>
              <a:t>8.Convert Binary Number in a Linked List to Integer</a:t>
            </a:r>
          </a:p>
        </p:txBody>
      </p:sp>
      <p:sp>
        <p:nvSpPr>
          <p:cNvPr id="11" name="TextBox 10">
            <a:extLst>
              <a:ext uri="{FF2B5EF4-FFF2-40B4-BE49-F238E27FC236}">
                <a16:creationId xmlns:a16="http://schemas.microsoft.com/office/drawing/2014/main" id="{CCFD3B02-2913-CA88-7ADA-24D2DF1684C6}"/>
              </a:ext>
            </a:extLst>
          </p:cNvPr>
          <p:cNvSpPr txBox="1"/>
          <p:nvPr/>
        </p:nvSpPr>
        <p:spPr>
          <a:xfrm>
            <a:off x="707777" y="1001720"/>
            <a:ext cx="6514032" cy="738664"/>
          </a:xfrm>
          <a:prstGeom prst="rect">
            <a:avLst/>
          </a:prstGeom>
          <a:noFill/>
        </p:spPr>
        <p:txBody>
          <a:bodyPr wrap="square">
            <a:spAutoFit/>
          </a:bodyPr>
          <a:lstStyle/>
          <a:p>
            <a:r>
              <a:rPr lang="en-US" sz="1400">
                <a:solidFill>
                  <a:schemeClr val="bg1"/>
                </a:solidFill>
              </a:rPr>
              <a:t>Given two integer arrays nums1 and nums2, return an array of their intersection. Each element in the result must be unique and you may return the result in any order.</a:t>
            </a:r>
          </a:p>
        </p:txBody>
      </p:sp>
      <p:sp>
        <p:nvSpPr>
          <p:cNvPr id="8" name="TextBox 7">
            <a:extLst>
              <a:ext uri="{FF2B5EF4-FFF2-40B4-BE49-F238E27FC236}">
                <a16:creationId xmlns:a16="http://schemas.microsoft.com/office/drawing/2014/main" id="{22E080C9-9D0F-55AF-783D-B1F9B3617E38}"/>
              </a:ext>
            </a:extLst>
          </p:cNvPr>
          <p:cNvSpPr txBox="1"/>
          <p:nvPr/>
        </p:nvSpPr>
        <p:spPr>
          <a:xfrm>
            <a:off x="707777" y="2081780"/>
            <a:ext cx="5197980" cy="2246769"/>
          </a:xfrm>
          <a:prstGeom prst="rect">
            <a:avLst/>
          </a:prstGeom>
          <a:noFill/>
        </p:spPr>
        <p:txBody>
          <a:bodyPr wrap="square">
            <a:spAutoFit/>
          </a:bodyPr>
          <a:lstStyle/>
          <a:p>
            <a:r>
              <a:rPr lang="en-US" sz="1400" b="1">
                <a:solidFill>
                  <a:schemeClr val="bg1"/>
                </a:solidFill>
              </a:rPr>
              <a:t>Example 2:</a:t>
            </a:r>
          </a:p>
          <a:p>
            <a:endParaRPr lang="en-US" sz="1400" b="1">
              <a:solidFill>
                <a:schemeClr val="bg1"/>
              </a:solidFill>
            </a:endParaRPr>
          </a:p>
          <a:p>
            <a:endParaRPr lang="en-US" sz="1400" b="1">
              <a:solidFill>
                <a:schemeClr val="bg1"/>
              </a:solidFill>
            </a:endParaRPr>
          </a:p>
          <a:p>
            <a:endParaRPr lang="en-US" sz="1400" b="1">
              <a:solidFill>
                <a:schemeClr val="bg1"/>
              </a:solidFill>
            </a:endParaRPr>
          </a:p>
          <a:p>
            <a:endParaRPr lang="en-US" sz="1400" b="1">
              <a:solidFill>
                <a:schemeClr val="bg1"/>
              </a:solidFill>
            </a:endParaRPr>
          </a:p>
          <a:p>
            <a:endParaRPr lang="en-US" sz="1400" b="1">
              <a:solidFill>
                <a:schemeClr val="bg1"/>
              </a:solidFill>
            </a:endParaRPr>
          </a:p>
          <a:p>
            <a:endParaRPr lang="en-US" sz="1400" b="1">
              <a:solidFill>
                <a:schemeClr val="bg1"/>
              </a:solidFill>
            </a:endParaRPr>
          </a:p>
          <a:p>
            <a:r>
              <a:rPr lang="en-US" sz="1400" b="1">
                <a:solidFill>
                  <a:schemeClr val="bg1"/>
                </a:solidFill>
              </a:rPr>
              <a:t>Input: head = [1,0,1]</a:t>
            </a:r>
          </a:p>
          <a:p>
            <a:r>
              <a:rPr lang="en-US" sz="1400" b="1">
                <a:solidFill>
                  <a:schemeClr val="bg1"/>
                </a:solidFill>
              </a:rPr>
              <a:t>Output: 5</a:t>
            </a:r>
          </a:p>
          <a:p>
            <a:r>
              <a:rPr lang="en-US" sz="1400" b="1">
                <a:solidFill>
                  <a:schemeClr val="bg1"/>
                </a:solidFill>
              </a:rPr>
              <a:t>Explanation: (101) in base 2 = (5) in base 10</a:t>
            </a:r>
          </a:p>
        </p:txBody>
      </p:sp>
      <p:sp>
        <p:nvSpPr>
          <p:cNvPr id="10" name="TextBox 9">
            <a:extLst>
              <a:ext uri="{FF2B5EF4-FFF2-40B4-BE49-F238E27FC236}">
                <a16:creationId xmlns:a16="http://schemas.microsoft.com/office/drawing/2014/main" id="{013E81C7-CF0D-DA28-5861-3BE2DEEA3E85}"/>
              </a:ext>
            </a:extLst>
          </p:cNvPr>
          <p:cNvSpPr txBox="1"/>
          <p:nvPr/>
        </p:nvSpPr>
        <p:spPr>
          <a:xfrm>
            <a:off x="707777" y="4566320"/>
            <a:ext cx="6114516" cy="954107"/>
          </a:xfrm>
          <a:prstGeom prst="rect">
            <a:avLst/>
          </a:prstGeom>
          <a:noFill/>
        </p:spPr>
        <p:txBody>
          <a:bodyPr wrap="square">
            <a:spAutoFit/>
          </a:bodyPr>
          <a:lstStyle/>
          <a:p>
            <a:r>
              <a:rPr lang="en-US" sz="1400" b="1">
                <a:solidFill>
                  <a:schemeClr val="bg1"/>
                </a:solidFill>
              </a:rPr>
              <a:t>Example 2:</a:t>
            </a:r>
          </a:p>
          <a:p>
            <a:endParaRPr lang="en-US" sz="1400" b="1">
              <a:solidFill>
                <a:schemeClr val="bg1"/>
              </a:solidFill>
            </a:endParaRPr>
          </a:p>
          <a:p>
            <a:r>
              <a:rPr lang="en-US" sz="1400" b="1">
                <a:solidFill>
                  <a:schemeClr val="bg1"/>
                </a:solidFill>
              </a:rPr>
              <a:t>Input: head = [0]</a:t>
            </a:r>
          </a:p>
          <a:p>
            <a:r>
              <a:rPr lang="en-US" sz="1400" b="1">
                <a:solidFill>
                  <a:schemeClr val="bg1"/>
                </a:solidFill>
              </a:rPr>
              <a:t>Output: 0</a:t>
            </a:r>
          </a:p>
        </p:txBody>
      </p:sp>
      <p:pic>
        <p:nvPicPr>
          <p:cNvPr id="6" name="Picture 5" descr="A black circle with a black arrow pointing to the center&#10;&#10;AI-generated content may be incorrect.">
            <a:extLst>
              <a:ext uri="{FF2B5EF4-FFF2-40B4-BE49-F238E27FC236}">
                <a16:creationId xmlns:a16="http://schemas.microsoft.com/office/drawing/2014/main" id="{A838D302-6887-0C41-4234-F06BFF58A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582" y="2486528"/>
            <a:ext cx="4057143" cy="1028571"/>
          </a:xfrm>
          <a:prstGeom prst="rect">
            <a:avLst/>
          </a:prstGeom>
        </p:spPr>
      </p:pic>
      <p:pic>
        <p:nvPicPr>
          <p:cNvPr id="13" name="Picture 12">
            <a:extLst>
              <a:ext uri="{FF2B5EF4-FFF2-40B4-BE49-F238E27FC236}">
                <a16:creationId xmlns:a16="http://schemas.microsoft.com/office/drawing/2014/main" id="{F4140ECC-B521-A175-683F-A7DA7E31DFC4}"/>
              </a:ext>
            </a:extLst>
          </p:cNvPr>
          <p:cNvPicPr>
            <a:picLocks noChangeAspect="1"/>
          </p:cNvPicPr>
          <p:nvPr/>
        </p:nvPicPr>
        <p:blipFill>
          <a:blip r:embed="rId4"/>
          <a:stretch>
            <a:fillRect/>
          </a:stretch>
        </p:blipFill>
        <p:spPr>
          <a:xfrm>
            <a:off x="6965459" y="701246"/>
            <a:ext cx="4585607" cy="5007836"/>
          </a:xfrm>
          <a:prstGeom prst="rect">
            <a:avLst/>
          </a:prstGeom>
        </p:spPr>
      </p:pic>
    </p:spTree>
    <p:extLst>
      <p:ext uri="{BB962C8B-B14F-4D97-AF65-F5344CB8AC3E}">
        <p14:creationId xmlns:p14="http://schemas.microsoft.com/office/powerpoint/2010/main" val="144027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12CB5F-AB60-1B1D-3C1B-E729FF7EB12B}"/>
            </a:ext>
          </a:extLst>
        </p:cNvPr>
        <p:cNvGrpSpPr/>
        <p:nvPr/>
      </p:nvGrpSpPr>
      <p:grpSpPr>
        <a:xfrm>
          <a:off x="0" y="0"/>
          <a:ext cx="0" cy="0"/>
          <a:chOff x="0" y="0"/>
          <a:chExt cx="0" cy="0"/>
        </a:xfrm>
      </p:grpSpPr>
      <p:pic>
        <p:nvPicPr>
          <p:cNvPr id="2" name="Picture 1" descr="A blackboard with a wooden frame">
            <a:extLst>
              <a:ext uri="{FF2B5EF4-FFF2-40B4-BE49-F238E27FC236}">
                <a16:creationId xmlns:a16="http://schemas.microsoft.com/office/drawing/2014/main" id="{2F22C61E-1466-69E9-54F1-87DF43B4F95A}"/>
              </a:ext>
            </a:extLst>
          </p:cNvPr>
          <p:cNvPicPr>
            <a:picLocks noGrp="1" noRot="1" noChangeAspect="1" noMove="1" noResize="1" noEditPoints="1" noAdjustHandles="1" noChangeArrowheads="1" noChangeShapeType="1" noCrop="1"/>
          </p:cNvPicPr>
          <p:nvPr/>
        </p:nvPicPr>
        <p:blipFill>
          <a:blip r:embed="rId2"/>
          <a:srcRect b="19"/>
          <a:stretch/>
        </p:blipFill>
        <p:spPr>
          <a:xfrm>
            <a:off x="20" y="1282"/>
            <a:ext cx="12191980" cy="6856718"/>
          </a:xfrm>
          <a:prstGeom prst="rect">
            <a:avLst/>
          </a:prstGeom>
        </p:spPr>
      </p:pic>
      <p:sp>
        <p:nvSpPr>
          <p:cNvPr id="7" name="Rectangle 6">
            <a:extLst>
              <a:ext uri="{FF2B5EF4-FFF2-40B4-BE49-F238E27FC236}">
                <a16:creationId xmlns:a16="http://schemas.microsoft.com/office/drawing/2014/main" id="{D9D20CFC-1714-2771-6CD3-B050679D1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347CF9BC-28FF-D1F7-2EDA-68F76FC35DAC}"/>
              </a:ext>
            </a:extLst>
          </p:cNvPr>
          <p:cNvSpPr txBox="1"/>
          <p:nvPr/>
        </p:nvSpPr>
        <p:spPr>
          <a:xfrm>
            <a:off x="709301" y="632388"/>
            <a:ext cx="2807179" cy="369332"/>
          </a:xfrm>
          <a:prstGeom prst="rect">
            <a:avLst/>
          </a:prstGeom>
          <a:noFill/>
        </p:spPr>
        <p:txBody>
          <a:bodyPr wrap="none" rtlCol="0">
            <a:spAutoFit/>
          </a:bodyPr>
          <a:lstStyle/>
          <a:p>
            <a:r>
              <a:rPr lang="en-US" b="1" dirty="0">
                <a:solidFill>
                  <a:schemeClr val="bg1"/>
                </a:solidFill>
              </a:rPr>
              <a:t>9.Merge Two Binary Trees</a:t>
            </a:r>
          </a:p>
        </p:txBody>
      </p:sp>
      <p:sp>
        <p:nvSpPr>
          <p:cNvPr id="11" name="TextBox 10">
            <a:extLst>
              <a:ext uri="{FF2B5EF4-FFF2-40B4-BE49-F238E27FC236}">
                <a16:creationId xmlns:a16="http://schemas.microsoft.com/office/drawing/2014/main" id="{DCEA95CB-F40D-D0F5-E055-A82EBC980234}"/>
              </a:ext>
            </a:extLst>
          </p:cNvPr>
          <p:cNvSpPr txBox="1"/>
          <p:nvPr/>
        </p:nvSpPr>
        <p:spPr>
          <a:xfrm>
            <a:off x="707777" y="1001720"/>
            <a:ext cx="6514032" cy="1785104"/>
          </a:xfrm>
          <a:prstGeom prst="rect">
            <a:avLst/>
          </a:prstGeom>
          <a:noFill/>
        </p:spPr>
        <p:txBody>
          <a:bodyPr wrap="square">
            <a:spAutoFit/>
          </a:bodyPr>
          <a:lstStyle/>
          <a:p>
            <a:r>
              <a:rPr lang="en-US" sz="1100">
                <a:solidFill>
                  <a:schemeClr val="bg1"/>
                </a:solidFill>
              </a:rPr>
              <a:t>You are given two binary trees root1 and root2.</a:t>
            </a:r>
          </a:p>
          <a:p>
            <a:endParaRPr lang="en-US" sz="1100">
              <a:solidFill>
                <a:schemeClr val="bg1"/>
              </a:solidFill>
            </a:endParaRPr>
          </a:p>
          <a:p>
            <a:r>
              <a:rPr lang="en-US" sz="1100">
                <a:solidFill>
                  <a:schemeClr val="bg1"/>
                </a:solidFill>
              </a:rPr>
              <a:t>Imagine that when you put one of them to cover the other, some nodes of the two trees are overlapped while the others are not. You need to merge the two trees into a new binary tree. The merge rule is that if two nodes overlap, then sum node values up as the new value of the merged node. Otherwise, the NOT null node will be used as the node of the new tree.</a:t>
            </a:r>
          </a:p>
          <a:p>
            <a:endParaRPr lang="en-US" sz="1100">
              <a:solidFill>
                <a:schemeClr val="bg1"/>
              </a:solidFill>
            </a:endParaRPr>
          </a:p>
          <a:p>
            <a:r>
              <a:rPr lang="en-US" sz="1100">
                <a:solidFill>
                  <a:schemeClr val="bg1"/>
                </a:solidFill>
              </a:rPr>
              <a:t>Return the merged tree.</a:t>
            </a:r>
          </a:p>
          <a:p>
            <a:endParaRPr lang="en-US" sz="1100">
              <a:solidFill>
                <a:schemeClr val="bg1"/>
              </a:solidFill>
            </a:endParaRPr>
          </a:p>
          <a:p>
            <a:r>
              <a:rPr lang="en-US" sz="1100">
                <a:solidFill>
                  <a:schemeClr val="bg1"/>
                </a:solidFill>
              </a:rPr>
              <a:t>Note: The merging process must start from the root nodes of both trees.</a:t>
            </a:r>
          </a:p>
        </p:txBody>
      </p:sp>
      <p:pic>
        <p:nvPicPr>
          <p:cNvPr id="5" name="Picture 4" descr="A diagram of a triangle&#10;&#10;AI-generated content may be incorrect.">
            <a:extLst>
              <a:ext uri="{FF2B5EF4-FFF2-40B4-BE49-F238E27FC236}">
                <a16:creationId xmlns:a16="http://schemas.microsoft.com/office/drawing/2014/main" id="{5CFD5548-F0ED-05DC-C6F7-206486F04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778" y="3156156"/>
            <a:ext cx="4780304" cy="1298248"/>
          </a:xfrm>
          <a:prstGeom prst="rect">
            <a:avLst/>
          </a:prstGeom>
        </p:spPr>
      </p:pic>
      <p:sp>
        <p:nvSpPr>
          <p:cNvPr id="15" name="TextBox 14">
            <a:extLst>
              <a:ext uri="{FF2B5EF4-FFF2-40B4-BE49-F238E27FC236}">
                <a16:creationId xmlns:a16="http://schemas.microsoft.com/office/drawing/2014/main" id="{0022FB9D-6F0C-26E4-1068-9A525ECB4D7E}"/>
              </a:ext>
            </a:extLst>
          </p:cNvPr>
          <p:cNvSpPr txBox="1"/>
          <p:nvPr/>
        </p:nvSpPr>
        <p:spPr>
          <a:xfrm>
            <a:off x="706254" y="2786824"/>
            <a:ext cx="6097424" cy="2308324"/>
          </a:xfrm>
          <a:prstGeom prst="rect">
            <a:avLst/>
          </a:prstGeom>
          <a:noFill/>
        </p:spPr>
        <p:txBody>
          <a:bodyPr wrap="square">
            <a:spAutoFit/>
          </a:bodyPr>
          <a:lstStyle/>
          <a:p>
            <a:r>
              <a:rPr lang="en-US" sz="1600" b="1">
                <a:solidFill>
                  <a:schemeClr val="bg1"/>
                </a:solidFill>
              </a:rPr>
              <a:t>Example 1:</a:t>
            </a:r>
          </a:p>
          <a:p>
            <a:endParaRPr lang="en-US" sz="1600" b="1">
              <a:solidFill>
                <a:schemeClr val="bg1"/>
              </a:solidFill>
            </a:endParaRPr>
          </a:p>
          <a:p>
            <a:endParaRPr lang="en-US" sz="1600" b="1">
              <a:solidFill>
                <a:schemeClr val="bg1"/>
              </a:solidFill>
            </a:endParaRPr>
          </a:p>
          <a:p>
            <a:endParaRPr lang="en-US" sz="1600" b="1">
              <a:solidFill>
                <a:schemeClr val="bg1"/>
              </a:solidFill>
            </a:endParaRPr>
          </a:p>
          <a:p>
            <a:endParaRPr lang="en-US" sz="1600" b="1">
              <a:solidFill>
                <a:schemeClr val="bg1"/>
              </a:solidFill>
            </a:endParaRPr>
          </a:p>
          <a:p>
            <a:endParaRPr lang="en-US" sz="1600" b="1">
              <a:solidFill>
                <a:schemeClr val="bg1"/>
              </a:solidFill>
            </a:endParaRPr>
          </a:p>
          <a:p>
            <a:endParaRPr lang="en-US" sz="1600" b="1">
              <a:solidFill>
                <a:schemeClr val="bg1"/>
              </a:solidFill>
            </a:endParaRPr>
          </a:p>
          <a:p>
            <a:r>
              <a:rPr lang="en-US" sz="1600" b="1">
                <a:solidFill>
                  <a:schemeClr val="bg1"/>
                </a:solidFill>
              </a:rPr>
              <a:t>Input: root1 = [1,3,2,5], root2 = [2,1,3,null,4,null,7]</a:t>
            </a:r>
          </a:p>
          <a:p>
            <a:r>
              <a:rPr lang="en-US" sz="1600" b="1">
                <a:solidFill>
                  <a:schemeClr val="bg1"/>
                </a:solidFill>
              </a:rPr>
              <a:t>Output: [3,4,5,5,4,null,7]</a:t>
            </a:r>
          </a:p>
        </p:txBody>
      </p:sp>
      <p:pic>
        <p:nvPicPr>
          <p:cNvPr id="18" name="Picture 17">
            <a:extLst>
              <a:ext uri="{FF2B5EF4-FFF2-40B4-BE49-F238E27FC236}">
                <a16:creationId xmlns:a16="http://schemas.microsoft.com/office/drawing/2014/main" id="{979CB60C-0E04-941A-7E50-2DA1EC4ECC36}"/>
              </a:ext>
            </a:extLst>
          </p:cNvPr>
          <p:cNvPicPr>
            <a:picLocks noChangeAspect="1"/>
          </p:cNvPicPr>
          <p:nvPr/>
        </p:nvPicPr>
        <p:blipFill>
          <a:blip r:embed="rId4"/>
          <a:srcRect r="6242"/>
          <a:stretch/>
        </p:blipFill>
        <p:spPr>
          <a:xfrm>
            <a:off x="5721351" y="2119079"/>
            <a:ext cx="5861797" cy="3195257"/>
          </a:xfrm>
          <a:prstGeom prst="rect">
            <a:avLst/>
          </a:prstGeom>
        </p:spPr>
      </p:pic>
    </p:spTree>
    <p:extLst>
      <p:ext uri="{BB962C8B-B14F-4D97-AF65-F5344CB8AC3E}">
        <p14:creationId xmlns:p14="http://schemas.microsoft.com/office/powerpoint/2010/main" val="1496207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C72430-0E94-38AB-004B-15B58CEEFF0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blackboard with a wooden frame">
            <a:extLst>
              <a:ext uri="{FF2B5EF4-FFF2-40B4-BE49-F238E27FC236}">
                <a16:creationId xmlns:a16="http://schemas.microsoft.com/office/drawing/2014/main" id="{FEF08C5F-0C4E-9D0C-EB20-CF776348A151}"/>
              </a:ext>
            </a:extLst>
          </p:cNvPr>
          <p:cNvPicPr>
            <a:picLocks noGrp="1" noRot="1" noChangeAspect="1" noMove="1" noResize="1" noEditPoints="1" noAdjustHandles="1" noChangeArrowheads="1" noChangeShapeType="1" noCrop="1"/>
          </p:cNvPicPr>
          <p:nvPr/>
        </p:nvPicPr>
        <p:blipFill>
          <a:blip r:embed="rId2">
            <a:alphaModFix amt="50000"/>
          </a:blip>
          <a:srcRect r="25"/>
          <a:stretch/>
        </p:blipFill>
        <p:spPr>
          <a:xfrm>
            <a:off x="20" y="10"/>
            <a:ext cx="12188930" cy="6857990"/>
          </a:xfrm>
          <a:prstGeom prst="rect">
            <a:avLst/>
          </a:prstGeom>
        </p:spPr>
      </p:pic>
      <p:sp>
        <p:nvSpPr>
          <p:cNvPr id="3" name="TextBox 2">
            <a:extLst>
              <a:ext uri="{FF2B5EF4-FFF2-40B4-BE49-F238E27FC236}">
                <a16:creationId xmlns:a16="http://schemas.microsoft.com/office/drawing/2014/main" id="{AFB8BD45-49E6-F81C-97DA-130EF8B3D1FC}"/>
              </a:ext>
            </a:extLst>
          </p:cNvPr>
          <p:cNvSpPr txBox="1"/>
          <p:nvPr/>
        </p:nvSpPr>
        <p:spPr>
          <a:xfrm>
            <a:off x="1524000" y="1122363"/>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a:solidFill>
                  <a:schemeClr val="bg1"/>
                </a:solidFill>
                <a:latin typeface="+mj-lt"/>
                <a:ea typeface="+mj-ea"/>
                <a:cs typeface="+mj-cs"/>
              </a:rPr>
              <a:t>Thank You</a:t>
            </a:r>
          </a:p>
        </p:txBody>
      </p:sp>
      <p:sp>
        <p:nvSpPr>
          <p:cNvPr id="12"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396F1BC-AF94-809F-281F-9A4AEF2ECE6B}"/>
              </a:ext>
            </a:extLst>
          </p:cNvPr>
          <p:cNvSpPr txBox="1"/>
          <p:nvPr/>
        </p:nvSpPr>
        <p:spPr>
          <a:xfrm>
            <a:off x="4779034" y="4705593"/>
            <a:ext cx="6228272" cy="369332"/>
          </a:xfrm>
          <a:prstGeom prst="rect">
            <a:avLst/>
          </a:prstGeom>
          <a:noFill/>
        </p:spPr>
        <p:txBody>
          <a:bodyPr wrap="square" rtlCol="0">
            <a:spAutoFit/>
          </a:bodyPr>
          <a:lstStyle/>
          <a:p>
            <a:r>
              <a:rPr lang="en-US">
                <a:solidFill>
                  <a:schemeClr val="bg1"/>
                </a:solidFill>
              </a:rPr>
              <a:t>Hope that was </a:t>
            </a:r>
            <a:r>
              <a:rPr lang="en-US" b="0" i="0">
                <a:solidFill>
                  <a:srgbClr val="ECECEC"/>
                </a:solidFill>
                <a:effectLst/>
                <a:latin typeface="Google Sans"/>
              </a:rPr>
              <a:t>beneficial!</a:t>
            </a:r>
            <a:endParaRPr lang="en-US">
              <a:solidFill>
                <a:schemeClr val="bg1"/>
              </a:solidFill>
            </a:endParaRPr>
          </a:p>
        </p:txBody>
      </p:sp>
    </p:spTree>
    <p:extLst>
      <p:ext uri="{BB962C8B-B14F-4D97-AF65-F5344CB8AC3E}">
        <p14:creationId xmlns:p14="http://schemas.microsoft.com/office/powerpoint/2010/main" val="397127732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CB5FD-8DDB-357C-697F-D505DEE862F4}"/>
            </a:ext>
          </a:extLst>
        </p:cNvPr>
        <p:cNvGrpSpPr/>
        <p:nvPr/>
      </p:nvGrpSpPr>
      <p:grpSpPr>
        <a:xfrm>
          <a:off x="0" y="0"/>
          <a:ext cx="0" cy="0"/>
          <a:chOff x="0" y="0"/>
          <a:chExt cx="0" cy="0"/>
        </a:xfrm>
      </p:grpSpPr>
      <p:pic>
        <p:nvPicPr>
          <p:cNvPr id="2" name="Picture 1" descr="A blackboard with a wooden frame">
            <a:extLst>
              <a:ext uri="{FF2B5EF4-FFF2-40B4-BE49-F238E27FC236}">
                <a16:creationId xmlns:a16="http://schemas.microsoft.com/office/drawing/2014/main" id="{0315680C-CEF1-A7C4-1997-02A1DBCC1B9B}"/>
              </a:ext>
            </a:extLst>
          </p:cNvPr>
          <p:cNvPicPr>
            <a:picLocks noGrp="1" noRot="1" noChangeAspect="1" noMove="1" noResize="1" noEditPoints="1" noAdjustHandles="1" noChangeArrowheads="1" noChangeShapeType="1" noCrop="1"/>
          </p:cNvPicPr>
          <p:nvPr/>
        </p:nvPicPr>
        <p:blipFill>
          <a:blip r:embed="rId2"/>
          <a:srcRect b="19"/>
          <a:stretch/>
        </p:blipFill>
        <p:spPr>
          <a:xfrm>
            <a:off x="20" y="1282"/>
            <a:ext cx="12191980" cy="6856718"/>
          </a:xfrm>
          <a:prstGeom prst="rect">
            <a:avLst/>
          </a:prstGeom>
        </p:spPr>
      </p:pic>
      <p:sp>
        <p:nvSpPr>
          <p:cNvPr id="7" name="Rectangle 6">
            <a:extLst>
              <a:ext uri="{FF2B5EF4-FFF2-40B4-BE49-F238E27FC236}">
                <a16:creationId xmlns:a16="http://schemas.microsoft.com/office/drawing/2014/main" id="{7B524B91-F0D4-97BB-3328-E69F089E6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TextBox 18">
            <a:extLst>
              <a:ext uri="{FF2B5EF4-FFF2-40B4-BE49-F238E27FC236}">
                <a16:creationId xmlns:a16="http://schemas.microsoft.com/office/drawing/2014/main" id="{C3BD789E-E5D3-F89D-550E-4964BEEC39B3}"/>
              </a:ext>
            </a:extLst>
          </p:cNvPr>
          <p:cNvSpPr txBox="1"/>
          <p:nvPr/>
        </p:nvSpPr>
        <p:spPr>
          <a:xfrm>
            <a:off x="810016" y="510566"/>
            <a:ext cx="6354356"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FFFFFF"/>
                </a:solidFill>
              </a:rPr>
              <a:t>1.</a:t>
            </a:r>
            <a:r>
              <a:rPr lang="en-US" sz="3200" b="1">
                <a:solidFill>
                  <a:srgbClr val="FFFFFF"/>
                </a:solidFill>
              </a:rPr>
              <a:t> </a:t>
            </a:r>
            <a:r>
              <a:rPr lang="en-US" sz="2000">
                <a:solidFill>
                  <a:schemeClr val="bg1"/>
                </a:solidFill>
              </a:rPr>
              <a:t>Given an array `</a:t>
            </a:r>
            <a:r>
              <a:rPr lang="en-US" sz="2000" err="1">
                <a:solidFill>
                  <a:schemeClr val="bg1"/>
                </a:solidFill>
              </a:rPr>
              <a:t>nums</a:t>
            </a:r>
            <a:r>
              <a:rPr lang="en-US" sz="2000">
                <a:solidFill>
                  <a:schemeClr val="bg1"/>
                </a:solidFill>
              </a:rPr>
              <a:t>` with n objects colored red, white, or blue, sort them in-place so that objects of the same color are adjacent, with the colors in order red, white, blue.</a:t>
            </a:r>
          </a:p>
        </p:txBody>
      </p:sp>
      <p:sp>
        <p:nvSpPr>
          <p:cNvPr id="23" name="TextBox 22">
            <a:extLst>
              <a:ext uri="{FF2B5EF4-FFF2-40B4-BE49-F238E27FC236}">
                <a16:creationId xmlns:a16="http://schemas.microsoft.com/office/drawing/2014/main" id="{659B1914-0020-AC42-5980-FF8BE1599AA0}"/>
              </a:ext>
            </a:extLst>
          </p:cNvPr>
          <p:cNvSpPr txBox="1"/>
          <p:nvPr/>
        </p:nvSpPr>
        <p:spPr>
          <a:xfrm>
            <a:off x="813408" y="2692443"/>
            <a:ext cx="5098093" cy="1600438"/>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aseline="-25000">
                <a:solidFill>
                  <a:schemeClr val="bg1"/>
                </a:solidFill>
              </a:rPr>
              <a:t>We will use the integers 0, 1, and 2 to represent the color red, white, and blue respectively. </a:t>
            </a:r>
            <a:endParaRPr lang="en-US" sz="2400">
              <a:solidFill>
                <a:schemeClr val="bg1"/>
              </a:solidFill>
            </a:endParaRPr>
          </a:p>
          <a:p>
            <a:pPr marL="342900" indent="-342900">
              <a:buFont typeface="Arial"/>
              <a:buChar char="•"/>
            </a:pPr>
            <a:r>
              <a:rPr lang="en-US" sz="2400" baseline="-25000">
                <a:solidFill>
                  <a:schemeClr val="bg1"/>
                </a:solidFill>
              </a:rPr>
              <a:t>You must solve this problem without using the library’s sort function.</a:t>
            </a:r>
            <a:endParaRPr lang="en-US" sz="2400">
              <a:solidFill>
                <a:schemeClr val="bg1"/>
              </a:solidFill>
            </a:endParaRPr>
          </a:p>
          <a:p>
            <a:pPr algn="l"/>
            <a:endParaRPr lang="en-US" b="1"/>
          </a:p>
        </p:txBody>
      </p:sp>
      <p:pic>
        <p:nvPicPr>
          <p:cNvPr id="3" name="Picture 2" descr="A screenshot of a computer program&#10;&#10;AI-generated content may be incorrect.">
            <a:extLst>
              <a:ext uri="{FF2B5EF4-FFF2-40B4-BE49-F238E27FC236}">
                <a16:creationId xmlns:a16="http://schemas.microsoft.com/office/drawing/2014/main" id="{F73DB5B2-8C7B-3E5E-5105-023211C6A924}"/>
              </a:ext>
            </a:extLst>
          </p:cNvPr>
          <p:cNvPicPr>
            <a:picLocks noChangeAspect="1"/>
          </p:cNvPicPr>
          <p:nvPr/>
        </p:nvPicPr>
        <p:blipFill>
          <a:blip r:embed="rId3"/>
          <a:stretch>
            <a:fillRect/>
          </a:stretch>
        </p:blipFill>
        <p:spPr>
          <a:xfrm>
            <a:off x="6886575" y="2062163"/>
            <a:ext cx="4286250" cy="3114675"/>
          </a:xfrm>
          <a:prstGeom prst="rect">
            <a:avLst/>
          </a:prstGeom>
        </p:spPr>
      </p:pic>
    </p:spTree>
    <p:extLst>
      <p:ext uri="{BB962C8B-B14F-4D97-AF65-F5344CB8AC3E}">
        <p14:creationId xmlns:p14="http://schemas.microsoft.com/office/powerpoint/2010/main" val="354976337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BCD299-5192-DC5F-D9F5-AF69130993D1}"/>
            </a:ext>
          </a:extLst>
        </p:cNvPr>
        <p:cNvGrpSpPr/>
        <p:nvPr/>
      </p:nvGrpSpPr>
      <p:grpSpPr>
        <a:xfrm>
          <a:off x="0" y="0"/>
          <a:ext cx="0" cy="0"/>
          <a:chOff x="0" y="0"/>
          <a:chExt cx="0" cy="0"/>
        </a:xfrm>
      </p:grpSpPr>
      <p:pic>
        <p:nvPicPr>
          <p:cNvPr id="2" name="Picture 1" descr="A blackboard with a wooden frame">
            <a:extLst>
              <a:ext uri="{FF2B5EF4-FFF2-40B4-BE49-F238E27FC236}">
                <a16:creationId xmlns:a16="http://schemas.microsoft.com/office/drawing/2014/main" id="{CE707083-92C8-A3D9-3D9B-7065EED329B5}"/>
              </a:ext>
            </a:extLst>
          </p:cNvPr>
          <p:cNvPicPr>
            <a:picLocks noGrp="1" noRot="1" noChangeAspect="1" noMove="1" noResize="1" noEditPoints="1" noAdjustHandles="1" noChangeArrowheads="1" noChangeShapeType="1" noCrop="1"/>
          </p:cNvPicPr>
          <p:nvPr/>
        </p:nvPicPr>
        <p:blipFill>
          <a:blip r:embed="rId2"/>
          <a:srcRect b="19"/>
          <a:stretch/>
        </p:blipFill>
        <p:spPr>
          <a:xfrm>
            <a:off x="20" y="1282"/>
            <a:ext cx="12191980" cy="6856718"/>
          </a:xfrm>
          <a:prstGeom prst="rect">
            <a:avLst/>
          </a:prstGeom>
        </p:spPr>
      </p:pic>
      <p:sp>
        <p:nvSpPr>
          <p:cNvPr id="7" name="Rectangle 6">
            <a:extLst>
              <a:ext uri="{FF2B5EF4-FFF2-40B4-BE49-F238E27FC236}">
                <a16:creationId xmlns:a16="http://schemas.microsoft.com/office/drawing/2014/main" id="{AB5C9018-B0DA-755F-11B4-8C42D2369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D913F04D-B35B-167A-147E-A34003A12A5D}"/>
              </a:ext>
            </a:extLst>
          </p:cNvPr>
          <p:cNvSpPr/>
          <p:nvPr/>
        </p:nvSpPr>
        <p:spPr>
          <a:xfrm>
            <a:off x="3105509" y="2027207"/>
            <a:ext cx="1449238" cy="1043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0</a:t>
            </a:r>
          </a:p>
        </p:txBody>
      </p:sp>
      <p:sp>
        <p:nvSpPr>
          <p:cNvPr id="9" name="Rectangle 8">
            <a:extLst>
              <a:ext uri="{FF2B5EF4-FFF2-40B4-BE49-F238E27FC236}">
                <a16:creationId xmlns:a16="http://schemas.microsoft.com/office/drawing/2014/main" id="{D178454F-3D73-CAB3-1352-B47BD2D34350}"/>
              </a:ext>
            </a:extLst>
          </p:cNvPr>
          <p:cNvSpPr/>
          <p:nvPr/>
        </p:nvSpPr>
        <p:spPr>
          <a:xfrm>
            <a:off x="4554747" y="2027206"/>
            <a:ext cx="1449238" cy="1043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a:t>
            </a:r>
          </a:p>
        </p:txBody>
      </p:sp>
      <p:sp>
        <p:nvSpPr>
          <p:cNvPr id="10" name="Rectangle 9">
            <a:extLst>
              <a:ext uri="{FF2B5EF4-FFF2-40B4-BE49-F238E27FC236}">
                <a16:creationId xmlns:a16="http://schemas.microsoft.com/office/drawing/2014/main" id="{BD98F511-EDEC-26F4-4DE9-4A8F618DA950}"/>
              </a:ext>
            </a:extLst>
          </p:cNvPr>
          <p:cNvSpPr/>
          <p:nvPr/>
        </p:nvSpPr>
        <p:spPr>
          <a:xfrm>
            <a:off x="5996330" y="2027205"/>
            <a:ext cx="1449238" cy="1043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1</a:t>
            </a:r>
          </a:p>
        </p:txBody>
      </p:sp>
      <p:sp>
        <p:nvSpPr>
          <p:cNvPr id="11" name="Rectangle 10">
            <a:extLst>
              <a:ext uri="{FF2B5EF4-FFF2-40B4-BE49-F238E27FC236}">
                <a16:creationId xmlns:a16="http://schemas.microsoft.com/office/drawing/2014/main" id="{060105B1-13C1-4D2A-C687-6C5D91AA1117}"/>
              </a:ext>
            </a:extLst>
          </p:cNvPr>
          <p:cNvSpPr/>
          <p:nvPr/>
        </p:nvSpPr>
        <p:spPr>
          <a:xfrm>
            <a:off x="8862393" y="2027204"/>
            <a:ext cx="1449238" cy="1043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0</a:t>
            </a:r>
          </a:p>
        </p:txBody>
      </p:sp>
      <p:sp>
        <p:nvSpPr>
          <p:cNvPr id="12" name="Rectangle 11">
            <a:extLst>
              <a:ext uri="{FF2B5EF4-FFF2-40B4-BE49-F238E27FC236}">
                <a16:creationId xmlns:a16="http://schemas.microsoft.com/office/drawing/2014/main" id="{1492F9D0-6A10-7BD2-4F2C-8E30C19A418D}"/>
              </a:ext>
            </a:extLst>
          </p:cNvPr>
          <p:cNvSpPr/>
          <p:nvPr/>
        </p:nvSpPr>
        <p:spPr>
          <a:xfrm>
            <a:off x="7420810" y="2027205"/>
            <a:ext cx="1449238" cy="1043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1</a:t>
            </a:r>
          </a:p>
        </p:txBody>
      </p:sp>
      <p:sp>
        <p:nvSpPr>
          <p:cNvPr id="13" name="Rectangle 12">
            <a:extLst>
              <a:ext uri="{FF2B5EF4-FFF2-40B4-BE49-F238E27FC236}">
                <a16:creationId xmlns:a16="http://schemas.microsoft.com/office/drawing/2014/main" id="{A7EEBEAA-0E07-2941-913E-DAA8C0606D63}"/>
              </a:ext>
            </a:extLst>
          </p:cNvPr>
          <p:cNvSpPr/>
          <p:nvPr/>
        </p:nvSpPr>
        <p:spPr>
          <a:xfrm>
            <a:off x="1681029" y="2027203"/>
            <a:ext cx="1449238" cy="1043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2</a:t>
            </a:r>
          </a:p>
        </p:txBody>
      </p:sp>
      <p:sp>
        <p:nvSpPr>
          <p:cNvPr id="18" name="Arrow: Up 17">
            <a:extLst>
              <a:ext uri="{FF2B5EF4-FFF2-40B4-BE49-F238E27FC236}">
                <a16:creationId xmlns:a16="http://schemas.microsoft.com/office/drawing/2014/main" id="{930A6EB4-A359-799E-D4A9-5DB83A72CAEF}"/>
              </a:ext>
            </a:extLst>
          </p:cNvPr>
          <p:cNvSpPr/>
          <p:nvPr/>
        </p:nvSpPr>
        <p:spPr>
          <a:xfrm>
            <a:off x="1774443" y="3297797"/>
            <a:ext cx="484632" cy="978408"/>
          </a:xfrm>
          <a:prstGeom prst="upArrow">
            <a:avLst>
              <a:gd name="adj1" fmla="val 50000"/>
              <a:gd name="adj2" fmla="val 7136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Up 18">
            <a:extLst>
              <a:ext uri="{FF2B5EF4-FFF2-40B4-BE49-F238E27FC236}">
                <a16:creationId xmlns:a16="http://schemas.microsoft.com/office/drawing/2014/main" id="{70853948-B427-8257-B67E-2B31840F8F56}"/>
              </a:ext>
            </a:extLst>
          </p:cNvPr>
          <p:cNvSpPr/>
          <p:nvPr/>
        </p:nvSpPr>
        <p:spPr>
          <a:xfrm>
            <a:off x="9344695" y="3297797"/>
            <a:ext cx="484632" cy="978408"/>
          </a:xfrm>
          <a:prstGeom prst="upArrow">
            <a:avLst>
              <a:gd name="adj1" fmla="val 50000"/>
              <a:gd name="adj2" fmla="val 690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7839D2D-EFBB-CFD6-8D77-F499413D9410}"/>
              </a:ext>
            </a:extLst>
          </p:cNvPr>
          <p:cNvSpPr txBox="1"/>
          <p:nvPr/>
        </p:nvSpPr>
        <p:spPr>
          <a:xfrm>
            <a:off x="1723190" y="4410502"/>
            <a:ext cx="673907" cy="369332"/>
          </a:xfrm>
          <a:prstGeom prst="rect">
            <a:avLst/>
          </a:prstGeom>
          <a:noFill/>
        </p:spPr>
        <p:txBody>
          <a:bodyPr wrap="square" rtlCol="0">
            <a:spAutoFit/>
          </a:bodyPr>
          <a:lstStyle/>
          <a:p>
            <a:r>
              <a:rPr lang="en-US">
                <a:solidFill>
                  <a:schemeClr val="bg1"/>
                </a:solidFill>
              </a:rPr>
              <a:t>Low</a:t>
            </a:r>
          </a:p>
        </p:txBody>
      </p:sp>
      <p:sp>
        <p:nvSpPr>
          <p:cNvPr id="22" name="TextBox 21">
            <a:extLst>
              <a:ext uri="{FF2B5EF4-FFF2-40B4-BE49-F238E27FC236}">
                <a16:creationId xmlns:a16="http://schemas.microsoft.com/office/drawing/2014/main" id="{47E4E177-EBBB-0F11-C20A-5767C3B0FCD8}"/>
              </a:ext>
            </a:extLst>
          </p:cNvPr>
          <p:cNvSpPr txBox="1"/>
          <p:nvPr/>
        </p:nvSpPr>
        <p:spPr>
          <a:xfrm>
            <a:off x="2593952" y="4410500"/>
            <a:ext cx="673907" cy="369332"/>
          </a:xfrm>
          <a:prstGeom prst="rect">
            <a:avLst/>
          </a:prstGeom>
          <a:noFill/>
        </p:spPr>
        <p:txBody>
          <a:bodyPr wrap="square" rtlCol="0">
            <a:spAutoFit/>
          </a:bodyPr>
          <a:lstStyle/>
          <a:p>
            <a:r>
              <a:rPr lang="en-US">
                <a:solidFill>
                  <a:schemeClr val="bg1"/>
                </a:solidFill>
              </a:rPr>
              <a:t>Mid</a:t>
            </a:r>
          </a:p>
        </p:txBody>
      </p:sp>
      <p:sp>
        <p:nvSpPr>
          <p:cNvPr id="23" name="TextBox 22">
            <a:extLst>
              <a:ext uri="{FF2B5EF4-FFF2-40B4-BE49-F238E27FC236}">
                <a16:creationId xmlns:a16="http://schemas.microsoft.com/office/drawing/2014/main" id="{0F0250A6-16D8-D80F-E6D6-3131A8825F15}"/>
              </a:ext>
            </a:extLst>
          </p:cNvPr>
          <p:cNvSpPr txBox="1"/>
          <p:nvPr/>
        </p:nvSpPr>
        <p:spPr>
          <a:xfrm>
            <a:off x="9252973" y="4410502"/>
            <a:ext cx="668075" cy="369332"/>
          </a:xfrm>
          <a:prstGeom prst="rect">
            <a:avLst/>
          </a:prstGeom>
          <a:noFill/>
        </p:spPr>
        <p:txBody>
          <a:bodyPr wrap="square" rtlCol="0">
            <a:spAutoFit/>
          </a:bodyPr>
          <a:lstStyle/>
          <a:p>
            <a:r>
              <a:rPr lang="en-US">
                <a:solidFill>
                  <a:schemeClr val="bg1"/>
                </a:solidFill>
              </a:rPr>
              <a:t>High</a:t>
            </a:r>
          </a:p>
        </p:txBody>
      </p:sp>
      <p:sp>
        <p:nvSpPr>
          <p:cNvPr id="24" name="Arrow: Up 23">
            <a:extLst>
              <a:ext uri="{FF2B5EF4-FFF2-40B4-BE49-F238E27FC236}">
                <a16:creationId xmlns:a16="http://schemas.microsoft.com/office/drawing/2014/main" id="{F9349DC5-E782-7EA1-0033-BFD107E785FE}"/>
              </a:ext>
            </a:extLst>
          </p:cNvPr>
          <p:cNvSpPr/>
          <p:nvPr/>
        </p:nvSpPr>
        <p:spPr>
          <a:xfrm>
            <a:off x="2593952" y="3297797"/>
            <a:ext cx="484632" cy="978408"/>
          </a:xfrm>
          <a:prstGeom prst="upArrow">
            <a:avLst>
              <a:gd name="adj1" fmla="val 50000"/>
              <a:gd name="adj2" fmla="val 7136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603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3"/>
                                        </p:tgtEl>
                                        <p:attrNameLst>
                                          <p:attrName>fillcolor</p:attrName>
                                        </p:attrNameLst>
                                      </p:cBhvr>
                                      <p:to>
                                        <a:srgbClr val="4D94D8"/>
                                      </p:to>
                                    </p:animClr>
                                    <p:set>
                                      <p:cBhvr>
                                        <p:cTn id="7" dur="1000" fill="hold"/>
                                        <p:tgtEl>
                                          <p:spTgt spid="13"/>
                                        </p:tgtEl>
                                        <p:attrNameLst>
                                          <p:attrName>fill.type</p:attrName>
                                        </p:attrNameLst>
                                      </p:cBhvr>
                                      <p:to>
                                        <p:strVal val="solid"/>
                                      </p:to>
                                    </p:set>
                                    <p:set>
                                      <p:cBhvr>
                                        <p:cTn id="8" dur="1000" fill="hold"/>
                                        <p:tgtEl>
                                          <p:spTgt spid="1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1"/>
                                        </p:tgtEl>
                                        <p:attrNameLst>
                                          <p:attrName>fillcolor</p:attrName>
                                        </p:attrNameLst>
                                      </p:cBhvr>
                                      <p:to>
                                        <a:srgbClr val="4D94D8"/>
                                      </p:to>
                                    </p:animClr>
                                    <p:set>
                                      <p:cBhvr>
                                        <p:cTn id="13" dur="1000" fill="hold"/>
                                        <p:tgtEl>
                                          <p:spTgt spid="11"/>
                                        </p:tgtEl>
                                        <p:attrNameLst>
                                          <p:attrName>fill.type</p:attrName>
                                        </p:attrNameLst>
                                      </p:cBhvr>
                                      <p:to>
                                        <p:strVal val="solid"/>
                                      </p:to>
                                    </p:set>
                                    <p:set>
                                      <p:cBhvr>
                                        <p:cTn id="14" dur="1000" fill="hold"/>
                                        <p:tgtEl>
                                          <p:spTgt spid="11"/>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2578 -0.06945 L 0.02578 -0.06922 C 0.03072 -0.09468 0.02682 -0.08009 0.03281 -0.09653 C 0.03359 -0.09884 0.03398 -0.10116 0.03489 -0.10301 C 0.03567 -0.10463 0.03684 -0.10556 0.03776 -0.10695 C 0.03945 -0.10972 0.04114 -0.11273 0.0427 -0.11597 C 0.04752 -0.1257 0.04583 -0.12616 0.05403 -0.13287 C 0.05612 -0.13449 0.05833 -0.13611 0.06041 -0.1382 C 0.06158 -0.13912 0.06263 -0.14097 0.06393 -0.1419 C 0.06783 -0.14514 0.07591 -0.15093 0.07591 -0.1507 C 0.08007 -0.15857 0.07578 -0.15185 0.08086 -0.15625 C 0.08216 -0.15718 0.0832 -0.15903 0.0845 -0.15996 C 0.08724 -0.16227 0.09023 -0.16297 0.09296 -0.16528 C 0.09531 -0.16736 0.09752 -0.16991 0.1 -0.17176 C 0.10091 -0.17246 0.10195 -0.17246 0.10286 -0.17292 C 0.1108 -0.17755 0.10846 -0.17824 0.11849 -0.18195 C 0.12187 -0.18334 0.12513 -0.18449 0.12838 -0.18611 C 0.13802 -0.19005 0.12838 -0.1875 0.13971 -0.18982 C 0.14557 -0.19329 0.13632 -0.18773 0.14687 -0.19514 C 0.14974 -0.19699 0.15664 -0.20047 0.15885 -0.20139 C 0.1638 -0.20347 0.17005 -0.20463 0.17513 -0.20533 C 0.17825 -0.20579 0.18125 -0.20648 0.18437 -0.20672 L 0.27864 -0.21065 L 0.29218 -0.21181 L 0.32539 -0.21435 C 0.33359 -0.21528 0.3375 -0.21644 0.34453 -0.21806 C 0.35755 -0.21783 0.37057 -0.21806 0.38359 -0.2169 C 0.38906 -0.21644 0.3944 -0.21412 0.39987 -0.2132 C 0.4539 -0.20255 0.36224 -0.22315 0.44388 -0.20417 C 0.4513 -0.19722 0.44427 -0.20324 0.4608 -0.19514 C 0.46484 -0.19283 0.46875 -0.19051 0.47278 -0.18866 C 0.47565 -0.18727 0.47851 -0.18611 0.48138 -0.18449 C 0.48346 -0.18357 0.48554 -0.18195 0.48776 -0.18079 C 0.49049 -0.1794 0.49336 -0.17847 0.49622 -0.17685 C 0.49947 -0.175 0.50286 -0.17269 0.50612 -0.1706 C 0.50729 -0.16945 0.50846 -0.16875 0.50963 -0.16783 C 0.51054 -0.16713 0.51106 -0.16597 0.51184 -0.16528 C 0.51796 -0.15972 0.52447 -0.15602 0.53033 -0.14977 C 0.53151 -0.14838 0.53268 -0.14722 0.53385 -0.14584 C 0.53697 -0.1419 0.53984 -0.13797 0.54296 -0.13403 C 0.54505 -0.13172 0.54752 -0.13056 0.54934 -0.12755 C 0.54934 -0.12732 0.5569 -0.11412 0.55924 -0.10949 L 0.5664 -0.09653 C 0.56705 -0.09514 0.56783 -0.09422 0.56849 -0.09283 C 0.56966 -0.08982 0.57096 -0.08681 0.572 -0.0838 C 0.57304 -0.08079 0.57382 -0.07755 0.57487 -0.07477 C 0.57539 -0.07315 0.57643 -0.07199 0.57695 -0.0706 C 0.57981 -0.06389 0.57955 -0.06297 0.5819 -0.05672 C 0.58255 -0.05463 0.58346 -0.05324 0.58411 -0.05139 C 0.58515 -0.04792 0.58632 -0.04468 0.58684 -0.04097 C 0.58776 -0.03449 0.58724 -0.0375 0.58828 -0.03172 C 0.59075 -0.00394 0.59049 -0.01459 0.59049 0.00069 " pathEditMode="relative" rAng="0" ptsTypes="AAAAAAAAAAAAAAAAAAAAAAAAAAAAAAAAAAAAAAAAAAAAAAAAAAAA">
                                      <p:cBhvr>
                                        <p:cTn id="18" dur="1500" fill="hold"/>
                                        <p:tgtEl>
                                          <p:spTgt spid="13"/>
                                        </p:tgtEl>
                                        <p:attrNameLst>
                                          <p:attrName>ppt_x</p:attrName>
                                          <p:attrName>ppt_y</p:attrName>
                                        </p:attrNameLst>
                                      </p:cBhvr>
                                      <p:rCtr x="28229" y="-3935"/>
                                    </p:animMotion>
                                  </p:childTnLst>
                                </p:cTn>
                              </p:par>
                              <p:par>
                                <p:cTn id="19" presetID="0" presetClass="path" presetSubtype="0" accel="50000" decel="50000" fill="hold" grpId="0" nodeType="withEffect">
                                  <p:stCondLst>
                                    <p:cond delay="0"/>
                                  </p:stCondLst>
                                  <p:childTnLst>
                                    <p:animMotion origin="layout" path="M -0.00339 0.07801 L -0.00339 0.07824 C -0.00404 0.08356 -0.0043 0.08935 -0.00547 0.09444 C -0.00573 0.09606 -0.0069 0.09676 -0.00755 0.09791 C -0.00886 0.10023 -0.0099 0.10301 -0.01107 0.10509 C -0.01289 0.10833 -0.01511 0.11088 -0.0168 0.11435 C -0.02175 0.12477 -0.01706 0.11643 -0.02318 0.12384 C -0.02461 0.12546 -0.02578 0.12824 -0.02735 0.12963 C -0.02995 0.13217 -0.03294 0.13333 -0.03568 0.13541 C -0.05182 0.14838 -0.0444 0.14722 -0.06745 0.15555 C -0.0832 0.16111 -0.09987 0.1618 -0.11524 0.16944 C -0.12774 0.17569 -0.14063 0.18241 -0.15326 0.18703 C -0.1612 0.19004 -0.16953 0.19028 -0.17722 0.19421 C -0.1832 0.19722 -0.2 0.20602 -0.20677 0.2081 C -0.23724 0.21782 -0.23399 0.21713 -0.25248 0.22014 C -0.35222 0.21342 -0.31211 0.21528 -0.37292 0.21296 C -0.37943 0.21157 -0.38594 0.20972 -0.39258 0.20949 C -0.41719 0.2081 -0.44193 0.20972 -0.46654 0.2081 C -0.47422 0.20764 -0.48216 0.20671 -0.48972 0.20347 C -0.50417 0.19768 -0.53125 0.18889 -0.5474 0.17639 C -0.55091 0.17384 -0.55404 0.16967 -0.55729 0.1662 C -0.56784 0.1537 -0.57279 0.14861 -0.58047 0.13449 C -0.58581 0.12453 -0.58542 0.12384 -0.58893 0.11227 C -0.58945 0.11041 -0.59011 0.10926 -0.59037 0.10741 C -0.59219 0.09884 -0.59115 0.10254 -0.59323 0.09583 C -0.59623 0.07014 -0.59492 0.08426 -0.59258 0.02754 C -0.59245 0.02569 -0.59154 0.02384 -0.59115 0.02176 C -0.59089 0.01944 -0.59063 0.01713 -0.59037 0.01481 C -0.59024 0.01319 -0.58985 0.01157 -0.58972 0.01018 C -0.58945 0.00787 -0.58932 0.00532 -0.58893 0.00301 C -0.5888 0.00162 -0.58828 -0.00139 -0.58828 -0.00116 " pathEditMode="relative" rAng="0" ptsTypes="AAAAAAAAAAAAAAAAAAAAAAAAAAAAAAA">
                                      <p:cBhvr>
                                        <p:cTn id="20" dur="1500" fill="hold"/>
                                        <p:tgtEl>
                                          <p:spTgt spid="11"/>
                                        </p:tgtEl>
                                        <p:attrNameLst>
                                          <p:attrName>ppt_x</p:attrName>
                                          <p:attrName>ppt_y</p:attrName>
                                        </p:attrNameLst>
                                      </p:cBhvr>
                                      <p:rCtr x="-29583" y="3125"/>
                                    </p:animMotion>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1000" fill="hold"/>
                                        <p:tgtEl>
                                          <p:spTgt spid="13"/>
                                        </p:tgtEl>
                                        <p:attrNameLst>
                                          <p:attrName>fillcolor</p:attrName>
                                        </p:attrNameLst>
                                      </p:cBhvr>
                                      <p:to>
                                        <a:srgbClr val="FFFFFF"/>
                                      </p:to>
                                    </p:animClr>
                                    <p:set>
                                      <p:cBhvr>
                                        <p:cTn id="25" dur="1000" fill="hold"/>
                                        <p:tgtEl>
                                          <p:spTgt spid="13"/>
                                        </p:tgtEl>
                                        <p:attrNameLst>
                                          <p:attrName>fill.type</p:attrName>
                                        </p:attrNameLst>
                                      </p:cBhvr>
                                      <p:to>
                                        <p:strVal val="solid"/>
                                      </p:to>
                                    </p:set>
                                    <p:set>
                                      <p:cBhvr>
                                        <p:cTn id="26" dur="1000" fill="hold"/>
                                        <p:tgtEl>
                                          <p:spTgt spid="13"/>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1000" fill="hold"/>
                                        <p:tgtEl>
                                          <p:spTgt spid="11"/>
                                        </p:tgtEl>
                                        <p:attrNameLst>
                                          <p:attrName>fillcolor</p:attrName>
                                        </p:attrNameLst>
                                      </p:cBhvr>
                                      <p:to>
                                        <a:srgbClr val="FFFFFF"/>
                                      </p:to>
                                    </p:animClr>
                                    <p:set>
                                      <p:cBhvr>
                                        <p:cTn id="29" dur="1000" fill="hold"/>
                                        <p:tgtEl>
                                          <p:spTgt spid="11"/>
                                        </p:tgtEl>
                                        <p:attrNameLst>
                                          <p:attrName>fill.type</p:attrName>
                                        </p:attrNameLst>
                                      </p:cBhvr>
                                      <p:to>
                                        <p:strVal val="solid"/>
                                      </p:to>
                                    </p:set>
                                    <p:set>
                                      <p:cBhvr>
                                        <p:cTn id="30" dur="1000" fill="hold"/>
                                        <p:tgtEl>
                                          <p:spTgt spid="11"/>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35" presetClass="path" presetSubtype="0" accel="50000" decel="50000" fill="hold" grpId="0" nodeType="clickEffect">
                                  <p:stCondLst>
                                    <p:cond delay="0"/>
                                  </p:stCondLst>
                                  <p:childTnLst>
                                    <p:animMotion origin="layout" path="M 0.00091 -3.33333E-6 L -0.11797 0.00023 " pathEditMode="relative" rAng="0" ptsTypes="AA">
                                      <p:cBhvr>
                                        <p:cTn id="34" dur="1500" fill="hold"/>
                                        <p:tgtEl>
                                          <p:spTgt spid="19"/>
                                        </p:tgtEl>
                                        <p:attrNameLst>
                                          <p:attrName>ppt_x</p:attrName>
                                          <p:attrName>ppt_y</p:attrName>
                                        </p:attrNameLst>
                                      </p:cBhvr>
                                      <p:rCtr x="-5951" y="0"/>
                                    </p:animMotion>
                                  </p:childTnLst>
                                </p:cTn>
                              </p:par>
                              <p:par>
                                <p:cTn id="35" presetID="35" presetClass="path" presetSubtype="0" accel="50000" decel="50000" fill="hold" grpId="0" nodeType="withEffect">
                                  <p:stCondLst>
                                    <p:cond delay="0"/>
                                  </p:stCondLst>
                                  <p:childTnLst>
                                    <p:animMotion origin="layout" path="M 1.875E-6 2.59259E-6 L -0.11771 0.00046 " pathEditMode="relative" rAng="0" ptsTypes="AA">
                                      <p:cBhvr>
                                        <p:cTn id="36" dur="1500" fill="hold"/>
                                        <p:tgtEl>
                                          <p:spTgt spid="23"/>
                                        </p:tgtEl>
                                        <p:attrNameLst>
                                          <p:attrName>ppt_x</p:attrName>
                                          <p:attrName>ppt_y</p:attrName>
                                        </p:attrNameLst>
                                      </p:cBhvr>
                                      <p:rCtr x="-5885" y="23"/>
                                    </p:animMotion>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1000" fill="hold"/>
                                        <p:tgtEl>
                                          <p:spTgt spid="11"/>
                                        </p:tgtEl>
                                        <p:attrNameLst>
                                          <p:attrName>fillcolor</p:attrName>
                                        </p:attrNameLst>
                                      </p:cBhvr>
                                      <p:to>
                                        <a:srgbClr val="4D94D8"/>
                                      </p:to>
                                    </p:animClr>
                                    <p:set>
                                      <p:cBhvr>
                                        <p:cTn id="41" dur="1000" fill="hold"/>
                                        <p:tgtEl>
                                          <p:spTgt spid="11"/>
                                        </p:tgtEl>
                                        <p:attrNameLst>
                                          <p:attrName>fill.type</p:attrName>
                                        </p:attrNameLst>
                                      </p:cBhvr>
                                      <p:to>
                                        <p:strVal val="solid"/>
                                      </p:to>
                                    </p:set>
                                    <p:set>
                                      <p:cBhvr>
                                        <p:cTn id="42" dur="1000" fill="hold"/>
                                        <p:tgtEl>
                                          <p:spTgt spid="11"/>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grpId="0" nodeType="clickEffect">
                                  <p:stCondLst>
                                    <p:cond delay="0"/>
                                  </p:stCondLst>
                                  <p:childTnLst>
                                    <p:animMotion origin="layout" path="M -2.08333E-6 -3.33333E-6 L 0.11888 0.00023 " pathEditMode="relative" rAng="0" ptsTypes="AA">
                                      <p:cBhvr>
                                        <p:cTn id="46" dur="1500" fill="hold"/>
                                        <p:tgtEl>
                                          <p:spTgt spid="24"/>
                                        </p:tgtEl>
                                        <p:attrNameLst>
                                          <p:attrName>ppt_x</p:attrName>
                                          <p:attrName>ppt_y</p:attrName>
                                        </p:attrNameLst>
                                      </p:cBhvr>
                                      <p:rCtr x="5937" y="0"/>
                                    </p:animMotion>
                                  </p:childTnLst>
                                </p:cTn>
                              </p:par>
                              <p:par>
                                <p:cTn id="47" presetID="63" presetClass="path" presetSubtype="0" accel="50000" decel="50000" fill="hold" grpId="0" nodeType="withEffect">
                                  <p:stCondLst>
                                    <p:cond delay="0"/>
                                  </p:stCondLst>
                                  <p:childTnLst>
                                    <p:animMotion origin="layout" path="M -0.00013 0.00023 L 0.11875 0.00023 " pathEditMode="relative" rAng="0" ptsTypes="AA">
                                      <p:cBhvr>
                                        <p:cTn id="48" dur="1500" fill="hold"/>
                                        <p:tgtEl>
                                          <p:spTgt spid="18"/>
                                        </p:tgtEl>
                                        <p:attrNameLst>
                                          <p:attrName>ppt_x</p:attrName>
                                          <p:attrName>ppt_y</p:attrName>
                                        </p:attrNameLst>
                                      </p:cBhvr>
                                      <p:rCtr x="5937" y="0"/>
                                    </p:animMotion>
                                  </p:childTnLst>
                                </p:cTn>
                              </p:par>
                              <p:par>
                                <p:cTn id="49" presetID="63" presetClass="path" presetSubtype="0" accel="50000" decel="50000" fill="hold" grpId="0" nodeType="withEffect">
                                  <p:stCondLst>
                                    <p:cond delay="0"/>
                                  </p:stCondLst>
                                  <p:childTnLst>
                                    <p:animMotion origin="layout" path="M -2.08333E-7 2.59259E-6 L 0.11888 0.00069 " pathEditMode="relative" rAng="0" ptsTypes="AA">
                                      <p:cBhvr>
                                        <p:cTn id="50" dur="1500" fill="hold"/>
                                        <p:tgtEl>
                                          <p:spTgt spid="21"/>
                                        </p:tgtEl>
                                        <p:attrNameLst>
                                          <p:attrName>ppt_x</p:attrName>
                                          <p:attrName>ppt_y</p:attrName>
                                        </p:attrNameLst>
                                      </p:cBhvr>
                                      <p:rCtr x="5937" y="23"/>
                                    </p:animMotion>
                                  </p:childTnLst>
                                </p:cTn>
                              </p:par>
                              <p:par>
                                <p:cTn id="51" presetID="63" presetClass="path" presetSubtype="0" accel="50000" decel="50000" fill="hold" grpId="0" nodeType="withEffect">
                                  <p:stCondLst>
                                    <p:cond delay="0"/>
                                  </p:stCondLst>
                                  <p:childTnLst>
                                    <p:animMotion origin="layout" path="M -4.58333E-6 2.59259E-6 L 0.11277 0.00069 " pathEditMode="relative" rAng="0" ptsTypes="AA">
                                      <p:cBhvr>
                                        <p:cTn id="52" dur="1500" fill="hold"/>
                                        <p:tgtEl>
                                          <p:spTgt spid="22"/>
                                        </p:tgtEl>
                                        <p:attrNameLst>
                                          <p:attrName>ppt_x</p:attrName>
                                          <p:attrName>ppt_y</p:attrName>
                                        </p:attrNameLst>
                                      </p:cBhvr>
                                      <p:rCtr x="5638" y="23"/>
                                    </p:animMotion>
                                  </p:childTnLst>
                                </p:cTn>
                              </p:par>
                              <p:par>
                                <p:cTn id="53" presetID="1" presetClass="emph" presetSubtype="2" fill="hold" nodeType="withEffect">
                                  <p:stCondLst>
                                    <p:cond delay="0"/>
                                  </p:stCondLst>
                                  <p:childTnLst>
                                    <p:animClr clrSpc="rgb" dir="cw">
                                      <p:cBhvr>
                                        <p:cTn id="54" dur="1000" fill="hold"/>
                                        <p:tgtEl>
                                          <p:spTgt spid="11"/>
                                        </p:tgtEl>
                                        <p:attrNameLst>
                                          <p:attrName>fillcolor</p:attrName>
                                        </p:attrNameLst>
                                      </p:cBhvr>
                                      <p:to>
                                        <a:srgbClr val="FFFFFF"/>
                                      </p:to>
                                    </p:animClr>
                                    <p:set>
                                      <p:cBhvr>
                                        <p:cTn id="55" dur="1000" fill="hold"/>
                                        <p:tgtEl>
                                          <p:spTgt spid="11"/>
                                        </p:tgtEl>
                                        <p:attrNameLst>
                                          <p:attrName>fill.type</p:attrName>
                                        </p:attrNameLst>
                                      </p:cBhvr>
                                      <p:to>
                                        <p:strVal val="solid"/>
                                      </p:to>
                                    </p:set>
                                    <p:set>
                                      <p:cBhvr>
                                        <p:cTn id="56" dur="1000" fill="hold"/>
                                        <p:tgtEl>
                                          <p:spTgt spid="11"/>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mph" presetSubtype="2" fill="hold" nodeType="clickEffect">
                                  <p:stCondLst>
                                    <p:cond delay="0"/>
                                  </p:stCondLst>
                                  <p:childTnLst>
                                    <p:animClr clrSpc="rgb" dir="cw">
                                      <p:cBhvr>
                                        <p:cTn id="60" dur="1000" fill="hold"/>
                                        <p:tgtEl>
                                          <p:spTgt spid="3"/>
                                        </p:tgtEl>
                                        <p:attrNameLst>
                                          <p:attrName>fillcolor</p:attrName>
                                        </p:attrNameLst>
                                      </p:cBhvr>
                                      <p:to>
                                        <a:srgbClr val="4D94D8"/>
                                      </p:to>
                                    </p:animClr>
                                    <p:set>
                                      <p:cBhvr>
                                        <p:cTn id="61" dur="1000" fill="hold"/>
                                        <p:tgtEl>
                                          <p:spTgt spid="3"/>
                                        </p:tgtEl>
                                        <p:attrNameLst>
                                          <p:attrName>fill.type</p:attrName>
                                        </p:attrNameLst>
                                      </p:cBhvr>
                                      <p:to>
                                        <p:strVal val="solid"/>
                                      </p:to>
                                    </p:set>
                                    <p:set>
                                      <p:cBhvr>
                                        <p:cTn id="62" dur="1000" fill="hold"/>
                                        <p:tgtEl>
                                          <p:spTgt spid="3"/>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grpId="1" nodeType="clickEffect">
                                  <p:stCondLst>
                                    <p:cond delay="0"/>
                                  </p:stCondLst>
                                  <p:childTnLst>
                                    <p:animMotion origin="layout" path="M 0.11875 0.00023 L 0.23763 0.00023 " pathEditMode="relative" rAng="0" ptsTypes="AA">
                                      <p:cBhvr>
                                        <p:cTn id="66" dur="1500" fill="hold"/>
                                        <p:tgtEl>
                                          <p:spTgt spid="18"/>
                                        </p:tgtEl>
                                        <p:attrNameLst>
                                          <p:attrName>ppt_x</p:attrName>
                                          <p:attrName>ppt_y</p:attrName>
                                        </p:attrNameLst>
                                      </p:cBhvr>
                                      <p:rCtr x="5937" y="0"/>
                                    </p:animMotion>
                                  </p:childTnLst>
                                </p:cTn>
                              </p:par>
                              <p:par>
                                <p:cTn id="67" presetID="63" presetClass="path" presetSubtype="0" accel="50000" decel="50000" fill="hold" grpId="1" nodeType="withEffect">
                                  <p:stCondLst>
                                    <p:cond delay="0"/>
                                  </p:stCondLst>
                                  <p:childTnLst>
                                    <p:animMotion origin="layout" path="M 0.11888 0.00023 L 0.23776 0.00023 " pathEditMode="relative" rAng="0" ptsTypes="AA">
                                      <p:cBhvr>
                                        <p:cTn id="68" dur="1500" fill="hold"/>
                                        <p:tgtEl>
                                          <p:spTgt spid="24"/>
                                        </p:tgtEl>
                                        <p:attrNameLst>
                                          <p:attrName>ppt_x</p:attrName>
                                          <p:attrName>ppt_y</p:attrName>
                                        </p:attrNameLst>
                                      </p:cBhvr>
                                      <p:rCtr x="5937" y="0"/>
                                    </p:animMotion>
                                  </p:childTnLst>
                                </p:cTn>
                              </p:par>
                              <p:par>
                                <p:cTn id="69" presetID="63" presetClass="path" presetSubtype="0" accel="50000" decel="50000" fill="hold" grpId="1" nodeType="withEffect">
                                  <p:stCondLst>
                                    <p:cond delay="0"/>
                                  </p:stCondLst>
                                  <p:childTnLst>
                                    <p:animMotion origin="layout" path="M 0.11888 0.00069 L 0.23776 0.00092 " pathEditMode="relative" rAng="0" ptsTypes="AA">
                                      <p:cBhvr>
                                        <p:cTn id="70" dur="1500" fill="hold"/>
                                        <p:tgtEl>
                                          <p:spTgt spid="21"/>
                                        </p:tgtEl>
                                        <p:attrNameLst>
                                          <p:attrName>ppt_x</p:attrName>
                                          <p:attrName>ppt_y</p:attrName>
                                        </p:attrNameLst>
                                      </p:cBhvr>
                                      <p:rCtr x="5937" y="0"/>
                                    </p:animMotion>
                                  </p:childTnLst>
                                </p:cTn>
                              </p:par>
                              <p:par>
                                <p:cTn id="71" presetID="63" presetClass="path" presetSubtype="0" accel="50000" decel="50000" fill="hold" grpId="1" nodeType="withEffect">
                                  <p:stCondLst>
                                    <p:cond delay="0"/>
                                  </p:stCondLst>
                                  <p:childTnLst>
                                    <p:animMotion origin="layout" path="M 0.11277 0.00069 L 0.23165 0.00092 " pathEditMode="relative" rAng="0" ptsTypes="AA">
                                      <p:cBhvr>
                                        <p:cTn id="72" dur="1500" fill="hold"/>
                                        <p:tgtEl>
                                          <p:spTgt spid="22"/>
                                        </p:tgtEl>
                                        <p:attrNameLst>
                                          <p:attrName>ppt_x</p:attrName>
                                          <p:attrName>ppt_y</p:attrName>
                                        </p:attrNameLst>
                                      </p:cBhvr>
                                      <p:rCtr x="5937" y="0"/>
                                    </p:animMotion>
                                  </p:childTnLst>
                                </p:cTn>
                              </p:par>
                              <p:par>
                                <p:cTn id="73" presetID="1" presetClass="emph" presetSubtype="2" fill="hold" nodeType="withEffect">
                                  <p:stCondLst>
                                    <p:cond delay="0"/>
                                  </p:stCondLst>
                                  <p:childTnLst>
                                    <p:animClr clrSpc="rgb" dir="cw">
                                      <p:cBhvr>
                                        <p:cTn id="74" dur="1000" fill="hold"/>
                                        <p:tgtEl>
                                          <p:spTgt spid="3"/>
                                        </p:tgtEl>
                                        <p:attrNameLst>
                                          <p:attrName>fillcolor</p:attrName>
                                        </p:attrNameLst>
                                      </p:cBhvr>
                                      <p:to>
                                        <a:srgbClr val="FFFFFF"/>
                                      </p:to>
                                    </p:animClr>
                                    <p:set>
                                      <p:cBhvr>
                                        <p:cTn id="75" dur="1000" fill="hold"/>
                                        <p:tgtEl>
                                          <p:spTgt spid="3"/>
                                        </p:tgtEl>
                                        <p:attrNameLst>
                                          <p:attrName>fill.type</p:attrName>
                                        </p:attrNameLst>
                                      </p:cBhvr>
                                      <p:to>
                                        <p:strVal val="solid"/>
                                      </p:to>
                                    </p:set>
                                    <p:set>
                                      <p:cBhvr>
                                        <p:cTn id="76" dur="1000" fill="hold"/>
                                        <p:tgtEl>
                                          <p:spTgt spid="3"/>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1000" fill="hold"/>
                                        <p:tgtEl>
                                          <p:spTgt spid="9"/>
                                        </p:tgtEl>
                                        <p:attrNameLst>
                                          <p:attrName>fillcolor</p:attrName>
                                        </p:attrNameLst>
                                      </p:cBhvr>
                                      <p:to>
                                        <a:srgbClr val="4D94D8"/>
                                      </p:to>
                                    </p:animClr>
                                    <p:set>
                                      <p:cBhvr>
                                        <p:cTn id="81" dur="1000" fill="hold"/>
                                        <p:tgtEl>
                                          <p:spTgt spid="9"/>
                                        </p:tgtEl>
                                        <p:attrNameLst>
                                          <p:attrName>fill.type</p:attrName>
                                        </p:attrNameLst>
                                      </p:cBhvr>
                                      <p:to>
                                        <p:strVal val="solid"/>
                                      </p:to>
                                    </p:set>
                                    <p:set>
                                      <p:cBhvr>
                                        <p:cTn id="82" dur="1000" fill="hold"/>
                                        <p:tgtEl>
                                          <p:spTgt spid="9"/>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2" fill="hold" nodeType="clickEffect">
                                  <p:stCondLst>
                                    <p:cond delay="0"/>
                                  </p:stCondLst>
                                  <p:childTnLst>
                                    <p:animClr clrSpc="rgb" dir="cw">
                                      <p:cBhvr>
                                        <p:cTn id="86" dur="1000" fill="hold"/>
                                        <p:tgtEl>
                                          <p:spTgt spid="12"/>
                                        </p:tgtEl>
                                        <p:attrNameLst>
                                          <p:attrName>fillcolor</p:attrName>
                                        </p:attrNameLst>
                                      </p:cBhvr>
                                      <p:to>
                                        <a:srgbClr val="4D94D8"/>
                                      </p:to>
                                    </p:animClr>
                                    <p:set>
                                      <p:cBhvr>
                                        <p:cTn id="87" dur="1000" fill="hold"/>
                                        <p:tgtEl>
                                          <p:spTgt spid="12"/>
                                        </p:tgtEl>
                                        <p:attrNameLst>
                                          <p:attrName>fill.type</p:attrName>
                                        </p:attrNameLst>
                                      </p:cBhvr>
                                      <p:to>
                                        <p:strVal val="solid"/>
                                      </p:to>
                                    </p:set>
                                    <p:set>
                                      <p:cBhvr>
                                        <p:cTn id="88" dur="1000" fill="hold"/>
                                        <p:tgtEl>
                                          <p:spTgt spid="12"/>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37" presetClass="path" presetSubtype="0" accel="50000" decel="50000" fill="hold" grpId="0" nodeType="clickEffect">
                                  <p:stCondLst>
                                    <p:cond delay="0"/>
                                  </p:stCondLst>
                                  <p:childTnLst>
                                    <p:animMotion origin="layout" path="M 0.00065 -2.59259E-6 L 0.06354 0.14167 C 0.07657 0.17361 0.09623 0.19121 0.1168 0.19121 C 0.14037 0.19121 0.15912 0.17361 0.17214 0.14167 L 0.23516 -2.59259E-6 " pathEditMode="relative" rAng="0" ptsTypes="AAAAA">
                                      <p:cBhvr>
                                        <p:cTn id="92" dur="1500" fill="hold"/>
                                        <p:tgtEl>
                                          <p:spTgt spid="9"/>
                                        </p:tgtEl>
                                        <p:attrNameLst>
                                          <p:attrName>ppt_x</p:attrName>
                                          <p:attrName>ppt_y</p:attrName>
                                        </p:attrNameLst>
                                      </p:cBhvr>
                                      <p:rCtr x="11719" y="9560"/>
                                    </p:animMotion>
                                  </p:childTnLst>
                                </p:cTn>
                              </p:par>
                              <p:par>
                                <p:cTn id="93" presetID="44" presetClass="path" presetSubtype="0" accel="50000" decel="50000" fill="hold" grpId="0" nodeType="withEffect">
                                  <p:stCondLst>
                                    <p:cond delay="0"/>
                                  </p:stCondLst>
                                  <p:childTnLst>
                                    <p:animMotion origin="layout" path="M -2.70833E-6 1.85185E-6 L -0.06315 -0.12662 C -0.07617 -0.15417 -0.0957 -0.16898 -0.1164 -0.16898 C -0.13984 -0.16898 -0.15859 -0.15417 -0.17161 -0.12662 L -0.2345 1.85185E-6 " pathEditMode="relative" rAng="0" ptsTypes="AAAAA">
                                      <p:cBhvr>
                                        <p:cTn id="94" dur="1500" fill="hold"/>
                                        <p:tgtEl>
                                          <p:spTgt spid="12"/>
                                        </p:tgtEl>
                                        <p:attrNameLst>
                                          <p:attrName>ppt_x</p:attrName>
                                          <p:attrName>ppt_y</p:attrName>
                                        </p:attrNameLst>
                                      </p:cBhvr>
                                      <p:rCtr x="-11732" y="-8449"/>
                                    </p:animMotion>
                                  </p:childTnLst>
                                </p:cTn>
                              </p:par>
                            </p:childTnLst>
                          </p:cTn>
                        </p:par>
                      </p:childTnLst>
                    </p:cTn>
                  </p:par>
                  <p:par>
                    <p:cTn id="95" fill="hold">
                      <p:stCondLst>
                        <p:cond delay="indefinite"/>
                      </p:stCondLst>
                      <p:childTnLst>
                        <p:par>
                          <p:cTn id="96" fill="hold">
                            <p:stCondLst>
                              <p:cond delay="0"/>
                            </p:stCondLst>
                            <p:childTnLst>
                              <p:par>
                                <p:cTn id="97" presetID="1" presetClass="emph" presetSubtype="2" fill="hold" nodeType="clickEffect">
                                  <p:stCondLst>
                                    <p:cond delay="0"/>
                                  </p:stCondLst>
                                  <p:childTnLst>
                                    <p:animClr clrSpc="rgb" dir="cw">
                                      <p:cBhvr>
                                        <p:cTn id="98" dur="1000" fill="hold"/>
                                        <p:tgtEl>
                                          <p:spTgt spid="9"/>
                                        </p:tgtEl>
                                        <p:attrNameLst>
                                          <p:attrName>fillcolor</p:attrName>
                                        </p:attrNameLst>
                                      </p:cBhvr>
                                      <p:to>
                                        <a:srgbClr val="FFFFFF"/>
                                      </p:to>
                                    </p:animClr>
                                    <p:set>
                                      <p:cBhvr>
                                        <p:cTn id="99" dur="1000" fill="hold"/>
                                        <p:tgtEl>
                                          <p:spTgt spid="9"/>
                                        </p:tgtEl>
                                        <p:attrNameLst>
                                          <p:attrName>fill.type</p:attrName>
                                        </p:attrNameLst>
                                      </p:cBhvr>
                                      <p:to>
                                        <p:strVal val="solid"/>
                                      </p:to>
                                    </p:set>
                                    <p:set>
                                      <p:cBhvr>
                                        <p:cTn id="100" dur="1000" fill="hold"/>
                                        <p:tgtEl>
                                          <p:spTgt spid="9"/>
                                        </p:tgtEl>
                                        <p:attrNameLst>
                                          <p:attrName>fill.on</p:attrName>
                                        </p:attrNameLst>
                                      </p:cBhvr>
                                      <p:to>
                                        <p:strVal val="true"/>
                                      </p:to>
                                    </p:set>
                                  </p:childTnLst>
                                </p:cTn>
                              </p:par>
                              <p:par>
                                <p:cTn id="101" presetID="1" presetClass="emph" presetSubtype="2" fill="hold" nodeType="withEffect">
                                  <p:stCondLst>
                                    <p:cond delay="0"/>
                                  </p:stCondLst>
                                  <p:childTnLst>
                                    <p:animClr clrSpc="rgb" dir="cw">
                                      <p:cBhvr>
                                        <p:cTn id="102" dur="1000" fill="hold"/>
                                        <p:tgtEl>
                                          <p:spTgt spid="12"/>
                                        </p:tgtEl>
                                        <p:attrNameLst>
                                          <p:attrName>fillcolor</p:attrName>
                                        </p:attrNameLst>
                                      </p:cBhvr>
                                      <p:to>
                                        <a:srgbClr val="FFFFFF"/>
                                      </p:to>
                                    </p:animClr>
                                    <p:set>
                                      <p:cBhvr>
                                        <p:cTn id="103" dur="1000" fill="hold"/>
                                        <p:tgtEl>
                                          <p:spTgt spid="12"/>
                                        </p:tgtEl>
                                        <p:attrNameLst>
                                          <p:attrName>fill.type</p:attrName>
                                        </p:attrNameLst>
                                      </p:cBhvr>
                                      <p:to>
                                        <p:strVal val="solid"/>
                                      </p:to>
                                    </p:set>
                                    <p:set>
                                      <p:cBhvr>
                                        <p:cTn id="104" dur="1000" fill="hold"/>
                                        <p:tgtEl>
                                          <p:spTgt spid="12"/>
                                        </p:tgtEl>
                                        <p:attrNameLst>
                                          <p:attrName>fill.on</p:attrName>
                                        </p:attrNameLst>
                                      </p:cBhvr>
                                      <p:to>
                                        <p:strVal val="true"/>
                                      </p:to>
                                    </p:set>
                                  </p:childTnLst>
                                </p:cTn>
                              </p:par>
                              <p:par>
                                <p:cTn id="105" presetID="35" presetClass="path" presetSubtype="0" accel="50000" decel="50000" fill="hold" grpId="1" nodeType="withEffect">
                                  <p:stCondLst>
                                    <p:cond delay="0"/>
                                  </p:stCondLst>
                                  <p:childTnLst>
                                    <p:animMotion origin="layout" path="M -0.11797 0.00023 L -0.20261 0.00023 " pathEditMode="relative" rAng="0" ptsTypes="AA">
                                      <p:cBhvr>
                                        <p:cTn id="106" dur="1500" fill="hold"/>
                                        <p:tgtEl>
                                          <p:spTgt spid="19"/>
                                        </p:tgtEl>
                                        <p:attrNameLst>
                                          <p:attrName>ppt_x</p:attrName>
                                          <p:attrName>ppt_y</p:attrName>
                                        </p:attrNameLst>
                                      </p:cBhvr>
                                      <p:rCtr x="-4232" y="0"/>
                                    </p:animMotion>
                                  </p:childTnLst>
                                </p:cTn>
                              </p:par>
                              <p:par>
                                <p:cTn id="107" presetID="35" presetClass="path" presetSubtype="0" accel="50000" decel="50000" fill="hold" grpId="1" nodeType="withEffect">
                                  <p:stCondLst>
                                    <p:cond delay="0"/>
                                  </p:stCondLst>
                                  <p:childTnLst>
                                    <p:animMotion origin="layout" path="M -0.11771 0.00046 L -0.19792 0.00092 " pathEditMode="relative" rAng="0" ptsTypes="AA">
                                      <p:cBhvr>
                                        <p:cTn id="108" dur="1500" fill="hold"/>
                                        <p:tgtEl>
                                          <p:spTgt spid="23"/>
                                        </p:tgtEl>
                                        <p:attrNameLst>
                                          <p:attrName>ppt_x</p:attrName>
                                          <p:attrName>ppt_y</p:attrName>
                                        </p:attrNameLst>
                                      </p:cBhvr>
                                      <p:rCtr x="-4010" y="23"/>
                                    </p:animMotion>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1000" fill="hold"/>
                                        <p:tgtEl>
                                          <p:spTgt spid="12"/>
                                        </p:tgtEl>
                                        <p:attrNameLst>
                                          <p:attrName>fillcolor</p:attrName>
                                        </p:attrNameLst>
                                      </p:cBhvr>
                                      <p:to>
                                        <a:srgbClr val="4D94D8"/>
                                      </p:to>
                                    </p:animClr>
                                    <p:set>
                                      <p:cBhvr>
                                        <p:cTn id="113" dur="1000" fill="hold"/>
                                        <p:tgtEl>
                                          <p:spTgt spid="12"/>
                                        </p:tgtEl>
                                        <p:attrNameLst>
                                          <p:attrName>fill.type</p:attrName>
                                        </p:attrNameLst>
                                      </p:cBhvr>
                                      <p:to>
                                        <p:strVal val="solid"/>
                                      </p:to>
                                    </p:set>
                                    <p:set>
                                      <p:cBhvr>
                                        <p:cTn id="114" dur="1000" fill="hold"/>
                                        <p:tgtEl>
                                          <p:spTgt spid="12"/>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grpId="2" nodeType="clickEffect">
                                  <p:stCondLst>
                                    <p:cond delay="0"/>
                                  </p:stCondLst>
                                  <p:childTnLst>
                                    <p:animMotion origin="layout" path="M 0.23776 0.00023 L 0.29714 0.00023 " pathEditMode="relative" rAng="0" ptsTypes="AA">
                                      <p:cBhvr>
                                        <p:cTn id="118" dur="1500" fill="hold"/>
                                        <p:tgtEl>
                                          <p:spTgt spid="24"/>
                                        </p:tgtEl>
                                        <p:attrNameLst>
                                          <p:attrName>ppt_x</p:attrName>
                                          <p:attrName>ppt_y</p:attrName>
                                        </p:attrNameLst>
                                      </p:cBhvr>
                                      <p:rCtr x="2969" y="0"/>
                                    </p:animMotion>
                                  </p:childTnLst>
                                </p:cTn>
                              </p:par>
                              <p:par>
                                <p:cTn id="119" presetID="63" presetClass="path" presetSubtype="0" accel="50000" decel="50000" fill="hold" grpId="2" nodeType="withEffect">
                                  <p:stCondLst>
                                    <p:cond delay="0"/>
                                  </p:stCondLst>
                                  <p:childTnLst>
                                    <p:animMotion origin="layout" path="M 0.23165 0.00092 L 0.2931 0.00092 " pathEditMode="relative" rAng="0" ptsTypes="AA">
                                      <p:cBhvr>
                                        <p:cTn id="120" dur="1500" fill="hold"/>
                                        <p:tgtEl>
                                          <p:spTgt spid="22"/>
                                        </p:tgtEl>
                                        <p:attrNameLst>
                                          <p:attrName>ppt_x</p:attrName>
                                          <p:attrName>ppt_y</p:attrName>
                                        </p:attrNameLst>
                                      </p:cBhvr>
                                      <p:rCtr x="3073" y="0"/>
                                    </p:animMotion>
                                  </p:childTnLst>
                                </p:cTn>
                              </p:par>
                              <p:par>
                                <p:cTn id="121" presetID="1" presetClass="emph" presetSubtype="2" fill="hold" nodeType="withEffect">
                                  <p:stCondLst>
                                    <p:cond delay="0"/>
                                  </p:stCondLst>
                                  <p:childTnLst>
                                    <p:animClr clrSpc="rgb" dir="cw">
                                      <p:cBhvr>
                                        <p:cTn id="122" dur="1000" fill="hold"/>
                                        <p:tgtEl>
                                          <p:spTgt spid="12"/>
                                        </p:tgtEl>
                                        <p:attrNameLst>
                                          <p:attrName>fillcolor</p:attrName>
                                        </p:attrNameLst>
                                      </p:cBhvr>
                                      <p:to>
                                        <a:srgbClr val="FFFFFF"/>
                                      </p:to>
                                    </p:animClr>
                                    <p:set>
                                      <p:cBhvr>
                                        <p:cTn id="123" dur="1000" fill="hold"/>
                                        <p:tgtEl>
                                          <p:spTgt spid="12"/>
                                        </p:tgtEl>
                                        <p:attrNameLst>
                                          <p:attrName>fill.type</p:attrName>
                                        </p:attrNameLst>
                                      </p:cBhvr>
                                      <p:to>
                                        <p:strVal val="solid"/>
                                      </p:to>
                                    </p:set>
                                    <p:set>
                                      <p:cBhvr>
                                        <p:cTn id="124" dur="1000" fill="hold"/>
                                        <p:tgtEl>
                                          <p:spTgt spid="12"/>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2" fill="hold" nodeType="clickEffect">
                                  <p:stCondLst>
                                    <p:cond delay="0"/>
                                  </p:stCondLst>
                                  <p:childTnLst>
                                    <p:animClr clrSpc="rgb" dir="cw">
                                      <p:cBhvr>
                                        <p:cTn id="128" dur="1500" fill="hold"/>
                                        <p:tgtEl>
                                          <p:spTgt spid="10"/>
                                        </p:tgtEl>
                                        <p:attrNameLst>
                                          <p:attrName>fillcolor</p:attrName>
                                        </p:attrNameLst>
                                      </p:cBhvr>
                                      <p:to>
                                        <a:srgbClr val="4D94D8"/>
                                      </p:to>
                                    </p:animClr>
                                    <p:set>
                                      <p:cBhvr>
                                        <p:cTn id="129" dur="1500" fill="hold"/>
                                        <p:tgtEl>
                                          <p:spTgt spid="10"/>
                                        </p:tgtEl>
                                        <p:attrNameLst>
                                          <p:attrName>fill.type</p:attrName>
                                        </p:attrNameLst>
                                      </p:cBhvr>
                                      <p:to>
                                        <p:strVal val="solid"/>
                                      </p:to>
                                    </p:set>
                                    <p:set>
                                      <p:cBhvr>
                                        <p:cTn id="130" dur="1500" fill="hold"/>
                                        <p:tgtEl>
                                          <p:spTgt spid="10"/>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63" presetClass="path" presetSubtype="0" accel="50000" decel="50000" fill="hold" grpId="3" nodeType="clickEffect">
                                  <p:stCondLst>
                                    <p:cond delay="0"/>
                                  </p:stCondLst>
                                  <p:childTnLst>
                                    <p:animMotion origin="layout" path="M 0.29714 0.00023 L 0.43581 0.00023 " pathEditMode="relative" rAng="0" ptsTypes="AA">
                                      <p:cBhvr>
                                        <p:cTn id="134" dur="1500" fill="hold"/>
                                        <p:tgtEl>
                                          <p:spTgt spid="24"/>
                                        </p:tgtEl>
                                        <p:attrNameLst>
                                          <p:attrName>ppt_x</p:attrName>
                                          <p:attrName>ppt_y</p:attrName>
                                        </p:attrNameLst>
                                      </p:cBhvr>
                                      <p:rCtr x="6680" y="0"/>
                                    </p:animMotion>
                                  </p:childTnLst>
                                </p:cTn>
                              </p:par>
                              <p:par>
                                <p:cTn id="135" presetID="63" presetClass="path" presetSubtype="0" accel="50000" decel="50000" fill="hold" grpId="3" nodeType="withEffect">
                                  <p:stCondLst>
                                    <p:cond delay="0"/>
                                  </p:stCondLst>
                                  <p:childTnLst>
                                    <p:animMotion origin="layout" path="M 0.2931 0.00092 L 0.42826 0.00046 " pathEditMode="relative" rAng="0" ptsTypes="AA">
                                      <p:cBhvr>
                                        <p:cTn id="136" dur="1500" fill="hold"/>
                                        <p:tgtEl>
                                          <p:spTgt spid="22"/>
                                        </p:tgtEl>
                                        <p:attrNameLst>
                                          <p:attrName>ppt_x</p:attrName>
                                          <p:attrName>ppt_y</p:attrName>
                                        </p:attrNameLst>
                                      </p:cBhvr>
                                      <p:rCtr x="6992" y="-69"/>
                                    </p:animMotion>
                                  </p:childTnLst>
                                </p:cTn>
                              </p:par>
                              <p:par>
                                <p:cTn id="137" presetID="1" presetClass="emph" presetSubtype="2" fill="hold" nodeType="withEffect">
                                  <p:stCondLst>
                                    <p:cond delay="0"/>
                                  </p:stCondLst>
                                  <p:childTnLst>
                                    <p:animClr clrSpc="rgb" dir="cw">
                                      <p:cBhvr>
                                        <p:cTn id="138" dur="1000" fill="hold"/>
                                        <p:tgtEl>
                                          <p:spTgt spid="10"/>
                                        </p:tgtEl>
                                        <p:attrNameLst>
                                          <p:attrName>fillcolor</p:attrName>
                                        </p:attrNameLst>
                                      </p:cBhvr>
                                      <p:to>
                                        <a:srgbClr val="FFFFFF"/>
                                      </p:to>
                                    </p:animClr>
                                    <p:set>
                                      <p:cBhvr>
                                        <p:cTn id="139" dur="1000" fill="hold"/>
                                        <p:tgtEl>
                                          <p:spTgt spid="10"/>
                                        </p:tgtEl>
                                        <p:attrNameLst>
                                          <p:attrName>fill.type</p:attrName>
                                        </p:attrNameLst>
                                      </p:cBhvr>
                                      <p:to>
                                        <p:strVal val="solid"/>
                                      </p:to>
                                    </p:set>
                                    <p:set>
                                      <p:cBhvr>
                                        <p:cTn id="140" dur="10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8" grpId="0" animBg="1"/>
      <p:bldP spid="18" grpId="1" animBg="1"/>
      <p:bldP spid="19" grpId="0" animBg="1"/>
      <p:bldP spid="19" grpId="1" animBg="1"/>
      <p:bldP spid="21" grpId="0"/>
      <p:bldP spid="21" grpId="1"/>
      <p:bldP spid="22" grpId="0"/>
      <p:bldP spid="22" grpId="1"/>
      <p:bldP spid="22" grpId="2"/>
      <p:bldP spid="22" grpId="3"/>
      <p:bldP spid="23" grpId="0"/>
      <p:bldP spid="23" grpId="1"/>
      <p:bldP spid="24" grpId="0" animBg="1"/>
      <p:bldP spid="24" grpId="1" animBg="1"/>
      <p:bldP spid="24" grpId="2" animBg="1"/>
      <p:bldP spid="24" grpId="3"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2E7C7-2BBC-7652-E67E-A71204B7F47F}"/>
            </a:ext>
          </a:extLst>
        </p:cNvPr>
        <p:cNvGrpSpPr/>
        <p:nvPr/>
      </p:nvGrpSpPr>
      <p:grpSpPr>
        <a:xfrm>
          <a:off x="0" y="0"/>
          <a:ext cx="0" cy="0"/>
          <a:chOff x="0" y="0"/>
          <a:chExt cx="0" cy="0"/>
        </a:xfrm>
      </p:grpSpPr>
      <p:pic>
        <p:nvPicPr>
          <p:cNvPr id="2" name="Picture 1" descr="A blackboard with a wooden frame">
            <a:extLst>
              <a:ext uri="{FF2B5EF4-FFF2-40B4-BE49-F238E27FC236}">
                <a16:creationId xmlns:a16="http://schemas.microsoft.com/office/drawing/2014/main" id="{B5D914F0-AEF2-21EA-4403-6BEA07D78B54}"/>
              </a:ext>
            </a:extLst>
          </p:cNvPr>
          <p:cNvPicPr>
            <a:picLocks noGrp="1" noRot="1" noChangeAspect="1" noMove="1" noResize="1" noEditPoints="1" noAdjustHandles="1" noChangeArrowheads="1" noChangeShapeType="1" noCrop="1"/>
          </p:cNvPicPr>
          <p:nvPr/>
        </p:nvPicPr>
        <p:blipFill>
          <a:blip r:embed="rId2"/>
          <a:srcRect b="19"/>
          <a:stretch/>
        </p:blipFill>
        <p:spPr>
          <a:xfrm>
            <a:off x="20" y="1282"/>
            <a:ext cx="12191980" cy="6856718"/>
          </a:xfrm>
          <a:prstGeom prst="rect">
            <a:avLst/>
          </a:prstGeom>
        </p:spPr>
      </p:pic>
      <p:pic>
        <p:nvPicPr>
          <p:cNvPr id="5" name="Picture 4">
            <a:extLst>
              <a:ext uri="{FF2B5EF4-FFF2-40B4-BE49-F238E27FC236}">
                <a16:creationId xmlns:a16="http://schemas.microsoft.com/office/drawing/2014/main" id="{3BB8E35A-838C-E55D-6CC5-9C9BCB7BAEEA}"/>
              </a:ext>
            </a:extLst>
          </p:cNvPr>
          <p:cNvPicPr>
            <a:picLocks noChangeAspect="1"/>
          </p:cNvPicPr>
          <p:nvPr/>
        </p:nvPicPr>
        <p:blipFill>
          <a:blip r:embed="rId3"/>
          <a:stretch>
            <a:fillRect/>
          </a:stretch>
        </p:blipFill>
        <p:spPr>
          <a:xfrm>
            <a:off x="3366706" y="651813"/>
            <a:ext cx="5458587" cy="5125165"/>
          </a:xfrm>
          <a:prstGeom prst="rect">
            <a:avLst/>
          </a:prstGeom>
        </p:spPr>
      </p:pic>
    </p:spTree>
    <p:extLst>
      <p:ext uri="{BB962C8B-B14F-4D97-AF65-F5344CB8AC3E}">
        <p14:creationId xmlns:p14="http://schemas.microsoft.com/office/powerpoint/2010/main" val="3101560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4923C-9C41-4A80-8AAD-E5E507C70552}"/>
            </a:ext>
          </a:extLst>
        </p:cNvPr>
        <p:cNvGrpSpPr/>
        <p:nvPr/>
      </p:nvGrpSpPr>
      <p:grpSpPr>
        <a:xfrm>
          <a:off x="0" y="0"/>
          <a:ext cx="0" cy="0"/>
          <a:chOff x="0" y="0"/>
          <a:chExt cx="0" cy="0"/>
        </a:xfrm>
      </p:grpSpPr>
      <p:pic>
        <p:nvPicPr>
          <p:cNvPr id="2" name="Picture 1" descr="A blackboard with a wooden frame">
            <a:extLst>
              <a:ext uri="{FF2B5EF4-FFF2-40B4-BE49-F238E27FC236}">
                <a16:creationId xmlns:a16="http://schemas.microsoft.com/office/drawing/2014/main" id="{756661D8-BD8C-F135-1E83-3CE0645AF93D}"/>
              </a:ext>
            </a:extLst>
          </p:cNvPr>
          <p:cNvPicPr>
            <a:picLocks noGrp="1" noRot="1" noChangeAspect="1" noMove="1" noResize="1" noEditPoints="1" noAdjustHandles="1" noChangeArrowheads="1" noChangeShapeType="1" noCrop="1"/>
          </p:cNvPicPr>
          <p:nvPr/>
        </p:nvPicPr>
        <p:blipFill>
          <a:blip r:embed="rId2"/>
          <a:srcRect b="19"/>
          <a:stretch/>
        </p:blipFill>
        <p:spPr>
          <a:xfrm>
            <a:off x="20" y="1282"/>
            <a:ext cx="12191980" cy="6856718"/>
          </a:xfrm>
          <a:prstGeom prst="rect">
            <a:avLst/>
          </a:prstGeom>
        </p:spPr>
      </p:pic>
      <p:sp>
        <p:nvSpPr>
          <p:cNvPr id="4" name="TextBox 3">
            <a:extLst>
              <a:ext uri="{FF2B5EF4-FFF2-40B4-BE49-F238E27FC236}">
                <a16:creationId xmlns:a16="http://schemas.microsoft.com/office/drawing/2014/main" id="{23754090-2500-610F-E0F8-9C917FBA7942}"/>
              </a:ext>
            </a:extLst>
          </p:cNvPr>
          <p:cNvSpPr txBox="1"/>
          <p:nvPr/>
        </p:nvSpPr>
        <p:spPr>
          <a:xfrm>
            <a:off x="772769" y="547987"/>
            <a:ext cx="5567071" cy="1754326"/>
          </a:xfrm>
          <a:prstGeom prst="rect">
            <a:avLst/>
          </a:prstGeom>
          <a:noFill/>
        </p:spPr>
        <p:txBody>
          <a:bodyPr wrap="square">
            <a:spAutoFit/>
          </a:bodyPr>
          <a:lstStyle/>
          <a:p>
            <a:r>
              <a:rPr lang="en-US" sz="3600" b="1" baseline="-25000">
                <a:solidFill>
                  <a:schemeClr val="bg1"/>
                </a:solidFill>
                <a:latin typeface="Aptos" panose="020B0004020202020204" pitchFamily="34" charset="0"/>
              </a:rPr>
              <a:t>2</a:t>
            </a:r>
            <a:r>
              <a:rPr lang="en-US" sz="3600" b="1" i="0" baseline="-25000">
                <a:solidFill>
                  <a:schemeClr val="bg1"/>
                </a:solidFill>
                <a:effectLst/>
                <a:latin typeface="Aptos" panose="020B0004020202020204" pitchFamily="34" charset="0"/>
              </a:rPr>
              <a:t>. </a:t>
            </a:r>
            <a:r>
              <a:rPr lang="en-US" sz="2800" b="1" i="0" baseline="-25000">
                <a:solidFill>
                  <a:schemeClr val="bg1"/>
                </a:solidFill>
                <a:effectLst/>
              </a:rPr>
              <a:t>Given a sorted Array </a:t>
            </a:r>
            <a:r>
              <a:rPr lang="en-US" sz="2800" b="1" i="0" baseline="-25000" err="1">
                <a:solidFill>
                  <a:schemeClr val="bg1"/>
                </a:solidFill>
                <a:effectLst/>
              </a:rPr>
              <a:t>arr</a:t>
            </a:r>
            <a:r>
              <a:rPr lang="en-US" sz="2800" b="1" i="0" baseline="-25000">
                <a:solidFill>
                  <a:schemeClr val="bg1"/>
                </a:solidFill>
                <a:effectLst/>
              </a:rPr>
              <a:t> of length N (1 &lt;= N &lt;= 200,000) composed of non-zero integers, you’re given a target T and you’re required to print two integers that exist in the array such that their sum is equal to T, or say that the element doesn’t </a:t>
            </a:r>
            <a:r>
              <a:rPr lang="en-US" sz="2800" b="1" i="0" baseline="-25000" err="1">
                <a:solidFill>
                  <a:schemeClr val="bg1"/>
                </a:solidFill>
                <a:effectLst/>
              </a:rPr>
              <a:t>exsit</a:t>
            </a:r>
            <a:r>
              <a:rPr lang="en-US" sz="2800" b="1" i="0" baseline="-25000">
                <a:solidFill>
                  <a:schemeClr val="bg1"/>
                </a:solidFill>
                <a:effectLst/>
              </a:rPr>
              <a:t>.</a:t>
            </a:r>
            <a:endParaRPr lang="en-US" sz="3600" b="1">
              <a:solidFill>
                <a:schemeClr val="bg1"/>
              </a:solidFill>
            </a:endParaRPr>
          </a:p>
        </p:txBody>
      </p:sp>
      <p:pic>
        <p:nvPicPr>
          <p:cNvPr id="11" name="Picture 10">
            <a:extLst>
              <a:ext uri="{FF2B5EF4-FFF2-40B4-BE49-F238E27FC236}">
                <a16:creationId xmlns:a16="http://schemas.microsoft.com/office/drawing/2014/main" id="{D0C13D7E-4FCB-5574-504F-53BED2F7B151}"/>
              </a:ext>
            </a:extLst>
          </p:cNvPr>
          <p:cNvPicPr>
            <a:picLocks noChangeAspect="1"/>
          </p:cNvPicPr>
          <p:nvPr/>
        </p:nvPicPr>
        <p:blipFill>
          <a:blip r:embed="rId3"/>
          <a:stretch>
            <a:fillRect/>
          </a:stretch>
        </p:blipFill>
        <p:spPr>
          <a:xfrm>
            <a:off x="6543040" y="2450750"/>
            <a:ext cx="4878691" cy="3263260"/>
          </a:xfrm>
          <a:prstGeom prst="rect">
            <a:avLst/>
          </a:prstGeom>
        </p:spPr>
      </p:pic>
    </p:spTree>
    <p:extLst>
      <p:ext uri="{BB962C8B-B14F-4D97-AF65-F5344CB8AC3E}">
        <p14:creationId xmlns:p14="http://schemas.microsoft.com/office/powerpoint/2010/main" val="3178517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FFA3F4-7293-56E1-5F1D-79D38571805D}"/>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8BB33482-0BC1-B093-F8A9-7E1F28015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extBox 8">
            <a:extLst>
              <a:ext uri="{FF2B5EF4-FFF2-40B4-BE49-F238E27FC236}">
                <a16:creationId xmlns:a16="http://schemas.microsoft.com/office/drawing/2014/main" id="{12149223-4F09-7D48-B6B8-769969352AE2}"/>
              </a:ext>
            </a:extLst>
          </p:cNvPr>
          <p:cNvSpPr txBox="1"/>
          <p:nvPr/>
        </p:nvSpPr>
        <p:spPr>
          <a:xfrm>
            <a:off x="770269" y="655193"/>
            <a:ext cx="6142616" cy="1815882"/>
          </a:xfrm>
          <a:prstGeom prst="rect">
            <a:avLst/>
          </a:prstGeom>
          <a:noFill/>
        </p:spPr>
        <p:txBody>
          <a:bodyPr wrap="square">
            <a:spAutoFit/>
          </a:bodyPr>
          <a:lstStyle/>
          <a:p>
            <a:r>
              <a:rPr lang="ar-EG" sz="2000" b="1">
                <a:solidFill>
                  <a:srgbClr val="FFFFFF"/>
                </a:solidFill>
              </a:rPr>
              <a:t>2</a:t>
            </a:r>
            <a:r>
              <a:rPr lang="en-US" sz="2000" b="1">
                <a:solidFill>
                  <a:srgbClr val="FFFFFF"/>
                </a:solidFill>
              </a:rPr>
              <a:t>.</a:t>
            </a:r>
            <a:r>
              <a:rPr lang="en-US" sz="2800" b="1">
                <a:solidFill>
                  <a:srgbClr val="FFFFFF"/>
                </a:solidFill>
              </a:rPr>
              <a:t> </a:t>
            </a:r>
            <a:r>
              <a:rPr lang="en-US" sz="2000" b="1">
                <a:solidFill>
                  <a:schemeClr val="bg1"/>
                </a:solidFill>
              </a:rPr>
              <a:t>Given a sorted Array </a:t>
            </a:r>
            <a:r>
              <a:rPr lang="en-US" sz="2000" b="1" err="1">
                <a:solidFill>
                  <a:schemeClr val="bg1"/>
                </a:solidFill>
              </a:rPr>
              <a:t>arr</a:t>
            </a:r>
            <a:r>
              <a:rPr lang="en-US" sz="2000" b="1">
                <a:solidFill>
                  <a:schemeClr val="bg1"/>
                </a:solidFill>
              </a:rPr>
              <a:t> of length N (1 &lt;= N &lt;= 200,000) composed of non-zero integers, you’re given a target T and you’re required to print two integers that exist in the array such that their sum is equal to T, or say that the elements don’t exist.  </a:t>
            </a:r>
          </a:p>
        </p:txBody>
      </p:sp>
      <p:pic>
        <p:nvPicPr>
          <p:cNvPr id="12" name="Picture 11" descr="A blackboard with a wooden frame">
            <a:extLst>
              <a:ext uri="{FF2B5EF4-FFF2-40B4-BE49-F238E27FC236}">
                <a16:creationId xmlns:a16="http://schemas.microsoft.com/office/drawing/2014/main" id="{288C7315-2EE8-9F68-0D92-C70E18620C38}"/>
              </a:ext>
            </a:extLst>
          </p:cNvPr>
          <p:cNvPicPr/>
          <p:nvPr/>
        </p:nvPicPr>
        <p:blipFill>
          <a:blip r:embed="rId2"/>
          <a:srcRect b="19"/>
          <a:stretch/>
        </p:blipFill>
        <p:spPr>
          <a:xfrm>
            <a:off x="-20203" y="-152400"/>
            <a:ext cx="12315948" cy="7010400"/>
          </a:xfrm>
          <a:prstGeom prst="rect">
            <a:avLst/>
          </a:prstGeom>
        </p:spPr>
      </p:pic>
      <p:sp>
        <p:nvSpPr>
          <p:cNvPr id="13" name="Rectangle 12">
            <a:extLst>
              <a:ext uri="{FF2B5EF4-FFF2-40B4-BE49-F238E27FC236}">
                <a16:creationId xmlns:a16="http://schemas.microsoft.com/office/drawing/2014/main" id="{151ECF59-6D52-F4AA-49F6-AF9D6B80F3F3}"/>
              </a:ext>
            </a:extLst>
          </p:cNvPr>
          <p:cNvSpPr/>
          <p:nvPr/>
        </p:nvSpPr>
        <p:spPr>
          <a:xfrm>
            <a:off x="3925970" y="2351318"/>
            <a:ext cx="1449238" cy="1043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1</a:t>
            </a:r>
          </a:p>
        </p:txBody>
      </p:sp>
      <p:sp>
        <p:nvSpPr>
          <p:cNvPr id="14" name="Rectangle 13">
            <a:extLst>
              <a:ext uri="{FF2B5EF4-FFF2-40B4-BE49-F238E27FC236}">
                <a16:creationId xmlns:a16="http://schemas.microsoft.com/office/drawing/2014/main" id="{C1A2CD46-7DA5-326B-F871-06CA8E7D9611}"/>
              </a:ext>
            </a:extLst>
          </p:cNvPr>
          <p:cNvSpPr/>
          <p:nvPr/>
        </p:nvSpPr>
        <p:spPr>
          <a:xfrm>
            <a:off x="5375208" y="2351317"/>
            <a:ext cx="1449238" cy="1043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3</a:t>
            </a:r>
          </a:p>
        </p:txBody>
      </p:sp>
      <p:sp>
        <p:nvSpPr>
          <p:cNvPr id="15" name="Rectangle 14">
            <a:extLst>
              <a:ext uri="{FF2B5EF4-FFF2-40B4-BE49-F238E27FC236}">
                <a16:creationId xmlns:a16="http://schemas.microsoft.com/office/drawing/2014/main" id="{58C343CE-1273-B665-B49B-652274E2FA6B}"/>
              </a:ext>
            </a:extLst>
          </p:cNvPr>
          <p:cNvSpPr/>
          <p:nvPr/>
        </p:nvSpPr>
        <p:spPr>
          <a:xfrm>
            <a:off x="6816791" y="2351316"/>
            <a:ext cx="1449238" cy="1043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6</a:t>
            </a:r>
          </a:p>
        </p:txBody>
      </p:sp>
      <p:sp>
        <p:nvSpPr>
          <p:cNvPr id="17" name="Rectangle 16">
            <a:extLst>
              <a:ext uri="{FF2B5EF4-FFF2-40B4-BE49-F238E27FC236}">
                <a16:creationId xmlns:a16="http://schemas.microsoft.com/office/drawing/2014/main" id="{CACA2504-A389-29D1-7BF9-F8C2C53EC638}"/>
              </a:ext>
            </a:extLst>
          </p:cNvPr>
          <p:cNvSpPr/>
          <p:nvPr/>
        </p:nvSpPr>
        <p:spPr>
          <a:xfrm>
            <a:off x="8241271" y="2351316"/>
            <a:ext cx="1449238" cy="1043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8</a:t>
            </a:r>
          </a:p>
        </p:txBody>
      </p:sp>
      <p:sp>
        <p:nvSpPr>
          <p:cNvPr id="18" name="Rectangle 17">
            <a:extLst>
              <a:ext uri="{FF2B5EF4-FFF2-40B4-BE49-F238E27FC236}">
                <a16:creationId xmlns:a16="http://schemas.microsoft.com/office/drawing/2014/main" id="{C8970B62-1743-F571-1595-280CC454A6DD}"/>
              </a:ext>
            </a:extLst>
          </p:cNvPr>
          <p:cNvSpPr/>
          <p:nvPr/>
        </p:nvSpPr>
        <p:spPr>
          <a:xfrm>
            <a:off x="2501490" y="2351314"/>
            <a:ext cx="1449238" cy="10437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-3</a:t>
            </a:r>
          </a:p>
        </p:txBody>
      </p:sp>
      <p:sp>
        <p:nvSpPr>
          <p:cNvPr id="20" name="Arrow: Up 19">
            <a:extLst>
              <a:ext uri="{FF2B5EF4-FFF2-40B4-BE49-F238E27FC236}">
                <a16:creationId xmlns:a16="http://schemas.microsoft.com/office/drawing/2014/main" id="{A183F209-EA42-8153-9E51-9783B920DA8F}"/>
              </a:ext>
            </a:extLst>
          </p:cNvPr>
          <p:cNvSpPr/>
          <p:nvPr/>
        </p:nvSpPr>
        <p:spPr>
          <a:xfrm>
            <a:off x="2936447" y="3609195"/>
            <a:ext cx="484632" cy="978408"/>
          </a:xfrm>
          <a:prstGeom prst="upArrow">
            <a:avLst>
              <a:gd name="adj1" fmla="val 50000"/>
              <a:gd name="adj2" fmla="val 7136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1605276-4A46-AEBE-C6EF-CA98BABCD6C1}"/>
              </a:ext>
            </a:extLst>
          </p:cNvPr>
          <p:cNvSpPr txBox="1"/>
          <p:nvPr/>
        </p:nvSpPr>
        <p:spPr>
          <a:xfrm>
            <a:off x="2885194" y="4721900"/>
            <a:ext cx="673907" cy="369332"/>
          </a:xfrm>
          <a:prstGeom prst="rect">
            <a:avLst/>
          </a:prstGeom>
          <a:noFill/>
        </p:spPr>
        <p:txBody>
          <a:bodyPr wrap="square" rtlCol="0">
            <a:spAutoFit/>
          </a:bodyPr>
          <a:lstStyle/>
          <a:p>
            <a:r>
              <a:rPr lang="en-US">
                <a:solidFill>
                  <a:schemeClr val="bg1"/>
                </a:solidFill>
              </a:rPr>
              <a:t>Low</a:t>
            </a:r>
          </a:p>
        </p:txBody>
      </p:sp>
      <p:sp>
        <p:nvSpPr>
          <p:cNvPr id="22" name="Arrow: Up 21">
            <a:extLst>
              <a:ext uri="{FF2B5EF4-FFF2-40B4-BE49-F238E27FC236}">
                <a16:creationId xmlns:a16="http://schemas.microsoft.com/office/drawing/2014/main" id="{14F0C684-5FD8-E1FA-832F-C6C521E7BC5C}"/>
              </a:ext>
            </a:extLst>
          </p:cNvPr>
          <p:cNvSpPr/>
          <p:nvPr/>
        </p:nvSpPr>
        <p:spPr>
          <a:xfrm>
            <a:off x="8699558" y="3609195"/>
            <a:ext cx="484632" cy="978408"/>
          </a:xfrm>
          <a:prstGeom prst="upArrow">
            <a:avLst>
              <a:gd name="adj1" fmla="val 50000"/>
              <a:gd name="adj2" fmla="val 7136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6D3B301-BAEE-41BB-19AD-988C34DE469A}"/>
              </a:ext>
            </a:extLst>
          </p:cNvPr>
          <p:cNvSpPr txBox="1"/>
          <p:nvPr/>
        </p:nvSpPr>
        <p:spPr>
          <a:xfrm>
            <a:off x="8648305" y="4721900"/>
            <a:ext cx="673907" cy="369332"/>
          </a:xfrm>
          <a:prstGeom prst="rect">
            <a:avLst/>
          </a:prstGeom>
          <a:noFill/>
        </p:spPr>
        <p:txBody>
          <a:bodyPr wrap="square" rtlCol="0">
            <a:spAutoFit/>
          </a:bodyPr>
          <a:lstStyle/>
          <a:p>
            <a:r>
              <a:rPr lang="en-US">
                <a:solidFill>
                  <a:schemeClr val="bg1"/>
                </a:solidFill>
              </a:rPr>
              <a:t>High</a:t>
            </a:r>
          </a:p>
        </p:txBody>
      </p:sp>
      <p:sp>
        <p:nvSpPr>
          <p:cNvPr id="26" name="Rectangle 25">
            <a:extLst>
              <a:ext uri="{FF2B5EF4-FFF2-40B4-BE49-F238E27FC236}">
                <a16:creationId xmlns:a16="http://schemas.microsoft.com/office/drawing/2014/main" id="{BB755A9C-06F0-C7C4-EA42-E159EB310A51}"/>
              </a:ext>
            </a:extLst>
          </p:cNvPr>
          <p:cNvSpPr/>
          <p:nvPr/>
        </p:nvSpPr>
        <p:spPr>
          <a:xfrm>
            <a:off x="2971788" y="967180"/>
            <a:ext cx="836579" cy="651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-3</a:t>
            </a:r>
          </a:p>
        </p:txBody>
      </p:sp>
      <p:sp>
        <p:nvSpPr>
          <p:cNvPr id="27" name="Rectangle 26">
            <a:extLst>
              <a:ext uri="{FF2B5EF4-FFF2-40B4-BE49-F238E27FC236}">
                <a16:creationId xmlns:a16="http://schemas.microsoft.com/office/drawing/2014/main" id="{CF0BD14B-F1E6-326C-9438-9522DF4A488F}"/>
              </a:ext>
            </a:extLst>
          </p:cNvPr>
          <p:cNvSpPr/>
          <p:nvPr/>
        </p:nvSpPr>
        <p:spPr>
          <a:xfrm>
            <a:off x="4835673" y="971779"/>
            <a:ext cx="836579" cy="651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8</a:t>
            </a:r>
          </a:p>
        </p:txBody>
      </p:sp>
      <p:sp>
        <p:nvSpPr>
          <p:cNvPr id="28" name="TextBox 27">
            <a:extLst>
              <a:ext uri="{FF2B5EF4-FFF2-40B4-BE49-F238E27FC236}">
                <a16:creationId xmlns:a16="http://schemas.microsoft.com/office/drawing/2014/main" id="{94987E9D-C303-CFA1-DA2A-77BA252D9091}"/>
              </a:ext>
            </a:extLst>
          </p:cNvPr>
          <p:cNvSpPr txBox="1"/>
          <p:nvPr/>
        </p:nvSpPr>
        <p:spPr>
          <a:xfrm>
            <a:off x="4103605" y="992826"/>
            <a:ext cx="448482" cy="584775"/>
          </a:xfrm>
          <a:prstGeom prst="rect">
            <a:avLst/>
          </a:prstGeom>
          <a:noFill/>
        </p:spPr>
        <p:txBody>
          <a:bodyPr wrap="square" rtlCol="0">
            <a:spAutoFit/>
          </a:bodyPr>
          <a:lstStyle/>
          <a:p>
            <a:r>
              <a:rPr lang="en-US" sz="3200">
                <a:solidFill>
                  <a:schemeClr val="bg1"/>
                </a:solidFill>
              </a:rPr>
              <a:t>+</a:t>
            </a:r>
            <a:endParaRPr lang="en-US">
              <a:solidFill>
                <a:schemeClr val="bg1"/>
              </a:solidFill>
            </a:endParaRPr>
          </a:p>
        </p:txBody>
      </p:sp>
      <p:sp>
        <p:nvSpPr>
          <p:cNvPr id="33" name="TextBox 32">
            <a:extLst>
              <a:ext uri="{FF2B5EF4-FFF2-40B4-BE49-F238E27FC236}">
                <a16:creationId xmlns:a16="http://schemas.microsoft.com/office/drawing/2014/main" id="{681C0CA9-821A-6A52-EC01-DB51E9661D97}"/>
              </a:ext>
            </a:extLst>
          </p:cNvPr>
          <p:cNvSpPr txBox="1"/>
          <p:nvPr/>
        </p:nvSpPr>
        <p:spPr>
          <a:xfrm>
            <a:off x="5965391" y="1023603"/>
            <a:ext cx="6172200" cy="523220"/>
          </a:xfrm>
          <a:prstGeom prst="rect">
            <a:avLst/>
          </a:prstGeom>
          <a:noFill/>
        </p:spPr>
        <p:txBody>
          <a:bodyPr wrap="square">
            <a:spAutoFit/>
          </a:bodyPr>
          <a:lstStyle/>
          <a:p>
            <a:r>
              <a:rPr lang="en-US" sz="2800">
                <a:solidFill>
                  <a:schemeClr val="bg1"/>
                </a:solidFill>
              </a:rPr>
              <a:t>=</a:t>
            </a:r>
          </a:p>
        </p:txBody>
      </p:sp>
      <p:sp>
        <p:nvSpPr>
          <p:cNvPr id="34" name="Rectangle 33">
            <a:extLst>
              <a:ext uri="{FF2B5EF4-FFF2-40B4-BE49-F238E27FC236}">
                <a16:creationId xmlns:a16="http://schemas.microsoft.com/office/drawing/2014/main" id="{CBB563A1-5067-A07D-D70A-151543EC90D7}"/>
              </a:ext>
            </a:extLst>
          </p:cNvPr>
          <p:cNvSpPr/>
          <p:nvPr/>
        </p:nvSpPr>
        <p:spPr>
          <a:xfrm>
            <a:off x="6555866" y="960019"/>
            <a:ext cx="836579" cy="651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5</a:t>
            </a:r>
          </a:p>
        </p:txBody>
      </p:sp>
      <p:sp>
        <p:nvSpPr>
          <p:cNvPr id="38" name="TextBox 37">
            <a:extLst>
              <a:ext uri="{FF2B5EF4-FFF2-40B4-BE49-F238E27FC236}">
                <a16:creationId xmlns:a16="http://schemas.microsoft.com/office/drawing/2014/main" id="{D0E524B7-1A1C-1C11-B84C-40C0DCDD0FCD}"/>
              </a:ext>
            </a:extLst>
          </p:cNvPr>
          <p:cNvSpPr txBox="1"/>
          <p:nvPr/>
        </p:nvSpPr>
        <p:spPr>
          <a:xfrm>
            <a:off x="7646115" y="1099866"/>
            <a:ext cx="6668310" cy="369332"/>
          </a:xfrm>
          <a:prstGeom prst="rect">
            <a:avLst/>
          </a:prstGeom>
          <a:noFill/>
        </p:spPr>
        <p:txBody>
          <a:bodyPr wrap="square">
            <a:spAutoFit/>
          </a:bodyPr>
          <a:lstStyle/>
          <a:p>
            <a:r>
              <a:rPr lang="en-US">
                <a:solidFill>
                  <a:schemeClr val="bg1"/>
                </a:solidFill>
              </a:rPr>
              <a:t>&gt;</a:t>
            </a:r>
          </a:p>
        </p:txBody>
      </p:sp>
      <p:sp>
        <p:nvSpPr>
          <p:cNvPr id="39" name="Rectangle 38">
            <a:extLst>
              <a:ext uri="{FF2B5EF4-FFF2-40B4-BE49-F238E27FC236}">
                <a16:creationId xmlns:a16="http://schemas.microsoft.com/office/drawing/2014/main" id="{2776ADFD-CEDE-D10A-D36E-606510FBB95C}"/>
              </a:ext>
            </a:extLst>
          </p:cNvPr>
          <p:cNvSpPr/>
          <p:nvPr/>
        </p:nvSpPr>
        <p:spPr>
          <a:xfrm>
            <a:off x="8189457" y="967180"/>
            <a:ext cx="836579" cy="651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4</a:t>
            </a:r>
          </a:p>
        </p:txBody>
      </p:sp>
      <p:sp>
        <p:nvSpPr>
          <p:cNvPr id="48" name="Rectangle 47">
            <a:extLst>
              <a:ext uri="{FF2B5EF4-FFF2-40B4-BE49-F238E27FC236}">
                <a16:creationId xmlns:a16="http://schemas.microsoft.com/office/drawing/2014/main" id="{795F4F08-C959-242F-C3E4-DF9FB9678315}"/>
              </a:ext>
            </a:extLst>
          </p:cNvPr>
          <p:cNvSpPr/>
          <p:nvPr/>
        </p:nvSpPr>
        <p:spPr>
          <a:xfrm>
            <a:off x="2971788" y="967180"/>
            <a:ext cx="836579" cy="651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-3</a:t>
            </a:r>
          </a:p>
        </p:txBody>
      </p:sp>
      <p:sp>
        <p:nvSpPr>
          <p:cNvPr id="49" name="Rectangle 48">
            <a:extLst>
              <a:ext uri="{FF2B5EF4-FFF2-40B4-BE49-F238E27FC236}">
                <a16:creationId xmlns:a16="http://schemas.microsoft.com/office/drawing/2014/main" id="{DF3125FC-049A-BB15-4A78-C696B5074117}"/>
              </a:ext>
            </a:extLst>
          </p:cNvPr>
          <p:cNvSpPr/>
          <p:nvPr/>
        </p:nvSpPr>
        <p:spPr>
          <a:xfrm>
            <a:off x="4835673" y="971779"/>
            <a:ext cx="836579" cy="651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6</a:t>
            </a:r>
          </a:p>
        </p:txBody>
      </p:sp>
      <p:sp>
        <p:nvSpPr>
          <p:cNvPr id="50" name="TextBox 49">
            <a:extLst>
              <a:ext uri="{FF2B5EF4-FFF2-40B4-BE49-F238E27FC236}">
                <a16:creationId xmlns:a16="http://schemas.microsoft.com/office/drawing/2014/main" id="{20FFF085-6605-E527-F76C-E201E812B428}"/>
              </a:ext>
            </a:extLst>
          </p:cNvPr>
          <p:cNvSpPr txBox="1"/>
          <p:nvPr/>
        </p:nvSpPr>
        <p:spPr>
          <a:xfrm>
            <a:off x="4103605" y="992826"/>
            <a:ext cx="448482" cy="584775"/>
          </a:xfrm>
          <a:prstGeom prst="rect">
            <a:avLst/>
          </a:prstGeom>
          <a:noFill/>
        </p:spPr>
        <p:txBody>
          <a:bodyPr wrap="square" rtlCol="0">
            <a:spAutoFit/>
          </a:bodyPr>
          <a:lstStyle/>
          <a:p>
            <a:r>
              <a:rPr lang="en-US" sz="3200">
                <a:solidFill>
                  <a:schemeClr val="bg1"/>
                </a:solidFill>
              </a:rPr>
              <a:t>+</a:t>
            </a:r>
            <a:endParaRPr lang="en-US">
              <a:solidFill>
                <a:schemeClr val="bg1"/>
              </a:solidFill>
            </a:endParaRPr>
          </a:p>
        </p:txBody>
      </p:sp>
      <p:sp>
        <p:nvSpPr>
          <p:cNvPr id="51" name="TextBox 50">
            <a:extLst>
              <a:ext uri="{FF2B5EF4-FFF2-40B4-BE49-F238E27FC236}">
                <a16:creationId xmlns:a16="http://schemas.microsoft.com/office/drawing/2014/main" id="{890AFE78-B81E-E4CF-866A-58A291211F1F}"/>
              </a:ext>
            </a:extLst>
          </p:cNvPr>
          <p:cNvSpPr txBox="1"/>
          <p:nvPr/>
        </p:nvSpPr>
        <p:spPr>
          <a:xfrm>
            <a:off x="5965391" y="1023603"/>
            <a:ext cx="6172200" cy="523220"/>
          </a:xfrm>
          <a:prstGeom prst="rect">
            <a:avLst/>
          </a:prstGeom>
          <a:noFill/>
        </p:spPr>
        <p:txBody>
          <a:bodyPr wrap="square">
            <a:spAutoFit/>
          </a:bodyPr>
          <a:lstStyle/>
          <a:p>
            <a:r>
              <a:rPr lang="en-US" sz="2800">
                <a:solidFill>
                  <a:schemeClr val="bg1"/>
                </a:solidFill>
              </a:rPr>
              <a:t>=</a:t>
            </a:r>
          </a:p>
        </p:txBody>
      </p:sp>
      <p:sp>
        <p:nvSpPr>
          <p:cNvPr id="52" name="Rectangle 51">
            <a:extLst>
              <a:ext uri="{FF2B5EF4-FFF2-40B4-BE49-F238E27FC236}">
                <a16:creationId xmlns:a16="http://schemas.microsoft.com/office/drawing/2014/main" id="{8F72CD1A-31FA-F16B-CA7B-8319C8759540}"/>
              </a:ext>
            </a:extLst>
          </p:cNvPr>
          <p:cNvSpPr/>
          <p:nvPr/>
        </p:nvSpPr>
        <p:spPr>
          <a:xfrm>
            <a:off x="6555866" y="960019"/>
            <a:ext cx="836579" cy="651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3</a:t>
            </a:r>
          </a:p>
        </p:txBody>
      </p:sp>
      <p:sp>
        <p:nvSpPr>
          <p:cNvPr id="53" name="TextBox 52">
            <a:extLst>
              <a:ext uri="{FF2B5EF4-FFF2-40B4-BE49-F238E27FC236}">
                <a16:creationId xmlns:a16="http://schemas.microsoft.com/office/drawing/2014/main" id="{9D2EA41A-4EA2-7685-32B5-5A245127B3FA}"/>
              </a:ext>
            </a:extLst>
          </p:cNvPr>
          <p:cNvSpPr txBox="1"/>
          <p:nvPr/>
        </p:nvSpPr>
        <p:spPr>
          <a:xfrm>
            <a:off x="7646115" y="1099866"/>
            <a:ext cx="6668310" cy="369332"/>
          </a:xfrm>
          <a:prstGeom prst="rect">
            <a:avLst/>
          </a:prstGeom>
          <a:noFill/>
        </p:spPr>
        <p:txBody>
          <a:bodyPr wrap="square">
            <a:spAutoFit/>
          </a:bodyPr>
          <a:lstStyle/>
          <a:p>
            <a:r>
              <a:rPr lang="en-US">
                <a:solidFill>
                  <a:schemeClr val="bg1"/>
                </a:solidFill>
              </a:rPr>
              <a:t>&lt;</a:t>
            </a:r>
          </a:p>
        </p:txBody>
      </p:sp>
      <p:sp>
        <p:nvSpPr>
          <p:cNvPr id="54" name="Rectangle 53">
            <a:extLst>
              <a:ext uri="{FF2B5EF4-FFF2-40B4-BE49-F238E27FC236}">
                <a16:creationId xmlns:a16="http://schemas.microsoft.com/office/drawing/2014/main" id="{DABEF4D2-0E0B-AB0D-87EB-DEBC528105F6}"/>
              </a:ext>
            </a:extLst>
          </p:cNvPr>
          <p:cNvSpPr/>
          <p:nvPr/>
        </p:nvSpPr>
        <p:spPr>
          <a:xfrm>
            <a:off x="8189457" y="967180"/>
            <a:ext cx="836579" cy="651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4</a:t>
            </a:r>
          </a:p>
        </p:txBody>
      </p:sp>
      <p:sp>
        <p:nvSpPr>
          <p:cNvPr id="72" name="Rectangle 71">
            <a:extLst>
              <a:ext uri="{FF2B5EF4-FFF2-40B4-BE49-F238E27FC236}">
                <a16:creationId xmlns:a16="http://schemas.microsoft.com/office/drawing/2014/main" id="{ED373398-A90D-87D6-F36E-ECEBCD0AFA75}"/>
              </a:ext>
            </a:extLst>
          </p:cNvPr>
          <p:cNvSpPr/>
          <p:nvPr/>
        </p:nvSpPr>
        <p:spPr>
          <a:xfrm>
            <a:off x="2968270" y="980946"/>
            <a:ext cx="836579" cy="651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1</a:t>
            </a:r>
          </a:p>
        </p:txBody>
      </p:sp>
      <p:sp>
        <p:nvSpPr>
          <p:cNvPr id="73" name="Rectangle 72">
            <a:extLst>
              <a:ext uri="{FF2B5EF4-FFF2-40B4-BE49-F238E27FC236}">
                <a16:creationId xmlns:a16="http://schemas.microsoft.com/office/drawing/2014/main" id="{7D17392C-4412-632F-BB00-68F525FA43ED}"/>
              </a:ext>
            </a:extLst>
          </p:cNvPr>
          <p:cNvSpPr/>
          <p:nvPr/>
        </p:nvSpPr>
        <p:spPr>
          <a:xfrm>
            <a:off x="4832155" y="985545"/>
            <a:ext cx="836579" cy="651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6</a:t>
            </a:r>
          </a:p>
        </p:txBody>
      </p:sp>
      <p:sp>
        <p:nvSpPr>
          <p:cNvPr id="74" name="TextBox 73">
            <a:extLst>
              <a:ext uri="{FF2B5EF4-FFF2-40B4-BE49-F238E27FC236}">
                <a16:creationId xmlns:a16="http://schemas.microsoft.com/office/drawing/2014/main" id="{D1275EAD-DB44-C1D0-9DCF-C70E3E57FFDC}"/>
              </a:ext>
            </a:extLst>
          </p:cNvPr>
          <p:cNvSpPr txBox="1"/>
          <p:nvPr/>
        </p:nvSpPr>
        <p:spPr>
          <a:xfrm>
            <a:off x="4100087" y="1006592"/>
            <a:ext cx="448482" cy="584775"/>
          </a:xfrm>
          <a:prstGeom prst="rect">
            <a:avLst/>
          </a:prstGeom>
          <a:noFill/>
        </p:spPr>
        <p:txBody>
          <a:bodyPr wrap="square" rtlCol="0">
            <a:spAutoFit/>
          </a:bodyPr>
          <a:lstStyle/>
          <a:p>
            <a:r>
              <a:rPr lang="en-US" sz="3200">
                <a:solidFill>
                  <a:schemeClr val="bg1"/>
                </a:solidFill>
              </a:rPr>
              <a:t>+</a:t>
            </a:r>
            <a:endParaRPr lang="en-US">
              <a:solidFill>
                <a:schemeClr val="bg1"/>
              </a:solidFill>
            </a:endParaRPr>
          </a:p>
        </p:txBody>
      </p:sp>
      <p:sp>
        <p:nvSpPr>
          <p:cNvPr id="75" name="TextBox 74">
            <a:extLst>
              <a:ext uri="{FF2B5EF4-FFF2-40B4-BE49-F238E27FC236}">
                <a16:creationId xmlns:a16="http://schemas.microsoft.com/office/drawing/2014/main" id="{13B97F08-1CAD-ACCD-F49A-1F0EE3F62A49}"/>
              </a:ext>
            </a:extLst>
          </p:cNvPr>
          <p:cNvSpPr txBox="1"/>
          <p:nvPr/>
        </p:nvSpPr>
        <p:spPr>
          <a:xfrm>
            <a:off x="5961873" y="1037369"/>
            <a:ext cx="6172200" cy="523220"/>
          </a:xfrm>
          <a:prstGeom prst="rect">
            <a:avLst/>
          </a:prstGeom>
          <a:noFill/>
        </p:spPr>
        <p:txBody>
          <a:bodyPr wrap="square">
            <a:spAutoFit/>
          </a:bodyPr>
          <a:lstStyle/>
          <a:p>
            <a:r>
              <a:rPr lang="en-US" sz="2800">
                <a:solidFill>
                  <a:schemeClr val="bg1"/>
                </a:solidFill>
              </a:rPr>
              <a:t>=</a:t>
            </a:r>
          </a:p>
        </p:txBody>
      </p:sp>
      <p:sp>
        <p:nvSpPr>
          <p:cNvPr id="76" name="Rectangle 75">
            <a:extLst>
              <a:ext uri="{FF2B5EF4-FFF2-40B4-BE49-F238E27FC236}">
                <a16:creationId xmlns:a16="http://schemas.microsoft.com/office/drawing/2014/main" id="{D73D6DF1-3BED-F27A-6D15-FB9A0E3FAC6B}"/>
              </a:ext>
            </a:extLst>
          </p:cNvPr>
          <p:cNvSpPr/>
          <p:nvPr/>
        </p:nvSpPr>
        <p:spPr>
          <a:xfrm>
            <a:off x="6552348" y="973785"/>
            <a:ext cx="836579" cy="651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7</a:t>
            </a:r>
          </a:p>
        </p:txBody>
      </p:sp>
      <p:sp>
        <p:nvSpPr>
          <p:cNvPr id="77" name="TextBox 76">
            <a:extLst>
              <a:ext uri="{FF2B5EF4-FFF2-40B4-BE49-F238E27FC236}">
                <a16:creationId xmlns:a16="http://schemas.microsoft.com/office/drawing/2014/main" id="{9FEDD499-0335-8582-93F6-3A9AEDFA54CC}"/>
              </a:ext>
            </a:extLst>
          </p:cNvPr>
          <p:cNvSpPr txBox="1"/>
          <p:nvPr/>
        </p:nvSpPr>
        <p:spPr>
          <a:xfrm>
            <a:off x="7642597" y="1113632"/>
            <a:ext cx="279919" cy="369332"/>
          </a:xfrm>
          <a:prstGeom prst="rect">
            <a:avLst/>
          </a:prstGeom>
          <a:noFill/>
        </p:spPr>
        <p:txBody>
          <a:bodyPr wrap="square">
            <a:spAutoFit/>
          </a:bodyPr>
          <a:lstStyle/>
          <a:p>
            <a:r>
              <a:rPr lang="en-US">
                <a:solidFill>
                  <a:schemeClr val="bg1"/>
                </a:solidFill>
              </a:rPr>
              <a:t>&gt;</a:t>
            </a:r>
          </a:p>
        </p:txBody>
      </p:sp>
      <p:sp>
        <p:nvSpPr>
          <p:cNvPr id="78" name="Rectangle 77">
            <a:extLst>
              <a:ext uri="{FF2B5EF4-FFF2-40B4-BE49-F238E27FC236}">
                <a16:creationId xmlns:a16="http://schemas.microsoft.com/office/drawing/2014/main" id="{5B4954B9-A3D6-14E1-FBDC-A5D98415120B}"/>
              </a:ext>
            </a:extLst>
          </p:cNvPr>
          <p:cNvSpPr/>
          <p:nvPr/>
        </p:nvSpPr>
        <p:spPr>
          <a:xfrm>
            <a:off x="8185939" y="980946"/>
            <a:ext cx="836579" cy="651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4</a:t>
            </a:r>
          </a:p>
        </p:txBody>
      </p:sp>
      <p:sp>
        <p:nvSpPr>
          <p:cNvPr id="86" name="Rectangle 85">
            <a:extLst>
              <a:ext uri="{FF2B5EF4-FFF2-40B4-BE49-F238E27FC236}">
                <a16:creationId xmlns:a16="http://schemas.microsoft.com/office/drawing/2014/main" id="{23C553D7-5F3E-8520-046D-ED155A2B9F7A}"/>
              </a:ext>
            </a:extLst>
          </p:cNvPr>
          <p:cNvSpPr/>
          <p:nvPr/>
        </p:nvSpPr>
        <p:spPr>
          <a:xfrm>
            <a:off x="2986633" y="969186"/>
            <a:ext cx="836579" cy="651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1</a:t>
            </a:r>
          </a:p>
        </p:txBody>
      </p:sp>
      <p:sp>
        <p:nvSpPr>
          <p:cNvPr id="87" name="Rectangle 86">
            <a:extLst>
              <a:ext uri="{FF2B5EF4-FFF2-40B4-BE49-F238E27FC236}">
                <a16:creationId xmlns:a16="http://schemas.microsoft.com/office/drawing/2014/main" id="{897A99F3-1B62-8FA7-5FDC-5B35094883D7}"/>
              </a:ext>
            </a:extLst>
          </p:cNvPr>
          <p:cNvSpPr/>
          <p:nvPr/>
        </p:nvSpPr>
        <p:spPr>
          <a:xfrm>
            <a:off x="4850518" y="973785"/>
            <a:ext cx="836579" cy="651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3</a:t>
            </a:r>
          </a:p>
        </p:txBody>
      </p:sp>
      <p:sp>
        <p:nvSpPr>
          <p:cNvPr id="88" name="TextBox 87">
            <a:extLst>
              <a:ext uri="{FF2B5EF4-FFF2-40B4-BE49-F238E27FC236}">
                <a16:creationId xmlns:a16="http://schemas.microsoft.com/office/drawing/2014/main" id="{78790AB3-8D32-3708-2524-E48EB5EB278B}"/>
              </a:ext>
            </a:extLst>
          </p:cNvPr>
          <p:cNvSpPr txBox="1"/>
          <p:nvPr/>
        </p:nvSpPr>
        <p:spPr>
          <a:xfrm>
            <a:off x="4118450" y="994832"/>
            <a:ext cx="448482" cy="584775"/>
          </a:xfrm>
          <a:prstGeom prst="rect">
            <a:avLst/>
          </a:prstGeom>
          <a:noFill/>
        </p:spPr>
        <p:txBody>
          <a:bodyPr wrap="square" rtlCol="0">
            <a:spAutoFit/>
          </a:bodyPr>
          <a:lstStyle/>
          <a:p>
            <a:r>
              <a:rPr lang="en-US" sz="3200">
                <a:solidFill>
                  <a:schemeClr val="bg1"/>
                </a:solidFill>
              </a:rPr>
              <a:t>+</a:t>
            </a:r>
            <a:endParaRPr lang="en-US">
              <a:solidFill>
                <a:schemeClr val="bg1"/>
              </a:solidFill>
            </a:endParaRPr>
          </a:p>
        </p:txBody>
      </p:sp>
      <p:sp>
        <p:nvSpPr>
          <p:cNvPr id="89" name="TextBox 88">
            <a:extLst>
              <a:ext uri="{FF2B5EF4-FFF2-40B4-BE49-F238E27FC236}">
                <a16:creationId xmlns:a16="http://schemas.microsoft.com/office/drawing/2014/main" id="{67722C48-CEF2-046E-3DA8-DDDBBF0DEF62}"/>
              </a:ext>
            </a:extLst>
          </p:cNvPr>
          <p:cNvSpPr txBox="1"/>
          <p:nvPr/>
        </p:nvSpPr>
        <p:spPr>
          <a:xfrm>
            <a:off x="5980236" y="1025609"/>
            <a:ext cx="6172200" cy="523220"/>
          </a:xfrm>
          <a:prstGeom prst="rect">
            <a:avLst/>
          </a:prstGeom>
          <a:noFill/>
        </p:spPr>
        <p:txBody>
          <a:bodyPr wrap="square">
            <a:spAutoFit/>
          </a:bodyPr>
          <a:lstStyle/>
          <a:p>
            <a:r>
              <a:rPr lang="en-US" sz="2800">
                <a:solidFill>
                  <a:schemeClr val="bg1"/>
                </a:solidFill>
              </a:rPr>
              <a:t>=</a:t>
            </a:r>
          </a:p>
        </p:txBody>
      </p:sp>
      <p:sp>
        <p:nvSpPr>
          <p:cNvPr id="90" name="Rectangle 89">
            <a:extLst>
              <a:ext uri="{FF2B5EF4-FFF2-40B4-BE49-F238E27FC236}">
                <a16:creationId xmlns:a16="http://schemas.microsoft.com/office/drawing/2014/main" id="{854DA877-8D45-2890-E4A3-B694D6ECECB0}"/>
              </a:ext>
            </a:extLst>
          </p:cNvPr>
          <p:cNvSpPr/>
          <p:nvPr/>
        </p:nvSpPr>
        <p:spPr>
          <a:xfrm>
            <a:off x="6570711" y="962025"/>
            <a:ext cx="836579" cy="651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4</a:t>
            </a:r>
          </a:p>
        </p:txBody>
      </p:sp>
      <p:sp>
        <p:nvSpPr>
          <p:cNvPr id="91" name="TextBox 90">
            <a:extLst>
              <a:ext uri="{FF2B5EF4-FFF2-40B4-BE49-F238E27FC236}">
                <a16:creationId xmlns:a16="http://schemas.microsoft.com/office/drawing/2014/main" id="{D0DB23C1-CAAC-9712-40FD-9012F6EF7037}"/>
              </a:ext>
            </a:extLst>
          </p:cNvPr>
          <p:cNvSpPr txBox="1"/>
          <p:nvPr/>
        </p:nvSpPr>
        <p:spPr>
          <a:xfrm>
            <a:off x="7660960" y="1101872"/>
            <a:ext cx="279919" cy="369332"/>
          </a:xfrm>
          <a:prstGeom prst="rect">
            <a:avLst/>
          </a:prstGeom>
          <a:noFill/>
        </p:spPr>
        <p:txBody>
          <a:bodyPr wrap="square">
            <a:spAutoFit/>
          </a:bodyPr>
          <a:lstStyle/>
          <a:p>
            <a:r>
              <a:rPr lang="en-US">
                <a:solidFill>
                  <a:schemeClr val="bg1"/>
                </a:solidFill>
              </a:rPr>
              <a:t>=</a:t>
            </a:r>
          </a:p>
        </p:txBody>
      </p:sp>
      <p:sp>
        <p:nvSpPr>
          <p:cNvPr id="92" name="Rectangle 91">
            <a:extLst>
              <a:ext uri="{FF2B5EF4-FFF2-40B4-BE49-F238E27FC236}">
                <a16:creationId xmlns:a16="http://schemas.microsoft.com/office/drawing/2014/main" id="{3F61B0B4-20CC-DDBC-04D5-FFD5A9D2C697}"/>
              </a:ext>
            </a:extLst>
          </p:cNvPr>
          <p:cNvSpPr/>
          <p:nvPr/>
        </p:nvSpPr>
        <p:spPr>
          <a:xfrm>
            <a:off x="8204302" y="969186"/>
            <a:ext cx="836579" cy="6517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t>4</a:t>
            </a:r>
          </a:p>
        </p:txBody>
      </p:sp>
    </p:spTree>
    <p:extLst>
      <p:ext uri="{BB962C8B-B14F-4D97-AF65-F5344CB8AC3E}">
        <p14:creationId xmlns:p14="http://schemas.microsoft.com/office/powerpoint/2010/main" val="3510176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8"/>
                                        </p:tgtEl>
                                        <p:attrNameLst>
                                          <p:attrName>fillcolor</p:attrName>
                                        </p:attrNameLst>
                                      </p:cBhvr>
                                      <p:to>
                                        <a:srgbClr val="4D94D8"/>
                                      </p:to>
                                    </p:animClr>
                                    <p:set>
                                      <p:cBhvr>
                                        <p:cTn id="7" dur="1000" fill="hold"/>
                                        <p:tgtEl>
                                          <p:spTgt spid="18"/>
                                        </p:tgtEl>
                                        <p:attrNameLst>
                                          <p:attrName>fill.type</p:attrName>
                                        </p:attrNameLst>
                                      </p:cBhvr>
                                      <p:to>
                                        <p:strVal val="solid"/>
                                      </p:to>
                                    </p:set>
                                    <p:set>
                                      <p:cBhvr>
                                        <p:cTn id="8" dur="1000" fill="hold"/>
                                        <p:tgtEl>
                                          <p:spTgt spid="18"/>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00" fill="hold"/>
                                        <p:tgtEl>
                                          <p:spTgt spid="17"/>
                                        </p:tgtEl>
                                        <p:attrNameLst>
                                          <p:attrName>fillcolor</p:attrName>
                                        </p:attrNameLst>
                                      </p:cBhvr>
                                      <p:to>
                                        <a:srgbClr val="4D94D8"/>
                                      </p:to>
                                    </p:animClr>
                                    <p:set>
                                      <p:cBhvr>
                                        <p:cTn id="11" dur="1000" fill="hold"/>
                                        <p:tgtEl>
                                          <p:spTgt spid="17"/>
                                        </p:tgtEl>
                                        <p:attrNameLst>
                                          <p:attrName>fill.type</p:attrName>
                                        </p:attrNameLst>
                                      </p:cBhvr>
                                      <p:to>
                                        <p:strVal val="solid"/>
                                      </p:to>
                                    </p:set>
                                    <p:set>
                                      <p:cBhvr>
                                        <p:cTn id="12" dur="1000" fill="hold"/>
                                        <p:tgtEl>
                                          <p:spTgt spid="17"/>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1000" fill="hold"/>
                                        <p:tgtEl>
                                          <p:spTgt spid="18"/>
                                        </p:tgtEl>
                                        <p:attrNameLst>
                                          <p:attrName>fillcolor</p:attrName>
                                        </p:attrNameLst>
                                      </p:cBhvr>
                                      <p:to>
                                        <a:srgbClr val="FFFFFF"/>
                                      </p:to>
                                    </p:animClr>
                                    <p:set>
                                      <p:cBhvr>
                                        <p:cTn id="40" dur="1000" fill="hold"/>
                                        <p:tgtEl>
                                          <p:spTgt spid="18"/>
                                        </p:tgtEl>
                                        <p:attrNameLst>
                                          <p:attrName>fill.type</p:attrName>
                                        </p:attrNameLst>
                                      </p:cBhvr>
                                      <p:to>
                                        <p:strVal val="solid"/>
                                      </p:to>
                                    </p:set>
                                    <p:set>
                                      <p:cBhvr>
                                        <p:cTn id="41" dur="1000" fill="hold"/>
                                        <p:tgtEl>
                                          <p:spTgt spid="18"/>
                                        </p:tgtEl>
                                        <p:attrNameLst>
                                          <p:attrName>fill.on</p:attrName>
                                        </p:attrNameLst>
                                      </p:cBhvr>
                                      <p:to>
                                        <p:strVal val="true"/>
                                      </p:to>
                                    </p:set>
                                  </p:childTnLst>
                                </p:cTn>
                              </p:par>
                              <p:par>
                                <p:cTn id="42" presetID="1" presetClass="emph" presetSubtype="2" fill="hold" nodeType="withEffect">
                                  <p:stCondLst>
                                    <p:cond delay="0"/>
                                  </p:stCondLst>
                                  <p:childTnLst>
                                    <p:animClr clrSpc="rgb" dir="cw">
                                      <p:cBhvr>
                                        <p:cTn id="43" dur="1000" fill="hold"/>
                                        <p:tgtEl>
                                          <p:spTgt spid="17"/>
                                        </p:tgtEl>
                                        <p:attrNameLst>
                                          <p:attrName>fillcolor</p:attrName>
                                        </p:attrNameLst>
                                      </p:cBhvr>
                                      <p:to>
                                        <a:srgbClr val="FFFFFF"/>
                                      </p:to>
                                    </p:animClr>
                                    <p:set>
                                      <p:cBhvr>
                                        <p:cTn id="44" dur="1000" fill="hold"/>
                                        <p:tgtEl>
                                          <p:spTgt spid="17"/>
                                        </p:tgtEl>
                                        <p:attrNameLst>
                                          <p:attrName>fill.type</p:attrName>
                                        </p:attrNameLst>
                                      </p:cBhvr>
                                      <p:to>
                                        <p:strVal val="solid"/>
                                      </p:to>
                                    </p:set>
                                    <p:set>
                                      <p:cBhvr>
                                        <p:cTn id="45" dur="1000" fill="hold"/>
                                        <p:tgtEl>
                                          <p:spTgt spid="17"/>
                                        </p:tgtEl>
                                        <p:attrNameLst>
                                          <p:attrName>fill.on</p:attrName>
                                        </p:attrNameLst>
                                      </p:cBhvr>
                                      <p:to>
                                        <p:strVal val="true"/>
                                      </p:to>
                                    </p:set>
                                  </p:childTnLst>
                                </p:cTn>
                              </p:par>
                              <p:par>
                                <p:cTn id="46" presetID="10" presetClass="exit" presetSubtype="0" fill="hold" grpId="1" nodeType="withEffect">
                                  <p:stCondLst>
                                    <p:cond delay="0"/>
                                  </p:stCondLst>
                                  <p:childTnLst>
                                    <p:animEffect transition="out" filter="fade">
                                      <p:cBhvr>
                                        <p:cTn id="47" dur="500"/>
                                        <p:tgtEl>
                                          <p:spTgt spid="26"/>
                                        </p:tgtEl>
                                      </p:cBhvr>
                                    </p:animEffect>
                                    <p:set>
                                      <p:cBhvr>
                                        <p:cTn id="48" dur="1" fill="hold">
                                          <p:stCondLst>
                                            <p:cond delay="499"/>
                                          </p:stCondLst>
                                        </p:cTn>
                                        <p:tgtEl>
                                          <p:spTgt spid="26"/>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28"/>
                                        </p:tgtEl>
                                      </p:cBhvr>
                                    </p:animEffect>
                                    <p:set>
                                      <p:cBhvr>
                                        <p:cTn id="51" dur="1" fill="hold">
                                          <p:stCondLst>
                                            <p:cond delay="499"/>
                                          </p:stCondLst>
                                        </p:cTn>
                                        <p:tgtEl>
                                          <p:spTgt spid="28"/>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7"/>
                                        </p:tgtEl>
                                      </p:cBhvr>
                                    </p:animEffect>
                                    <p:set>
                                      <p:cBhvr>
                                        <p:cTn id="54" dur="1" fill="hold">
                                          <p:stCondLst>
                                            <p:cond delay="499"/>
                                          </p:stCondLst>
                                        </p:cTn>
                                        <p:tgtEl>
                                          <p:spTgt spid="27"/>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3"/>
                                        </p:tgtEl>
                                      </p:cBhvr>
                                    </p:animEffect>
                                    <p:set>
                                      <p:cBhvr>
                                        <p:cTn id="57" dur="1" fill="hold">
                                          <p:stCondLst>
                                            <p:cond delay="499"/>
                                          </p:stCondLst>
                                        </p:cTn>
                                        <p:tgtEl>
                                          <p:spTgt spid="33"/>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4"/>
                                        </p:tgtEl>
                                      </p:cBhvr>
                                    </p:animEffect>
                                    <p:set>
                                      <p:cBhvr>
                                        <p:cTn id="60" dur="1" fill="hold">
                                          <p:stCondLst>
                                            <p:cond delay="499"/>
                                          </p:stCondLst>
                                        </p:cTn>
                                        <p:tgtEl>
                                          <p:spTgt spid="34"/>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38"/>
                                        </p:tgtEl>
                                      </p:cBhvr>
                                    </p:animEffect>
                                    <p:set>
                                      <p:cBhvr>
                                        <p:cTn id="63" dur="1" fill="hold">
                                          <p:stCondLst>
                                            <p:cond delay="499"/>
                                          </p:stCondLst>
                                        </p:cTn>
                                        <p:tgtEl>
                                          <p:spTgt spid="38"/>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39"/>
                                        </p:tgtEl>
                                      </p:cBhvr>
                                    </p:animEffect>
                                    <p:set>
                                      <p:cBhvr>
                                        <p:cTn id="66" dur="1" fill="hold">
                                          <p:stCondLst>
                                            <p:cond delay="499"/>
                                          </p:stCondLst>
                                        </p:cTn>
                                        <p:tgtEl>
                                          <p:spTgt spid="39"/>
                                        </p:tgtEl>
                                        <p:attrNameLst>
                                          <p:attrName>style.visibility</p:attrName>
                                        </p:attrNameLst>
                                      </p:cBhvr>
                                      <p:to>
                                        <p:strVal val="hidden"/>
                                      </p:to>
                                    </p:set>
                                  </p:childTnLst>
                                </p:cTn>
                              </p:par>
                              <p:par>
                                <p:cTn id="67" presetID="35" presetClass="path" presetSubtype="0" accel="50000" decel="50000" fill="hold" grpId="0" nodeType="withEffect">
                                  <p:stCondLst>
                                    <p:cond delay="0"/>
                                  </p:stCondLst>
                                  <p:childTnLst>
                                    <p:animMotion origin="layout" path="M -3.33333E-6 4.81481E-6 L -0.11888 0.00416 " pathEditMode="relative" rAng="0" ptsTypes="AA">
                                      <p:cBhvr>
                                        <p:cTn id="68" dur="1500" fill="hold"/>
                                        <p:tgtEl>
                                          <p:spTgt spid="22"/>
                                        </p:tgtEl>
                                        <p:attrNameLst>
                                          <p:attrName>ppt_x</p:attrName>
                                          <p:attrName>ppt_y</p:attrName>
                                        </p:attrNameLst>
                                      </p:cBhvr>
                                      <p:rCtr x="-5951" y="208"/>
                                    </p:animMotion>
                                  </p:childTnLst>
                                </p:cTn>
                              </p:par>
                              <p:par>
                                <p:cTn id="69" presetID="35" presetClass="path" presetSubtype="0" accel="50000" decel="50000" fill="hold" grpId="0" nodeType="withEffect">
                                  <p:stCondLst>
                                    <p:cond delay="0"/>
                                  </p:stCondLst>
                                  <p:childTnLst>
                                    <p:animMotion origin="layout" path="M 8.33333E-7 2.22222E-6 L -0.11888 0.00139 " pathEditMode="relative" rAng="0" ptsTypes="AA">
                                      <p:cBhvr>
                                        <p:cTn id="70" dur="1500" fill="hold"/>
                                        <p:tgtEl>
                                          <p:spTgt spid="23"/>
                                        </p:tgtEl>
                                        <p:attrNameLst>
                                          <p:attrName>ppt_x</p:attrName>
                                          <p:attrName>ppt_y</p:attrName>
                                        </p:attrNameLst>
                                      </p:cBhvr>
                                      <p:rCtr x="-5951" y="69"/>
                                    </p:animMotion>
                                  </p:childTnLst>
                                </p:cTn>
                              </p:par>
                            </p:childTnLst>
                          </p:cTn>
                        </p:par>
                      </p:childTnLst>
                    </p:cTn>
                  </p:par>
                  <p:par>
                    <p:cTn id="71" fill="hold">
                      <p:stCondLst>
                        <p:cond delay="indefinite"/>
                      </p:stCondLst>
                      <p:childTnLst>
                        <p:par>
                          <p:cTn id="72" fill="hold">
                            <p:stCondLst>
                              <p:cond delay="0"/>
                            </p:stCondLst>
                            <p:childTnLst>
                              <p:par>
                                <p:cTn id="73" presetID="1" presetClass="emph" presetSubtype="2" fill="hold" nodeType="clickEffect">
                                  <p:stCondLst>
                                    <p:cond delay="0"/>
                                  </p:stCondLst>
                                  <p:childTnLst>
                                    <p:animClr clrSpc="rgb" dir="cw">
                                      <p:cBhvr>
                                        <p:cTn id="74" dur="1000" fill="hold"/>
                                        <p:tgtEl>
                                          <p:spTgt spid="18"/>
                                        </p:tgtEl>
                                        <p:attrNameLst>
                                          <p:attrName>fillcolor</p:attrName>
                                        </p:attrNameLst>
                                      </p:cBhvr>
                                      <p:to>
                                        <a:srgbClr val="4D94D8"/>
                                      </p:to>
                                    </p:animClr>
                                    <p:set>
                                      <p:cBhvr>
                                        <p:cTn id="75" dur="1000" fill="hold"/>
                                        <p:tgtEl>
                                          <p:spTgt spid="18"/>
                                        </p:tgtEl>
                                        <p:attrNameLst>
                                          <p:attrName>fill.type</p:attrName>
                                        </p:attrNameLst>
                                      </p:cBhvr>
                                      <p:to>
                                        <p:strVal val="solid"/>
                                      </p:to>
                                    </p:set>
                                    <p:set>
                                      <p:cBhvr>
                                        <p:cTn id="76" dur="1000" fill="hold"/>
                                        <p:tgtEl>
                                          <p:spTgt spid="1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15"/>
                                        </p:tgtEl>
                                        <p:attrNameLst>
                                          <p:attrName>fillcolor</p:attrName>
                                        </p:attrNameLst>
                                      </p:cBhvr>
                                      <p:to>
                                        <a:srgbClr val="4D94D8"/>
                                      </p:to>
                                    </p:animClr>
                                    <p:set>
                                      <p:cBhvr>
                                        <p:cTn id="79" dur="1000" fill="hold"/>
                                        <p:tgtEl>
                                          <p:spTgt spid="15"/>
                                        </p:tgtEl>
                                        <p:attrNameLst>
                                          <p:attrName>fill.type</p:attrName>
                                        </p:attrNameLst>
                                      </p:cBhvr>
                                      <p:to>
                                        <p:strVal val="solid"/>
                                      </p:to>
                                    </p:set>
                                    <p:set>
                                      <p:cBhvr>
                                        <p:cTn id="80" dur="1000" fill="hold"/>
                                        <p:tgtEl>
                                          <p:spTgt spid="15"/>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fade">
                                      <p:cBhvr>
                                        <p:cTn id="85" dur="500"/>
                                        <p:tgtEl>
                                          <p:spTgt spid="4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500"/>
                                        <p:tgtEl>
                                          <p:spTgt spid="5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fade">
                                      <p:cBhvr>
                                        <p:cTn id="91" dur="500"/>
                                        <p:tgtEl>
                                          <p:spTgt spid="4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1"/>
                                        </p:tgtEl>
                                        <p:attrNameLst>
                                          <p:attrName>style.visibility</p:attrName>
                                        </p:attrNameLst>
                                      </p:cBhvr>
                                      <p:to>
                                        <p:strVal val="visible"/>
                                      </p:to>
                                    </p:set>
                                    <p:animEffect transition="in" filter="fade">
                                      <p:cBhvr>
                                        <p:cTn id="94" dur="500"/>
                                        <p:tgtEl>
                                          <p:spTgt spid="5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fade">
                                      <p:cBhvr>
                                        <p:cTn id="103" dur="500"/>
                                        <p:tgtEl>
                                          <p:spTgt spid="54"/>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mph" presetSubtype="2" fill="hold" nodeType="clickEffect">
                                  <p:stCondLst>
                                    <p:cond delay="0"/>
                                  </p:stCondLst>
                                  <p:childTnLst>
                                    <p:animClr clrSpc="rgb" dir="cw">
                                      <p:cBhvr>
                                        <p:cTn id="107" dur="1000" fill="hold"/>
                                        <p:tgtEl>
                                          <p:spTgt spid="18"/>
                                        </p:tgtEl>
                                        <p:attrNameLst>
                                          <p:attrName>fillcolor</p:attrName>
                                        </p:attrNameLst>
                                      </p:cBhvr>
                                      <p:to>
                                        <a:srgbClr val="FFFFFF"/>
                                      </p:to>
                                    </p:animClr>
                                    <p:set>
                                      <p:cBhvr>
                                        <p:cTn id="108" dur="1000" fill="hold"/>
                                        <p:tgtEl>
                                          <p:spTgt spid="18"/>
                                        </p:tgtEl>
                                        <p:attrNameLst>
                                          <p:attrName>fill.type</p:attrName>
                                        </p:attrNameLst>
                                      </p:cBhvr>
                                      <p:to>
                                        <p:strVal val="solid"/>
                                      </p:to>
                                    </p:set>
                                    <p:set>
                                      <p:cBhvr>
                                        <p:cTn id="109" dur="1000" fill="hold"/>
                                        <p:tgtEl>
                                          <p:spTgt spid="18"/>
                                        </p:tgtEl>
                                        <p:attrNameLst>
                                          <p:attrName>fill.on</p:attrName>
                                        </p:attrNameLst>
                                      </p:cBhvr>
                                      <p:to>
                                        <p:strVal val="true"/>
                                      </p:to>
                                    </p:set>
                                  </p:childTnLst>
                                </p:cTn>
                              </p:par>
                              <p:par>
                                <p:cTn id="110" presetID="1" presetClass="emph" presetSubtype="2" fill="hold" nodeType="withEffect">
                                  <p:stCondLst>
                                    <p:cond delay="0"/>
                                  </p:stCondLst>
                                  <p:childTnLst>
                                    <p:animClr clrSpc="rgb" dir="cw">
                                      <p:cBhvr>
                                        <p:cTn id="111" dur="1000" fill="hold"/>
                                        <p:tgtEl>
                                          <p:spTgt spid="15"/>
                                        </p:tgtEl>
                                        <p:attrNameLst>
                                          <p:attrName>fillcolor</p:attrName>
                                        </p:attrNameLst>
                                      </p:cBhvr>
                                      <p:to>
                                        <a:srgbClr val="FFFFFF"/>
                                      </p:to>
                                    </p:animClr>
                                    <p:set>
                                      <p:cBhvr>
                                        <p:cTn id="112" dur="1000" fill="hold"/>
                                        <p:tgtEl>
                                          <p:spTgt spid="15"/>
                                        </p:tgtEl>
                                        <p:attrNameLst>
                                          <p:attrName>fill.type</p:attrName>
                                        </p:attrNameLst>
                                      </p:cBhvr>
                                      <p:to>
                                        <p:strVal val="solid"/>
                                      </p:to>
                                    </p:set>
                                    <p:set>
                                      <p:cBhvr>
                                        <p:cTn id="113" dur="1000" fill="hold"/>
                                        <p:tgtEl>
                                          <p:spTgt spid="15"/>
                                        </p:tgtEl>
                                        <p:attrNameLst>
                                          <p:attrName>fill.on</p:attrName>
                                        </p:attrNameLst>
                                      </p:cBhvr>
                                      <p:to>
                                        <p:strVal val="true"/>
                                      </p:to>
                                    </p:set>
                                  </p:childTnLst>
                                </p:cTn>
                              </p:par>
                              <p:par>
                                <p:cTn id="114" presetID="10" presetClass="exit" presetSubtype="0" fill="hold" grpId="1" nodeType="withEffect">
                                  <p:stCondLst>
                                    <p:cond delay="0"/>
                                  </p:stCondLst>
                                  <p:childTnLst>
                                    <p:animEffect transition="out" filter="fade">
                                      <p:cBhvr>
                                        <p:cTn id="115" dur="500"/>
                                        <p:tgtEl>
                                          <p:spTgt spid="48"/>
                                        </p:tgtEl>
                                      </p:cBhvr>
                                    </p:animEffect>
                                    <p:set>
                                      <p:cBhvr>
                                        <p:cTn id="116" dur="1" fill="hold">
                                          <p:stCondLst>
                                            <p:cond delay="499"/>
                                          </p:stCondLst>
                                        </p:cTn>
                                        <p:tgtEl>
                                          <p:spTgt spid="48"/>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50"/>
                                        </p:tgtEl>
                                      </p:cBhvr>
                                    </p:animEffect>
                                    <p:set>
                                      <p:cBhvr>
                                        <p:cTn id="119" dur="1" fill="hold">
                                          <p:stCondLst>
                                            <p:cond delay="499"/>
                                          </p:stCondLst>
                                        </p:cTn>
                                        <p:tgtEl>
                                          <p:spTgt spid="50"/>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49"/>
                                        </p:tgtEl>
                                      </p:cBhvr>
                                    </p:animEffect>
                                    <p:set>
                                      <p:cBhvr>
                                        <p:cTn id="122" dur="1" fill="hold">
                                          <p:stCondLst>
                                            <p:cond delay="499"/>
                                          </p:stCondLst>
                                        </p:cTn>
                                        <p:tgtEl>
                                          <p:spTgt spid="49"/>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51"/>
                                        </p:tgtEl>
                                      </p:cBhvr>
                                    </p:animEffect>
                                    <p:set>
                                      <p:cBhvr>
                                        <p:cTn id="125" dur="1" fill="hold">
                                          <p:stCondLst>
                                            <p:cond delay="499"/>
                                          </p:stCondLst>
                                        </p:cTn>
                                        <p:tgtEl>
                                          <p:spTgt spid="51"/>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52"/>
                                        </p:tgtEl>
                                      </p:cBhvr>
                                    </p:animEffect>
                                    <p:set>
                                      <p:cBhvr>
                                        <p:cTn id="128" dur="1" fill="hold">
                                          <p:stCondLst>
                                            <p:cond delay="499"/>
                                          </p:stCondLst>
                                        </p:cTn>
                                        <p:tgtEl>
                                          <p:spTgt spid="52"/>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53"/>
                                        </p:tgtEl>
                                      </p:cBhvr>
                                    </p:animEffect>
                                    <p:set>
                                      <p:cBhvr>
                                        <p:cTn id="131" dur="1" fill="hold">
                                          <p:stCondLst>
                                            <p:cond delay="499"/>
                                          </p:stCondLst>
                                        </p:cTn>
                                        <p:tgtEl>
                                          <p:spTgt spid="53"/>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54"/>
                                        </p:tgtEl>
                                      </p:cBhvr>
                                    </p:animEffect>
                                    <p:set>
                                      <p:cBhvr>
                                        <p:cTn id="134" dur="1" fill="hold">
                                          <p:stCondLst>
                                            <p:cond delay="499"/>
                                          </p:stCondLst>
                                        </p:cTn>
                                        <p:tgtEl>
                                          <p:spTgt spid="54"/>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63" presetClass="path" presetSubtype="0" accel="50000" decel="50000" fill="hold" grpId="0" nodeType="clickEffect">
                                  <p:stCondLst>
                                    <p:cond delay="0"/>
                                  </p:stCondLst>
                                  <p:childTnLst>
                                    <p:animMotion origin="layout" path="M -2.70833E-6 2.22222E-6 L 0.11888 0.00139 " pathEditMode="relative" rAng="0" ptsTypes="AA">
                                      <p:cBhvr>
                                        <p:cTn id="138" dur="1500" fill="hold"/>
                                        <p:tgtEl>
                                          <p:spTgt spid="21"/>
                                        </p:tgtEl>
                                        <p:attrNameLst>
                                          <p:attrName>ppt_x</p:attrName>
                                          <p:attrName>ppt_y</p:attrName>
                                        </p:attrNameLst>
                                      </p:cBhvr>
                                      <p:rCtr x="5937" y="69"/>
                                    </p:animMotion>
                                  </p:childTnLst>
                                </p:cTn>
                              </p:par>
                              <p:par>
                                <p:cTn id="139" presetID="63" presetClass="path" presetSubtype="0" accel="50000" decel="50000" fill="hold" grpId="0" nodeType="withEffect">
                                  <p:stCondLst>
                                    <p:cond delay="0"/>
                                  </p:stCondLst>
                                  <p:childTnLst>
                                    <p:animMotion origin="layout" path="M 2.91667E-6 4.81481E-6 L 0.11888 0.00347 " pathEditMode="relative" rAng="0" ptsTypes="AA">
                                      <p:cBhvr>
                                        <p:cTn id="140" dur="1500" fill="hold"/>
                                        <p:tgtEl>
                                          <p:spTgt spid="20"/>
                                        </p:tgtEl>
                                        <p:attrNameLst>
                                          <p:attrName>ppt_x</p:attrName>
                                          <p:attrName>ppt_y</p:attrName>
                                        </p:attrNameLst>
                                      </p:cBhvr>
                                      <p:rCtr x="5937" y="162"/>
                                    </p:animMotion>
                                  </p:childTnLst>
                                </p:cTn>
                              </p:par>
                            </p:childTnLst>
                          </p:cTn>
                        </p:par>
                      </p:childTnLst>
                    </p:cTn>
                  </p:par>
                  <p:par>
                    <p:cTn id="141" fill="hold">
                      <p:stCondLst>
                        <p:cond delay="indefinite"/>
                      </p:stCondLst>
                      <p:childTnLst>
                        <p:par>
                          <p:cTn id="142" fill="hold">
                            <p:stCondLst>
                              <p:cond delay="0"/>
                            </p:stCondLst>
                            <p:childTnLst>
                              <p:par>
                                <p:cTn id="143" presetID="1" presetClass="emph" presetSubtype="2" fill="hold" nodeType="clickEffect">
                                  <p:stCondLst>
                                    <p:cond delay="0"/>
                                  </p:stCondLst>
                                  <p:childTnLst>
                                    <p:animClr clrSpc="rgb" dir="cw">
                                      <p:cBhvr>
                                        <p:cTn id="144" dur="1000" fill="hold"/>
                                        <p:tgtEl>
                                          <p:spTgt spid="13"/>
                                        </p:tgtEl>
                                        <p:attrNameLst>
                                          <p:attrName>fillcolor</p:attrName>
                                        </p:attrNameLst>
                                      </p:cBhvr>
                                      <p:to>
                                        <a:srgbClr val="4D94D8"/>
                                      </p:to>
                                    </p:animClr>
                                    <p:set>
                                      <p:cBhvr>
                                        <p:cTn id="145" dur="1000" fill="hold"/>
                                        <p:tgtEl>
                                          <p:spTgt spid="13"/>
                                        </p:tgtEl>
                                        <p:attrNameLst>
                                          <p:attrName>fill.type</p:attrName>
                                        </p:attrNameLst>
                                      </p:cBhvr>
                                      <p:to>
                                        <p:strVal val="solid"/>
                                      </p:to>
                                    </p:set>
                                    <p:set>
                                      <p:cBhvr>
                                        <p:cTn id="146" dur="1000" fill="hold"/>
                                        <p:tgtEl>
                                          <p:spTgt spid="13"/>
                                        </p:tgtEl>
                                        <p:attrNameLst>
                                          <p:attrName>fill.on</p:attrName>
                                        </p:attrNameLst>
                                      </p:cBhvr>
                                      <p:to>
                                        <p:strVal val="true"/>
                                      </p:to>
                                    </p:set>
                                  </p:childTnLst>
                                </p:cTn>
                              </p:par>
                              <p:par>
                                <p:cTn id="147" presetID="1" presetClass="emph" presetSubtype="2" fill="hold" nodeType="withEffect">
                                  <p:stCondLst>
                                    <p:cond delay="0"/>
                                  </p:stCondLst>
                                  <p:childTnLst>
                                    <p:animClr clrSpc="rgb" dir="cw">
                                      <p:cBhvr>
                                        <p:cTn id="148" dur="1000" fill="hold"/>
                                        <p:tgtEl>
                                          <p:spTgt spid="15"/>
                                        </p:tgtEl>
                                        <p:attrNameLst>
                                          <p:attrName>fillcolor</p:attrName>
                                        </p:attrNameLst>
                                      </p:cBhvr>
                                      <p:to>
                                        <a:srgbClr val="4D94D8"/>
                                      </p:to>
                                    </p:animClr>
                                    <p:set>
                                      <p:cBhvr>
                                        <p:cTn id="149" dur="1000" fill="hold"/>
                                        <p:tgtEl>
                                          <p:spTgt spid="15"/>
                                        </p:tgtEl>
                                        <p:attrNameLst>
                                          <p:attrName>fill.type</p:attrName>
                                        </p:attrNameLst>
                                      </p:cBhvr>
                                      <p:to>
                                        <p:strVal val="solid"/>
                                      </p:to>
                                    </p:set>
                                    <p:set>
                                      <p:cBhvr>
                                        <p:cTn id="150" dur="1000" fill="hold"/>
                                        <p:tgtEl>
                                          <p:spTgt spid="15"/>
                                        </p:tgtEl>
                                        <p:attrNameLst>
                                          <p:attrName>fill.on</p:attrName>
                                        </p:attrNameLst>
                                      </p:cBhvr>
                                      <p:to>
                                        <p:strVal val="true"/>
                                      </p:to>
                                    </p:se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72"/>
                                        </p:tgtEl>
                                        <p:attrNameLst>
                                          <p:attrName>style.visibility</p:attrName>
                                        </p:attrNameLst>
                                      </p:cBhvr>
                                      <p:to>
                                        <p:strVal val="visible"/>
                                      </p:to>
                                    </p:set>
                                    <p:animEffect transition="in" filter="fade">
                                      <p:cBhvr>
                                        <p:cTn id="155" dur="500"/>
                                        <p:tgtEl>
                                          <p:spTgt spid="72"/>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74"/>
                                        </p:tgtEl>
                                        <p:attrNameLst>
                                          <p:attrName>style.visibility</p:attrName>
                                        </p:attrNameLst>
                                      </p:cBhvr>
                                      <p:to>
                                        <p:strVal val="visible"/>
                                      </p:to>
                                    </p:set>
                                    <p:animEffect transition="in" filter="fade">
                                      <p:cBhvr>
                                        <p:cTn id="158" dur="500"/>
                                        <p:tgtEl>
                                          <p:spTgt spid="74"/>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73"/>
                                        </p:tgtEl>
                                        <p:attrNameLst>
                                          <p:attrName>style.visibility</p:attrName>
                                        </p:attrNameLst>
                                      </p:cBhvr>
                                      <p:to>
                                        <p:strVal val="visible"/>
                                      </p:to>
                                    </p:set>
                                    <p:animEffect transition="in" filter="fade">
                                      <p:cBhvr>
                                        <p:cTn id="161" dur="500"/>
                                        <p:tgtEl>
                                          <p:spTgt spid="73"/>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75"/>
                                        </p:tgtEl>
                                        <p:attrNameLst>
                                          <p:attrName>style.visibility</p:attrName>
                                        </p:attrNameLst>
                                      </p:cBhvr>
                                      <p:to>
                                        <p:strVal val="visible"/>
                                      </p:to>
                                    </p:set>
                                    <p:animEffect transition="in" filter="fade">
                                      <p:cBhvr>
                                        <p:cTn id="164" dur="500"/>
                                        <p:tgtEl>
                                          <p:spTgt spid="75"/>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76"/>
                                        </p:tgtEl>
                                        <p:attrNameLst>
                                          <p:attrName>style.visibility</p:attrName>
                                        </p:attrNameLst>
                                      </p:cBhvr>
                                      <p:to>
                                        <p:strVal val="visible"/>
                                      </p:to>
                                    </p:set>
                                    <p:animEffect transition="in" filter="fade">
                                      <p:cBhvr>
                                        <p:cTn id="167" dur="500"/>
                                        <p:tgtEl>
                                          <p:spTgt spid="76"/>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77"/>
                                        </p:tgtEl>
                                        <p:attrNameLst>
                                          <p:attrName>style.visibility</p:attrName>
                                        </p:attrNameLst>
                                      </p:cBhvr>
                                      <p:to>
                                        <p:strVal val="visible"/>
                                      </p:to>
                                    </p:set>
                                    <p:animEffect transition="in" filter="fade">
                                      <p:cBhvr>
                                        <p:cTn id="170" dur="500"/>
                                        <p:tgtEl>
                                          <p:spTgt spid="77"/>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78"/>
                                        </p:tgtEl>
                                        <p:attrNameLst>
                                          <p:attrName>style.visibility</p:attrName>
                                        </p:attrNameLst>
                                      </p:cBhvr>
                                      <p:to>
                                        <p:strVal val="visible"/>
                                      </p:to>
                                    </p:set>
                                    <p:animEffect transition="in" filter="fade">
                                      <p:cBhvr>
                                        <p:cTn id="173" dur="500"/>
                                        <p:tgtEl>
                                          <p:spTgt spid="78"/>
                                        </p:tgtEl>
                                      </p:cBhvr>
                                    </p:animEffect>
                                  </p:childTnLst>
                                </p:cTn>
                              </p:par>
                            </p:childTnLst>
                          </p:cTn>
                        </p:par>
                      </p:childTnLst>
                    </p:cTn>
                  </p:par>
                  <p:par>
                    <p:cTn id="174" fill="hold">
                      <p:stCondLst>
                        <p:cond delay="indefinite"/>
                      </p:stCondLst>
                      <p:childTnLst>
                        <p:par>
                          <p:cTn id="175" fill="hold">
                            <p:stCondLst>
                              <p:cond delay="0"/>
                            </p:stCondLst>
                            <p:childTnLst>
                              <p:par>
                                <p:cTn id="176" presetID="1" presetClass="emph" presetSubtype="2" fill="hold" nodeType="clickEffect">
                                  <p:stCondLst>
                                    <p:cond delay="0"/>
                                  </p:stCondLst>
                                  <p:childTnLst>
                                    <p:animClr clrSpc="rgb" dir="cw">
                                      <p:cBhvr>
                                        <p:cTn id="177" dur="1000" fill="hold"/>
                                        <p:tgtEl>
                                          <p:spTgt spid="13"/>
                                        </p:tgtEl>
                                        <p:attrNameLst>
                                          <p:attrName>fillcolor</p:attrName>
                                        </p:attrNameLst>
                                      </p:cBhvr>
                                      <p:to>
                                        <a:srgbClr val="FFFFFF"/>
                                      </p:to>
                                    </p:animClr>
                                    <p:set>
                                      <p:cBhvr>
                                        <p:cTn id="178" dur="1000" fill="hold"/>
                                        <p:tgtEl>
                                          <p:spTgt spid="13"/>
                                        </p:tgtEl>
                                        <p:attrNameLst>
                                          <p:attrName>fill.type</p:attrName>
                                        </p:attrNameLst>
                                      </p:cBhvr>
                                      <p:to>
                                        <p:strVal val="solid"/>
                                      </p:to>
                                    </p:set>
                                    <p:set>
                                      <p:cBhvr>
                                        <p:cTn id="179" dur="1000" fill="hold"/>
                                        <p:tgtEl>
                                          <p:spTgt spid="13"/>
                                        </p:tgtEl>
                                        <p:attrNameLst>
                                          <p:attrName>fill.on</p:attrName>
                                        </p:attrNameLst>
                                      </p:cBhvr>
                                      <p:to>
                                        <p:strVal val="true"/>
                                      </p:to>
                                    </p:set>
                                  </p:childTnLst>
                                </p:cTn>
                              </p:par>
                              <p:par>
                                <p:cTn id="180" presetID="1" presetClass="emph" presetSubtype="2" fill="hold" nodeType="withEffect">
                                  <p:stCondLst>
                                    <p:cond delay="0"/>
                                  </p:stCondLst>
                                  <p:childTnLst>
                                    <p:animClr clrSpc="rgb" dir="cw">
                                      <p:cBhvr>
                                        <p:cTn id="181" dur="1000" fill="hold"/>
                                        <p:tgtEl>
                                          <p:spTgt spid="15"/>
                                        </p:tgtEl>
                                        <p:attrNameLst>
                                          <p:attrName>fillcolor</p:attrName>
                                        </p:attrNameLst>
                                      </p:cBhvr>
                                      <p:to>
                                        <a:srgbClr val="FFFFFF"/>
                                      </p:to>
                                    </p:animClr>
                                    <p:set>
                                      <p:cBhvr>
                                        <p:cTn id="182" dur="1000" fill="hold"/>
                                        <p:tgtEl>
                                          <p:spTgt spid="15"/>
                                        </p:tgtEl>
                                        <p:attrNameLst>
                                          <p:attrName>fill.type</p:attrName>
                                        </p:attrNameLst>
                                      </p:cBhvr>
                                      <p:to>
                                        <p:strVal val="solid"/>
                                      </p:to>
                                    </p:set>
                                    <p:set>
                                      <p:cBhvr>
                                        <p:cTn id="183" dur="1000" fill="hold"/>
                                        <p:tgtEl>
                                          <p:spTgt spid="15"/>
                                        </p:tgtEl>
                                        <p:attrNameLst>
                                          <p:attrName>fill.on</p:attrName>
                                        </p:attrNameLst>
                                      </p:cBhvr>
                                      <p:to>
                                        <p:strVal val="true"/>
                                      </p:to>
                                    </p:set>
                                  </p:childTnLst>
                                </p:cTn>
                              </p:par>
                              <p:par>
                                <p:cTn id="184" presetID="10" presetClass="exit" presetSubtype="0" fill="hold" grpId="1" nodeType="withEffect">
                                  <p:stCondLst>
                                    <p:cond delay="0"/>
                                  </p:stCondLst>
                                  <p:childTnLst>
                                    <p:animEffect transition="out" filter="fade">
                                      <p:cBhvr>
                                        <p:cTn id="185" dur="500"/>
                                        <p:tgtEl>
                                          <p:spTgt spid="72"/>
                                        </p:tgtEl>
                                      </p:cBhvr>
                                    </p:animEffect>
                                    <p:set>
                                      <p:cBhvr>
                                        <p:cTn id="186" dur="1" fill="hold">
                                          <p:stCondLst>
                                            <p:cond delay="499"/>
                                          </p:stCondLst>
                                        </p:cTn>
                                        <p:tgtEl>
                                          <p:spTgt spid="72"/>
                                        </p:tgtEl>
                                        <p:attrNameLst>
                                          <p:attrName>style.visibility</p:attrName>
                                        </p:attrNameLst>
                                      </p:cBhvr>
                                      <p:to>
                                        <p:strVal val="hidden"/>
                                      </p:to>
                                    </p:set>
                                  </p:childTnLst>
                                </p:cTn>
                              </p:par>
                              <p:par>
                                <p:cTn id="187" presetID="10" presetClass="exit" presetSubtype="0" fill="hold" grpId="1" nodeType="withEffect">
                                  <p:stCondLst>
                                    <p:cond delay="0"/>
                                  </p:stCondLst>
                                  <p:childTnLst>
                                    <p:animEffect transition="out" filter="fade">
                                      <p:cBhvr>
                                        <p:cTn id="188" dur="500"/>
                                        <p:tgtEl>
                                          <p:spTgt spid="74"/>
                                        </p:tgtEl>
                                      </p:cBhvr>
                                    </p:animEffect>
                                    <p:set>
                                      <p:cBhvr>
                                        <p:cTn id="189" dur="1" fill="hold">
                                          <p:stCondLst>
                                            <p:cond delay="499"/>
                                          </p:stCondLst>
                                        </p:cTn>
                                        <p:tgtEl>
                                          <p:spTgt spid="74"/>
                                        </p:tgtEl>
                                        <p:attrNameLst>
                                          <p:attrName>style.visibility</p:attrName>
                                        </p:attrNameLst>
                                      </p:cBhvr>
                                      <p:to>
                                        <p:strVal val="hidden"/>
                                      </p:to>
                                    </p:set>
                                  </p:childTnLst>
                                </p:cTn>
                              </p:par>
                              <p:par>
                                <p:cTn id="190" presetID="10" presetClass="exit" presetSubtype="0" fill="hold" grpId="1" nodeType="withEffect">
                                  <p:stCondLst>
                                    <p:cond delay="0"/>
                                  </p:stCondLst>
                                  <p:childTnLst>
                                    <p:animEffect transition="out" filter="fade">
                                      <p:cBhvr>
                                        <p:cTn id="191" dur="500"/>
                                        <p:tgtEl>
                                          <p:spTgt spid="73"/>
                                        </p:tgtEl>
                                      </p:cBhvr>
                                    </p:animEffect>
                                    <p:set>
                                      <p:cBhvr>
                                        <p:cTn id="192" dur="1" fill="hold">
                                          <p:stCondLst>
                                            <p:cond delay="499"/>
                                          </p:stCondLst>
                                        </p:cTn>
                                        <p:tgtEl>
                                          <p:spTgt spid="73"/>
                                        </p:tgtEl>
                                        <p:attrNameLst>
                                          <p:attrName>style.visibility</p:attrName>
                                        </p:attrNameLst>
                                      </p:cBhvr>
                                      <p:to>
                                        <p:strVal val="hidden"/>
                                      </p:to>
                                    </p:set>
                                  </p:childTnLst>
                                </p:cTn>
                              </p:par>
                              <p:par>
                                <p:cTn id="193" presetID="10" presetClass="exit" presetSubtype="0" fill="hold" grpId="1" nodeType="withEffect">
                                  <p:stCondLst>
                                    <p:cond delay="0"/>
                                  </p:stCondLst>
                                  <p:childTnLst>
                                    <p:animEffect transition="out" filter="fade">
                                      <p:cBhvr>
                                        <p:cTn id="194" dur="500"/>
                                        <p:tgtEl>
                                          <p:spTgt spid="75"/>
                                        </p:tgtEl>
                                      </p:cBhvr>
                                    </p:animEffect>
                                    <p:set>
                                      <p:cBhvr>
                                        <p:cTn id="195" dur="1" fill="hold">
                                          <p:stCondLst>
                                            <p:cond delay="499"/>
                                          </p:stCondLst>
                                        </p:cTn>
                                        <p:tgtEl>
                                          <p:spTgt spid="75"/>
                                        </p:tgtEl>
                                        <p:attrNameLst>
                                          <p:attrName>style.visibility</p:attrName>
                                        </p:attrNameLst>
                                      </p:cBhvr>
                                      <p:to>
                                        <p:strVal val="hidden"/>
                                      </p:to>
                                    </p:set>
                                  </p:childTnLst>
                                </p:cTn>
                              </p:par>
                              <p:par>
                                <p:cTn id="196" presetID="10" presetClass="exit" presetSubtype="0" fill="hold" grpId="1" nodeType="withEffect">
                                  <p:stCondLst>
                                    <p:cond delay="0"/>
                                  </p:stCondLst>
                                  <p:childTnLst>
                                    <p:animEffect transition="out" filter="fade">
                                      <p:cBhvr>
                                        <p:cTn id="197" dur="500"/>
                                        <p:tgtEl>
                                          <p:spTgt spid="76"/>
                                        </p:tgtEl>
                                      </p:cBhvr>
                                    </p:animEffect>
                                    <p:set>
                                      <p:cBhvr>
                                        <p:cTn id="198" dur="1" fill="hold">
                                          <p:stCondLst>
                                            <p:cond delay="499"/>
                                          </p:stCondLst>
                                        </p:cTn>
                                        <p:tgtEl>
                                          <p:spTgt spid="76"/>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77"/>
                                        </p:tgtEl>
                                      </p:cBhvr>
                                    </p:animEffect>
                                    <p:set>
                                      <p:cBhvr>
                                        <p:cTn id="201" dur="1" fill="hold">
                                          <p:stCondLst>
                                            <p:cond delay="499"/>
                                          </p:stCondLst>
                                        </p:cTn>
                                        <p:tgtEl>
                                          <p:spTgt spid="77"/>
                                        </p:tgtEl>
                                        <p:attrNameLst>
                                          <p:attrName>style.visibility</p:attrName>
                                        </p:attrNameLst>
                                      </p:cBhvr>
                                      <p:to>
                                        <p:strVal val="hidden"/>
                                      </p:to>
                                    </p:set>
                                  </p:childTnLst>
                                </p:cTn>
                              </p:par>
                              <p:par>
                                <p:cTn id="202" presetID="10" presetClass="exit" presetSubtype="0" fill="hold" grpId="1" nodeType="withEffect">
                                  <p:stCondLst>
                                    <p:cond delay="0"/>
                                  </p:stCondLst>
                                  <p:childTnLst>
                                    <p:animEffect transition="out" filter="fade">
                                      <p:cBhvr>
                                        <p:cTn id="203" dur="500"/>
                                        <p:tgtEl>
                                          <p:spTgt spid="78"/>
                                        </p:tgtEl>
                                      </p:cBhvr>
                                    </p:animEffect>
                                    <p:set>
                                      <p:cBhvr>
                                        <p:cTn id="204" dur="1" fill="hold">
                                          <p:stCondLst>
                                            <p:cond delay="499"/>
                                          </p:stCondLst>
                                        </p:cTn>
                                        <p:tgtEl>
                                          <p:spTgt spid="78"/>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35" presetClass="path" presetSubtype="0" accel="50000" decel="50000" fill="hold" grpId="1" nodeType="clickEffect">
                                  <p:stCondLst>
                                    <p:cond delay="0"/>
                                  </p:stCondLst>
                                  <p:childTnLst>
                                    <p:animMotion origin="layout" path="M -0.11888 0.00416 L -0.23333 0.00138 " pathEditMode="relative" rAng="0" ptsTypes="AA">
                                      <p:cBhvr>
                                        <p:cTn id="208" dur="2000" fill="hold"/>
                                        <p:tgtEl>
                                          <p:spTgt spid="22"/>
                                        </p:tgtEl>
                                        <p:attrNameLst>
                                          <p:attrName>ppt_x</p:attrName>
                                          <p:attrName>ppt_y</p:attrName>
                                        </p:attrNameLst>
                                      </p:cBhvr>
                                      <p:rCtr x="-5951" y="0"/>
                                    </p:animMotion>
                                  </p:childTnLst>
                                </p:cTn>
                              </p:par>
                              <p:par>
                                <p:cTn id="209" presetID="35" presetClass="path" presetSubtype="0" accel="50000" decel="50000" fill="hold" grpId="1" nodeType="withEffect">
                                  <p:stCondLst>
                                    <p:cond delay="0"/>
                                  </p:stCondLst>
                                  <p:childTnLst>
                                    <p:animMotion origin="layout" path="M -0.11888 0.00139 L -0.23698 0.00023 " pathEditMode="relative" rAng="0" ptsTypes="AA">
                                      <p:cBhvr>
                                        <p:cTn id="210" dur="2000" fill="hold"/>
                                        <p:tgtEl>
                                          <p:spTgt spid="23"/>
                                        </p:tgtEl>
                                        <p:attrNameLst>
                                          <p:attrName>ppt_x</p:attrName>
                                          <p:attrName>ppt_y</p:attrName>
                                        </p:attrNameLst>
                                      </p:cBhvr>
                                      <p:rCtr x="-5951" y="69"/>
                                    </p:animMotion>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1000" fill="hold"/>
                                        <p:tgtEl>
                                          <p:spTgt spid="13"/>
                                        </p:tgtEl>
                                        <p:attrNameLst>
                                          <p:attrName>fillcolor</p:attrName>
                                        </p:attrNameLst>
                                      </p:cBhvr>
                                      <p:to>
                                        <a:srgbClr val="4D94D8"/>
                                      </p:to>
                                    </p:animClr>
                                    <p:set>
                                      <p:cBhvr>
                                        <p:cTn id="215" dur="1000" fill="hold"/>
                                        <p:tgtEl>
                                          <p:spTgt spid="13"/>
                                        </p:tgtEl>
                                        <p:attrNameLst>
                                          <p:attrName>fill.type</p:attrName>
                                        </p:attrNameLst>
                                      </p:cBhvr>
                                      <p:to>
                                        <p:strVal val="solid"/>
                                      </p:to>
                                    </p:set>
                                    <p:set>
                                      <p:cBhvr>
                                        <p:cTn id="216" dur="1000" fill="hold"/>
                                        <p:tgtEl>
                                          <p:spTgt spid="13"/>
                                        </p:tgtEl>
                                        <p:attrNameLst>
                                          <p:attrName>fill.on</p:attrName>
                                        </p:attrNameLst>
                                      </p:cBhvr>
                                      <p:to>
                                        <p:strVal val="true"/>
                                      </p:to>
                                    </p:set>
                                  </p:childTnLst>
                                </p:cTn>
                              </p:par>
                              <p:par>
                                <p:cTn id="217" presetID="1" presetClass="emph" presetSubtype="2" fill="hold" nodeType="withEffect">
                                  <p:stCondLst>
                                    <p:cond delay="0"/>
                                  </p:stCondLst>
                                  <p:childTnLst>
                                    <p:animClr clrSpc="rgb" dir="cw">
                                      <p:cBhvr>
                                        <p:cTn id="218" dur="1000" fill="hold"/>
                                        <p:tgtEl>
                                          <p:spTgt spid="14"/>
                                        </p:tgtEl>
                                        <p:attrNameLst>
                                          <p:attrName>fillcolor</p:attrName>
                                        </p:attrNameLst>
                                      </p:cBhvr>
                                      <p:to>
                                        <a:srgbClr val="4D94D8"/>
                                      </p:to>
                                    </p:animClr>
                                    <p:set>
                                      <p:cBhvr>
                                        <p:cTn id="219" dur="1000" fill="hold"/>
                                        <p:tgtEl>
                                          <p:spTgt spid="14"/>
                                        </p:tgtEl>
                                        <p:attrNameLst>
                                          <p:attrName>fill.type</p:attrName>
                                        </p:attrNameLst>
                                      </p:cBhvr>
                                      <p:to>
                                        <p:strVal val="solid"/>
                                      </p:to>
                                    </p:set>
                                    <p:set>
                                      <p:cBhvr>
                                        <p:cTn id="220" dur="1000" fill="hold"/>
                                        <p:tgtEl>
                                          <p:spTgt spid="14"/>
                                        </p:tgtEl>
                                        <p:attrNameLst>
                                          <p:attrName>fill.on</p:attrName>
                                        </p:attrNameLst>
                                      </p:cBhvr>
                                      <p:to>
                                        <p:strVal val="true"/>
                                      </p:to>
                                    </p:se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grpId="0" nodeType="clickEffect">
                                  <p:stCondLst>
                                    <p:cond delay="0"/>
                                  </p:stCondLst>
                                  <p:childTnLst>
                                    <p:set>
                                      <p:cBhvr>
                                        <p:cTn id="224" dur="1" fill="hold">
                                          <p:stCondLst>
                                            <p:cond delay="0"/>
                                          </p:stCondLst>
                                        </p:cTn>
                                        <p:tgtEl>
                                          <p:spTgt spid="86"/>
                                        </p:tgtEl>
                                        <p:attrNameLst>
                                          <p:attrName>style.visibility</p:attrName>
                                        </p:attrNameLst>
                                      </p:cBhvr>
                                      <p:to>
                                        <p:strVal val="visible"/>
                                      </p:to>
                                    </p:set>
                                    <p:animEffect transition="in" filter="fade">
                                      <p:cBhvr>
                                        <p:cTn id="225" dur="500"/>
                                        <p:tgtEl>
                                          <p:spTgt spid="86"/>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88"/>
                                        </p:tgtEl>
                                        <p:attrNameLst>
                                          <p:attrName>style.visibility</p:attrName>
                                        </p:attrNameLst>
                                      </p:cBhvr>
                                      <p:to>
                                        <p:strVal val="visible"/>
                                      </p:to>
                                    </p:set>
                                    <p:animEffect transition="in" filter="fade">
                                      <p:cBhvr>
                                        <p:cTn id="228" dur="500"/>
                                        <p:tgtEl>
                                          <p:spTgt spid="88"/>
                                        </p:tgtEl>
                                      </p:cBhvr>
                                    </p:animEffect>
                                  </p:childTnLst>
                                </p:cTn>
                              </p:par>
                              <p:par>
                                <p:cTn id="229" presetID="10" presetClass="entr" presetSubtype="0" fill="hold" grpId="0" nodeType="withEffect">
                                  <p:stCondLst>
                                    <p:cond delay="0"/>
                                  </p:stCondLst>
                                  <p:childTnLst>
                                    <p:set>
                                      <p:cBhvr>
                                        <p:cTn id="230" dur="1" fill="hold">
                                          <p:stCondLst>
                                            <p:cond delay="0"/>
                                          </p:stCondLst>
                                        </p:cTn>
                                        <p:tgtEl>
                                          <p:spTgt spid="87"/>
                                        </p:tgtEl>
                                        <p:attrNameLst>
                                          <p:attrName>style.visibility</p:attrName>
                                        </p:attrNameLst>
                                      </p:cBhvr>
                                      <p:to>
                                        <p:strVal val="visible"/>
                                      </p:to>
                                    </p:set>
                                    <p:animEffect transition="in" filter="fade">
                                      <p:cBhvr>
                                        <p:cTn id="231" dur="500"/>
                                        <p:tgtEl>
                                          <p:spTgt spid="87"/>
                                        </p:tgtEl>
                                      </p:cBhvr>
                                    </p:animEffect>
                                  </p:childTnLst>
                                </p:cTn>
                              </p:par>
                              <p:par>
                                <p:cTn id="232" presetID="10" presetClass="entr" presetSubtype="0" fill="hold" grpId="0" nodeType="withEffect">
                                  <p:stCondLst>
                                    <p:cond delay="0"/>
                                  </p:stCondLst>
                                  <p:childTnLst>
                                    <p:set>
                                      <p:cBhvr>
                                        <p:cTn id="233" dur="1" fill="hold">
                                          <p:stCondLst>
                                            <p:cond delay="0"/>
                                          </p:stCondLst>
                                        </p:cTn>
                                        <p:tgtEl>
                                          <p:spTgt spid="89"/>
                                        </p:tgtEl>
                                        <p:attrNameLst>
                                          <p:attrName>style.visibility</p:attrName>
                                        </p:attrNameLst>
                                      </p:cBhvr>
                                      <p:to>
                                        <p:strVal val="visible"/>
                                      </p:to>
                                    </p:set>
                                    <p:animEffect transition="in" filter="fade">
                                      <p:cBhvr>
                                        <p:cTn id="234" dur="500"/>
                                        <p:tgtEl>
                                          <p:spTgt spid="89"/>
                                        </p:tgtEl>
                                      </p:cBhvr>
                                    </p:animEffect>
                                  </p:childTnLst>
                                </p:cTn>
                              </p:par>
                              <p:par>
                                <p:cTn id="235" presetID="10" presetClass="entr" presetSubtype="0" fill="hold" grpId="0" nodeType="withEffect">
                                  <p:stCondLst>
                                    <p:cond delay="0"/>
                                  </p:stCondLst>
                                  <p:childTnLst>
                                    <p:set>
                                      <p:cBhvr>
                                        <p:cTn id="236" dur="1" fill="hold">
                                          <p:stCondLst>
                                            <p:cond delay="0"/>
                                          </p:stCondLst>
                                        </p:cTn>
                                        <p:tgtEl>
                                          <p:spTgt spid="90"/>
                                        </p:tgtEl>
                                        <p:attrNameLst>
                                          <p:attrName>style.visibility</p:attrName>
                                        </p:attrNameLst>
                                      </p:cBhvr>
                                      <p:to>
                                        <p:strVal val="visible"/>
                                      </p:to>
                                    </p:set>
                                    <p:animEffect transition="in" filter="fade">
                                      <p:cBhvr>
                                        <p:cTn id="237" dur="500"/>
                                        <p:tgtEl>
                                          <p:spTgt spid="90"/>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91"/>
                                        </p:tgtEl>
                                        <p:attrNameLst>
                                          <p:attrName>style.visibility</p:attrName>
                                        </p:attrNameLst>
                                      </p:cBhvr>
                                      <p:to>
                                        <p:strVal val="visible"/>
                                      </p:to>
                                    </p:set>
                                    <p:animEffect transition="in" filter="fade">
                                      <p:cBhvr>
                                        <p:cTn id="240" dur="500"/>
                                        <p:tgtEl>
                                          <p:spTgt spid="91"/>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92"/>
                                        </p:tgtEl>
                                        <p:attrNameLst>
                                          <p:attrName>style.visibility</p:attrName>
                                        </p:attrNameLst>
                                      </p:cBhvr>
                                      <p:to>
                                        <p:strVal val="visible"/>
                                      </p:to>
                                    </p:set>
                                    <p:animEffect transition="in" filter="fade">
                                      <p:cBhvr>
                                        <p:cTn id="243" dur="500"/>
                                        <p:tgtEl>
                                          <p:spTgt spid="92"/>
                                        </p:tgtEl>
                                      </p:cBhvr>
                                    </p:animEffect>
                                  </p:childTnLst>
                                </p:cTn>
                              </p:par>
                            </p:childTnLst>
                          </p:cTn>
                        </p:par>
                      </p:childTnLst>
                    </p:cTn>
                  </p:par>
                  <p:par>
                    <p:cTn id="244" fill="hold">
                      <p:stCondLst>
                        <p:cond delay="indefinite"/>
                      </p:stCondLst>
                      <p:childTnLst>
                        <p:par>
                          <p:cTn id="245" fill="hold">
                            <p:stCondLst>
                              <p:cond delay="0"/>
                            </p:stCondLst>
                            <p:childTnLst>
                              <p:par>
                                <p:cTn id="246" presetID="1" presetClass="emph" presetSubtype="2" fill="hold" nodeType="clickEffect">
                                  <p:stCondLst>
                                    <p:cond delay="0"/>
                                  </p:stCondLst>
                                  <p:childTnLst>
                                    <p:animClr clrSpc="rgb" dir="cw">
                                      <p:cBhvr>
                                        <p:cTn id="247" dur="1000" fill="hold"/>
                                        <p:tgtEl>
                                          <p:spTgt spid="13"/>
                                        </p:tgtEl>
                                        <p:attrNameLst>
                                          <p:attrName>fillcolor</p:attrName>
                                        </p:attrNameLst>
                                      </p:cBhvr>
                                      <p:to>
                                        <a:srgbClr val="FFFFFF"/>
                                      </p:to>
                                    </p:animClr>
                                    <p:set>
                                      <p:cBhvr>
                                        <p:cTn id="248" dur="1000" fill="hold"/>
                                        <p:tgtEl>
                                          <p:spTgt spid="13"/>
                                        </p:tgtEl>
                                        <p:attrNameLst>
                                          <p:attrName>fill.type</p:attrName>
                                        </p:attrNameLst>
                                      </p:cBhvr>
                                      <p:to>
                                        <p:strVal val="solid"/>
                                      </p:to>
                                    </p:set>
                                    <p:set>
                                      <p:cBhvr>
                                        <p:cTn id="249" dur="1000" fill="hold"/>
                                        <p:tgtEl>
                                          <p:spTgt spid="13"/>
                                        </p:tgtEl>
                                        <p:attrNameLst>
                                          <p:attrName>fill.on</p:attrName>
                                        </p:attrNameLst>
                                      </p:cBhvr>
                                      <p:to>
                                        <p:strVal val="true"/>
                                      </p:to>
                                    </p:set>
                                  </p:childTnLst>
                                </p:cTn>
                              </p:par>
                              <p:par>
                                <p:cTn id="250" presetID="1" presetClass="emph" presetSubtype="2" fill="hold" nodeType="withEffect">
                                  <p:stCondLst>
                                    <p:cond delay="0"/>
                                  </p:stCondLst>
                                  <p:childTnLst>
                                    <p:animClr clrSpc="rgb" dir="cw">
                                      <p:cBhvr>
                                        <p:cTn id="251" dur="1000" fill="hold"/>
                                        <p:tgtEl>
                                          <p:spTgt spid="14"/>
                                        </p:tgtEl>
                                        <p:attrNameLst>
                                          <p:attrName>fillcolor</p:attrName>
                                        </p:attrNameLst>
                                      </p:cBhvr>
                                      <p:to>
                                        <a:srgbClr val="FFFFFF"/>
                                      </p:to>
                                    </p:animClr>
                                    <p:set>
                                      <p:cBhvr>
                                        <p:cTn id="252" dur="1000" fill="hold"/>
                                        <p:tgtEl>
                                          <p:spTgt spid="14"/>
                                        </p:tgtEl>
                                        <p:attrNameLst>
                                          <p:attrName>fill.type</p:attrName>
                                        </p:attrNameLst>
                                      </p:cBhvr>
                                      <p:to>
                                        <p:strVal val="solid"/>
                                      </p:to>
                                    </p:set>
                                    <p:set>
                                      <p:cBhvr>
                                        <p:cTn id="253" dur="1000" fill="hold"/>
                                        <p:tgtEl>
                                          <p:spTgt spid="14"/>
                                        </p:tgtEl>
                                        <p:attrNameLst>
                                          <p:attrName>fill.on</p:attrName>
                                        </p:attrNameLst>
                                      </p:cBhvr>
                                      <p:to>
                                        <p:strVal val="true"/>
                                      </p:to>
                                    </p:set>
                                  </p:childTnLst>
                                </p:cTn>
                              </p:par>
                              <p:par>
                                <p:cTn id="254" presetID="10" presetClass="exit" presetSubtype="0" fill="hold" grpId="1" nodeType="withEffect">
                                  <p:stCondLst>
                                    <p:cond delay="0"/>
                                  </p:stCondLst>
                                  <p:childTnLst>
                                    <p:animEffect transition="out" filter="fade">
                                      <p:cBhvr>
                                        <p:cTn id="255" dur="500"/>
                                        <p:tgtEl>
                                          <p:spTgt spid="86"/>
                                        </p:tgtEl>
                                      </p:cBhvr>
                                    </p:animEffect>
                                    <p:set>
                                      <p:cBhvr>
                                        <p:cTn id="256" dur="1" fill="hold">
                                          <p:stCondLst>
                                            <p:cond delay="499"/>
                                          </p:stCondLst>
                                        </p:cTn>
                                        <p:tgtEl>
                                          <p:spTgt spid="86"/>
                                        </p:tgtEl>
                                        <p:attrNameLst>
                                          <p:attrName>style.visibility</p:attrName>
                                        </p:attrNameLst>
                                      </p:cBhvr>
                                      <p:to>
                                        <p:strVal val="hidden"/>
                                      </p:to>
                                    </p:set>
                                  </p:childTnLst>
                                </p:cTn>
                              </p:par>
                              <p:par>
                                <p:cTn id="257" presetID="10" presetClass="exit" presetSubtype="0" fill="hold" grpId="1" nodeType="withEffect">
                                  <p:stCondLst>
                                    <p:cond delay="0"/>
                                  </p:stCondLst>
                                  <p:childTnLst>
                                    <p:animEffect transition="out" filter="fade">
                                      <p:cBhvr>
                                        <p:cTn id="258" dur="500"/>
                                        <p:tgtEl>
                                          <p:spTgt spid="88"/>
                                        </p:tgtEl>
                                      </p:cBhvr>
                                    </p:animEffect>
                                    <p:set>
                                      <p:cBhvr>
                                        <p:cTn id="259" dur="1" fill="hold">
                                          <p:stCondLst>
                                            <p:cond delay="499"/>
                                          </p:stCondLst>
                                        </p:cTn>
                                        <p:tgtEl>
                                          <p:spTgt spid="88"/>
                                        </p:tgtEl>
                                        <p:attrNameLst>
                                          <p:attrName>style.visibility</p:attrName>
                                        </p:attrNameLst>
                                      </p:cBhvr>
                                      <p:to>
                                        <p:strVal val="hidden"/>
                                      </p:to>
                                    </p:set>
                                  </p:childTnLst>
                                </p:cTn>
                              </p:par>
                              <p:par>
                                <p:cTn id="260" presetID="10" presetClass="exit" presetSubtype="0" fill="hold" grpId="1" nodeType="withEffect">
                                  <p:stCondLst>
                                    <p:cond delay="0"/>
                                  </p:stCondLst>
                                  <p:childTnLst>
                                    <p:animEffect transition="out" filter="fade">
                                      <p:cBhvr>
                                        <p:cTn id="261" dur="500"/>
                                        <p:tgtEl>
                                          <p:spTgt spid="87"/>
                                        </p:tgtEl>
                                      </p:cBhvr>
                                    </p:animEffect>
                                    <p:set>
                                      <p:cBhvr>
                                        <p:cTn id="262" dur="1" fill="hold">
                                          <p:stCondLst>
                                            <p:cond delay="499"/>
                                          </p:stCondLst>
                                        </p:cTn>
                                        <p:tgtEl>
                                          <p:spTgt spid="87"/>
                                        </p:tgtEl>
                                        <p:attrNameLst>
                                          <p:attrName>style.visibility</p:attrName>
                                        </p:attrNameLst>
                                      </p:cBhvr>
                                      <p:to>
                                        <p:strVal val="hidden"/>
                                      </p:to>
                                    </p:set>
                                  </p:childTnLst>
                                </p:cTn>
                              </p:par>
                              <p:par>
                                <p:cTn id="263" presetID="10" presetClass="exit" presetSubtype="0" fill="hold" grpId="1" nodeType="withEffect">
                                  <p:stCondLst>
                                    <p:cond delay="0"/>
                                  </p:stCondLst>
                                  <p:childTnLst>
                                    <p:animEffect transition="out" filter="fade">
                                      <p:cBhvr>
                                        <p:cTn id="264" dur="500"/>
                                        <p:tgtEl>
                                          <p:spTgt spid="89"/>
                                        </p:tgtEl>
                                      </p:cBhvr>
                                    </p:animEffect>
                                    <p:set>
                                      <p:cBhvr>
                                        <p:cTn id="265" dur="1" fill="hold">
                                          <p:stCondLst>
                                            <p:cond delay="499"/>
                                          </p:stCondLst>
                                        </p:cTn>
                                        <p:tgtEl>
                                          <p:spTgt spid="89"/>
                                        </p:tgtEl>
                                        <p:attrNameLst>
                                          <p:attrName>style.visibility</p:attrName>
                                        </p:attrNameLst>
                                      </p:cBhvr>
                                      <p:to>
                                        <p:strVal val="hidden"/>
                                      </p:to>
                                    </p:set>
                                  </p:childTnLst>
                                </p:cTn>
                              </p:par>
                              <p:par>
                                <p:cTn id="266" presetID="10" presetClass="exit" presetSubtype="0" fill="hold" grpId="1" nodeType="withEffect">
                                  <p:stCondLst>
                                    <p:cond delay="0"/>
                                  </p:stCondLst>
                                  <p:childTnLst>
                                    <p:animEffect transition="out" filter="fade">
                                      <p:cBhvr>
                                        <p:cTn id="267" dur="500"/>
                                        <p:tgtEl>
                                          <p:spTgt spid="90"/>
                                        </p:tgtEl>
                                      </p:cBhvr>
                                    </p:animEffect>
                                    <p:set>
                                      <p:cBhvr>
                                        <p:cTn id="268" dur="1" fill="hold">
                                          <p:stCondLst>
                                            <p:cond delay="499"/>
                                          </p:stCondLst>
                                        </p:cTn>
                                        <p:tgtEl>
                                          <p:spTgt spid="90"/>
                                        </p:tgtEl>
                                        <p:attrNameLst>
                                          <p:attrName>style.visibility</p:attrName>
                                        </p:attrNameLst>
                                      </p:cBhvr>
                                      <p:to>
                                        <p:strVal val="hidden"/>
                                      </p:to>
                                    </p:set>
                                  </p:childTnLst>
                                </p:cTn>
                              </p:par>
                              <p:par>
                                <p:cTn id="269" presetID="10" presetClass="exit" presetSubtype="0" fill="hold" grpId="1" nodeType="withEffect">
                                  <p:stCondLst>
                                    <p:cond delay="0"/>
                                  </p:stCondLst>
                                  <p:childTnLst>
                                    <p:animEffect transition="out" filter="fade">
                                      <p:cBhvr>
                                        <p:cTn id="270" dur="500"/>
                                        <p:tgtEl>
                                          <p:spTgt spid="91"/>
                                        </p:tgtEl>
                                      </p:cBhvr>
                                    </p:animEffect>
                                    <p:set>
                                      <p:cBhvr>
                                        <p:cTn id="271" dur="1" fill="hold">
                                          <p:stCondLst>
                                            <p:cond delay="499"/>
                                          </p:stCondLst>
                                        </p:cTn>
                                        <p:tgtEl>
                                          <p:spTgt spid="91"/>
                                        </p:tgtEl>
                                        <p:attrNameLst>
                                          <p:attrName>style.visibility</p:attrName>
                                        </p:attrNameLst>
                                      </p:cBhvr>
                                      <p:to>
                                        <p:strVal val="hidden"/>
                                      </p:to>
                                    </p:set>
                                  </p:childTnLst>
                                </p:cTn>
                              </p:par>
                              <p:par>
                                <p:cTn id="272" presetID="10" presetClass="exit" presetSubtype="0" fill="hold" grpId="1" nodeType="withEffect">
                                  <p:stCondLst>
                                    <p:cond delay="0"/>
                                  </p:stCondLst>
                                  <p:childTnLst>
                                    <p:animEffect transition="out" filter="fade">
                                      <p:cBhvr>
                                        <p:cTn id="273" dur="500"/>
                                        <p:tgtEl>
                                          <p:spTgt spid="92"/>
                                        </p:tgtEl>
                                      </p:cBhvr>
                                    </p:animEffect>
                                    <p:set>
                                      <p:cBhvr>
                                        <p:cTn id="274" dur="1" fill="hold">
                                          <p:stCondLst>
                                            <p:cond delay="499"/>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22" grpId="1" animBg="1"/>
      <p:bldP spid="23" grpId="0"/>
      <p:bldP spid="23" grpId="1"/>
      <p:bldP spid="26" grpId="0" animBg="1"/>
      <p:bldP spid="26" grpId="1" animBg="1"/>
      <p:bldP spid="27" grpId="0" animBg="1"/>
      <p:bldP spid="27" grpId="1" animBg="1"/>
      <p:bldP spid="28" grpId="0"/>
      <p:bldP spid="28" grpId="1"/>
      <p:bldP spid="33" grpId="0"/>
      <p:bldP spid="33" grpId="1"/>
      <p:bldP spid="34" grpId="0" animBg="1"/>
      <p:bldP spid="34" grpId="1" animBg="1"/>
      <p:bldP spid="38" grpId="0"/>
      <p:bldP spid="38" grpId="1"/>
      <p:bldP spid="39" grpId="0" animBg="1"/>
      <p:bldP spid="39" grpId="1" animBg="1"/>
      <p:bldP spid="48" grpId="0" animBg="1"/>
      <p:bldP spid="48" grpId="1" animBg="1"/>
      <p:bldP spid="49" grpId="0" animBg="1"/>
      <p:bldP spid="49" grpId="1" animBg="1"/>
      <p:bldP spid="50" grpId="0"/>
      <p:bldP spid="50" grpId="1"/>
      <p:bldP spid="51" grpId="0"/>
      <p:bldP spid="51" grpId="1"/>
      <p:bldP spid="52" grpId="0" animBg="1"/>
      <p:bldP spid="52" grpId="1" animBg="1"/>
      <p:bldP spid="53" grpId="0"/>
      <p:bldP spid="53" grpId="1"/>
      <p:bldP spid="54" grpId="0" animBg="1"/>
      <p:bldP spid="54" grpId="1" animBg="1"/>
      <p:bldP spid="72" grpId="0" animBg="1"/>
      <p:bldP spid="72" grpId="1" animBg="1"/>
      <p:bldP spid="73" grpId="0" animBg="1"/>
      <p:bldP spid="73" grpId="1" animBg="1"/>
      <p:bldP spid="74" grpId="0"/>
      <p:bldP spid="74" grpId="1"/>
      <p:bldP spid="75" grpId="0"/>
      <p:bldP spid="75" grpId="1"/>
      <p:bldP spid="76" grpId="0" animBg="1"/>
      <p:bldP spid="76" grpId="1" animBg="1"/>
      <p:bldP spid="77" grpId="0"/>
      <p:bldP spid="77" grpId="1"/>
      <p:bldP spid="78" grpId="0" animBg="1"/>
      <p:bldP spid="78" grpId="1" animBg="1"/>
      <p:bldP spid="86" grpId="0" animBg="1"/>
      <p:bldP spid="86" grpId="1" animBg="1"/>
      <p:bldP spid="87" grpId="0" animBg="1"/>
      <p:bldP spid="87" grpId="1" animBg="1"/>
      <p:bldP spid="88" grpId="0"/>
      <p:bldP spid="88" grpId="1"/>
      <p:bldP spid="89" grpId="0"/>
      <p:bldP spid="89" grpId="1"/>
      <p:bldP spid="90" grpId="0" animBg="1"/>
      <p:bldP spid="90" grpId="1" animBg="1"/>
      <p:bldP spid="91" grpId="0"/>
      <p:bldP spid="91" grpId="1"/>
      <p:bldP spid="92" grpId="0" animBg="1"/>
      <p:bldP spid="9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A39C1-C549-11F8-B0D5-A17E0ABDB18B}"/>
            </a:ext>
          </a:extLst>
        </p:cNvPr>
        <p:cNvGrpSpPr/>
        <p:nvPr/>
      </p:nvGrpSpPr>
      <p:grpSpPr>
        <a:xfrm>
          <a:off x="0" y="0"/>
          <a:ext cx="0" cy="0"/>
          <a:chOff x="0" y="0"/>
          <a:chExt cx="0" cy="0"/>
        </a:xfrm>
      </p:grpSpPr>
      <p:pic>
        <p:nvPicPr>
          <p:cNvPr id="2" name="Picture 1" descr="A blackboard with a wooden frame">
            <a:extLst>
              <a:ext uri="{FF2B5EF4-FFF2-40B4-BE49-F238E27FC236}">
                <a16:creationId xmlns:a16="http://schemas.microsoft.com/office/drawing/2014/main" id="{044E653D-BB19-EB82-C2B1-E130C8726C2F}"/>
              </a:ext>
            </a:extLst>
          </p:cNvPr>
          <p:cNvPicPr>
            <a:picLocks noGrp="1" noRot="1" noChangeAspect="1" noMove="1" noResize="1" noEditPoints="1" noAdjustHandles="1" noChangeArrowheads="1" noChangeShapeType="1" noCrop="1"/>
          </p:cNvPicPr>
          <p:nvPr/>
        </p:nvPicPr>
        <p:blipFill>
          <a:blip r:embed="rId2"/>
          <a:srcRect b="19"/>
          <a:stretch/>
        </p:blipFill>
        <p:spPr>
          <a:xfrm>
            <a:off x="20" y="1282"/>
            <a:ext cx="12191980" cy="6856718"/>
          </a:xfrm>
          <a:prstGeom prst="rect">
            <a:avLst/>
          </a:prstGeom>
        </p:spPr>
      </p:pic>
      <p:pic>
        <p:nvPicPr>
          <p:cNvPr id="4" name="Picture 3">
            <a:extLst>
              <a:ext uri="{FF2B5EF4-FFF2-40B4-BE49-F238E27FC236}">
                <a16:creationId xmlns:a16="http://schemas.microsoft.com/office/drawing/2014/main" id="{766D0595-D1B2-54FB-494B-F9AA07E17083}"/>
              </a:ext>
            </a:extLst>
          </p:cNvPr>
          <p:cNvPicPr>
            <a:picLocks noChangeAspect="1"/>
          </p:cNvPicPr>
          <p:nvPr/>
        </p:nvPicPr>
        <p:blipFill>
          <a:blip r:embed="rId3"/>
          <a:stretch>
            <a:fillRect/>
          </a:stretch>
        </p:blipFill>
        <p:spPr>
          <a:xfrm>
            <a:off x="2189001" y="728565"/>
            <a:ext cx="7981950" cy="4953000"/>
          </a:xfrm>
          <a:prstGeom prst="rect">
            <a:avLst/>
          </a:prstGeom>
        </p:spPr>
      </p:pic>
    </p:spTree>
    <p:extLst>
      <p:ext uri="{BB962C8B-B14F-4D97-AF65-F5344CB8AC3E}">
        <p14:creationId xmlns:p14="http://schemas.microsoft.com/office/powerpoint/2010/main" val="2277332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05E83-8CC9-38D2-D381-497EF488C705}"/>
            </a:ext>
          </a:extLst>
        </p:cNvPr>
        <p:cNvGrpSpPr/>
        <p:nvPr/>
      </p:nvGrpSpPr>
      <p:grpSpPr>
        <a:xfrm>
          <a:off x="0" y="0"/>
          <a:ext cx="0" cy="0"/>
          <a:chOff x="0" y="0"/>
          <a:chExt cx="0" cy="0"/>
        </a:xfrm>
      </p:grpSpPr>
      <p:pic>
        <p:nvPicPr>
          <p:cNvPr id="2" name="Picture 1" descr="A blackboard with a wooden frame">
            <a:extLst>
              <a:ext uri="{FF2B5EF4-FFF2-40B4-BE49-F238E27FC236}">
                <a16:creationId xmlns:a16="http://schemas.microsoft.com/office/drawing/2014/main" id="{9883050A-0D82-8D25-09DB-6B4D349955DC}"/>
              </a:ext>
            </a:extLst>
          </p:cNvPr>
          <p:cNvPicPr>
            <a:picLocks noGrp="1" noRot="1" noChangeAspect="1" noMove="1" noResize="1" noEditPoints="1" noAdjustHandles="1" noChangeArrowheads="1" noChangeShapeType="1" noCrop="1"/>
          </p:cNvPicPr>
          <p:nvPr/>
        </p:nvPicPr>
        <p:blipFill>
          <a:blip r:embed="rId3"/>
          <a:srcRect b="19"/>
          <a:stretch/>
        </p:blipFill>
        <p:spPr>
          <a:xfrm>
            <a:off x="20" y="1282"/>
            <a:ext cx="12191980" cy="6856718"/>
          </a:xfrm>
          <a:prstGeom prst="rect">
            <a:avLst/>
          </a:prstGeom>
        </p:spPr>
      </p:pic>
      <p:sp>
        <p:nvSpPr>
          <p:cNvPr id="19" name="TextBox 18">
            <a:extLst>
              <a:ext uri="{FF2B5EF4-FFF2-40B4-BE49-F238E27FC236}">
                <a16:creationId xmlns:a16="http://schemas.microsoft.com/office/drawing/2014/main" id="{5BD91837-9B4C-1B5D-8068-51D04D960E6B}"/>
              </a:ext>
            </a:extLst>
          </p:cNvPr>
          <p:cNvSpPr txBox="1"/>
          <p:nvPr/>
        </p:nvSpPr>
        <p:spPr>
          <a:xfrm>
            <a:off x="810016" y="510566"/>
            <a:ext cx="635435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FFFFFF"/>
                </a:solidFill>
              </a:rPr>
              <a:t>3.</a:t>
            </a:r>
            <a:r>
              <a:rPr lang="en-US" sz="3600" b="1">
                <a:solidFill>
                  <a:srgbClr val="FFFFFF"/>
                </a:solidFill>
              </a:rPr>
              <a:t> </a:t>
            </a:r>
            <a:r>
              <a:rPr lang="en-US" sz="2400" b="1">
                <a:solidFill>
                  <a:schemeClr val="bg1"/>
                </a:solidFill>
              </a:rPr>
              <a:t>Given the root of a binary tree, flatten the tree into a linked list:</a:t>
            </a:r>
          </a:p>
        </p:txBody>
      </p:sp>
      <p:sp>
        <p:nvSpPr>
          <p:cNvPr id="23" name="TextBox 22">
            <a:extLst>
              <a:ext uri="{FF2B5EF4-FFF2-40B4-BE49-F238E27FC236}">
                <a16:creationId xmlns:a16="http://schemas.microsoft.com/office/drawing/2014/main" id="{2404C47C-57CE-A611-AD73-EF9A0906A7B9}"/>
              </a:ext>
            </a:extLst>
          </p:cNvPr>
          <p:cNvSpPr txBox="1"/>
          <p:nvPr/>
        </p:nvSpPr>
        <p:spPr>
          <a:xfrm>
            <a:off x="813408" y="2692443"/>
            <a:ext cx="5098093" cy="1938992"/>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sz="2000">
                <a:solidFill>
                  <a:schemeClr val="bg1"/>
                </a:solidFill>
              </a:rPr>
              <a:t>The linked list should use the same Tree class and the left child pointer is always null.</a:t>
            </a:r>
          </a:p>
          <a:p>
            <a:pPr marL="285750" indent="-285750" algn="l">
              <a:buFont typeface="Arial" panose="020B0604020202020204" pitchFamily="34" charset="0"/>
              <a:buChar char="•"/>
            </a:pPr>
            <a:endParaRPr lang="en-US" sz="2000">
              <a:solidFill>
                <a:schemeClr val="bg1"/>
              </a:solidFill>
            </a:endParaRPr>
          </a:p>
          <a:p>
            <a:pPr marL="285750" indent="-285750" algn="l">
              <a:buFont typeface="Arial" panose="020B0604020202020204" pitchFamily="34" charset="0"/>
              <a:buChar char="•"/>
            </a:pPr>
            <a:r>
              <a:rPr lang="en-US" sz="2000">
                <a:solidFill>
                  <a:schemeClr val="bg1"/>
                </a:solidFill>
              </a:rPr>
              <a:t>The linked list should be in the same order as a pre-order traversal of the binary tree.</a:t>
            </a:r>
          </a:p>
        </p:txBody>
      </p:sp>
      <p:pic>
        <p:nvPicPr>
          <p:cNvPr id="5" name="Picture 4">
            <a:extLst>
              <a:ext uri="{FF2B5EF4-FFF2-40B4-BE49-F238E27FC236}">
                <a16:creationId xmlns:a16="http://schemas.microsoft.com/office/drawing/2014/main" id="{9792095C-C1D7-8568-7388-9DFF40DE21FD}"/>
              </a:ext>
            </a:extLst>
          </p:cNvPr>
          <p:cNvPicPr>
            <a:picLocks noChangeAspect="1"/>
          </p:cNvPicPr>
          <p:nvPr/>
        </p:nvPicPr>
        <p:blipFill>
          <a:blip r:embed="rId4"/>
          <a:stretch>
            <a:fillRect/>
          </a:stretch>
        </p:blipFill>
        <p:spPr>
          <a:xfrm>
            <a:off x="6473245" y="2456310"/>
            <a:ext cx="4830170" cy="2175125"/>
          </a:xfrm>
          <a:prstGeom prst="rect">
            <a:avLst/>
          </a:prstGeom>
        </p:spPr>
      </p:pic>
    </p:spTree>
    <p:extLst>
      <p:ext uri="{BB962C8B-B14F-4D97-AF65-F5344CB8AC3E}">
        <p14:creationId xmlns:p14="http://schemas.microsoft.com/office/powerpoint/2010/main" val="2098995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88842-50C4-C0A2-1245-08E0AA984101}"/>
            </a:ext>
          </a:extLst>
        </p:cNvPr>
        <p:cNvGrpSpPr/>
        <p:nvPr/>
      </p:nvGrpSpPr>
      <p:grpSpPr>
        <a:xfrm>
          <a:off x="0" y="0"/>
          <a:ext cx="0" cy="0"/>
          <a:chOff x="0" y="0"/>
          <a:chExt cx="0" cy="0"/>
        </a:xfrm>
      </p:grpSpPr>
      <p:pic>
        <p:nvPicPr>
          <p:cNvPr id="2" name="Picture 1" descr="A blackboard with a wooden frame">
            <a:extLst>
              <a:ext uri="{FF2B5EF4-FFF2-40B4-BE49-F238E27FC236}">
                <a16:creationId xmlns:a16="http://schemas.microsoft.com/office/drawing/2014/main" id="{B0A9821C-F50F-C4B7-F9A4-DDC04822D20D}"/>
              </a:ext>
            </a:extLst>
          </p:cNvPr>
          <p:cNvPicPr>
            <a:picLocks noGrp="1" noRot="1" noChangeAspect="1" noMove="1" noResize="1" noEditPoints="1" noAdjustHandles="1" noChangeArrowheads="1" noChangeShapeType="1" noCrop="1"/>
          </p:cNvPicPr>
          <p:nvPr/>
        </p:nvPicPr>
        <p:blipFill>
          <a:blip r:embed="rId2"/>
          <a:srcRect b="19"/>
          <a:stretch/>
        </p:blipFill>
        <p:spPr>
          <a:xfrm>
            <a:off x="20" y="1282"/>
            <a:ext cx="12191980" cy="6856718"/>
          </a:xfrm>
          <a:prstGeom prst="rect">
            <a:avLst/>
          </a:prstGeom>
        </p:spPr>
      </p:pic>
      <p:pic>
        <p:nvPicPr>
          <p:cNvPr id="5" name="Picture 4">
            <a:extLst>
              <a:ext uri="{FF2B5EF4-FFF2-40B4-BE49-F238E27FC236}">
                <a16:creationId xmlns:a16="http://schemas.microsoft.com/office/drawing/2014/main" id="{C78721CC-64BC-F47A-C352-7876FFCFD02B}"/>
              </a:ext>
            </a:extLst>
          </p:cNvPr>
          <p:cNvPicPr>
            <a:picLocks noChangeAspect="1"/>
          </p:cNvPicPr>
          <p:nvPr/>
        </p:nvPicPr>
        <p:blipFill>
          <a:blip r:embed="rId3"/>
          <a:stretch>
            <a:fillRect/>
          </a:stretch>
        </p:blipFill>
        <p:spPr>
          <a:xfrm>
            <a:off x="2967643" y="1039784"/>
            <a:ext cx="6256713" cy="4458046"/>
          </a:xfrm>
          <a:prstGeom prst="rect">
            <a:avLst/>
          </a:prstGeom>
        </p:spPr>
      </p:pic>
    </p:spTree>
    <p:extLst>
      <p:ext uri="{BB962C8B-B14F-4D97-AF65-F5344CB8AC3E}">
        <p14:creationId xmlns:p14="http://schemas.microsoft.com/office/powerpoint/2010/main" val="2806236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661</Words>
  <Application>Microsoft Office PowerPoint</Application>
  <PresentationFormat>Widescreen</PresentationFormat>
  <Paragraphs>100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Elkline</dc:creator>
  <cp:lastModifiedBy>ali ayman ali ali</cp:lastModifiedBy>
  <cp:revision>1</cp:revision>
  <dcterms:created xsi:type="dcterms:W3CDTF">2025-05-10T13:04:21Z</dcterms:created>
  <dcterms:modified xsi:type="dcterms:W3CDTF">2025-05-13T07:18:41Z</dcterms:modified>
</cp:coreProperties>
</file>