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 Bold" panose="020B0604020202020204" charset="0"/>
      <p:regular r:id="rId10"/>
    </p:embeddedFont>
    <p:embeddedFont>
      <p:font typeface="Gotham Bold" panose="020B0604020202020204" charset="0"/>
      <p:regular r:id="rId11"/>
    </p:embeddedFont>
    <p:embeddedFont>
      <p:font typeface="Gotham Bold Italics" panose="020B0604020202020204" charset="0"/>
      <p:regular r:id="rId12"/>
    </p:embeddedFont>
    <p:embeddedFont>
      <p:font typeface="Poppi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Elkline" userId="8e211b91f7705941" providerId="LiveId" clId="{4D7A351A-E89B-4AA3-B40C-81E600CDF506}"/>
    <pc:docChg chg="undo custSel modSld">
      <pc:chgData name="Ali Elkline" userId="8e211b91f7705941" providerId="LiveId" clId="{4D7A351A-E89B-4AA3-B40C-81E600CDF506}" dt="2024-12-12T09:07:24.712" v="13" actId="1076"/>
      <pc:docMkLst>
        <pc:docMk/>
      </pc:docMkLst>
      <pc:sldChg chg="modSp mod">
        <pc:chgData name="Ali Elkline" userId="8e211b91f7705941" providerId="LiveId" clId="{4D7A351A-E89B-4AA3-B40C-81E600CDF506}" dt="2024-12-12T09:07:24.712" v="13" actId="1076"/>
        <pc:sldMkLst>
          <pc:docMk/>
          <pc:sldMk cId="0" sldId="257"/>
        </pc:sldMkLst>
        <pc:spChg chg="mod">
          <ac:chgData name="Ali Elkline" userId="8e211b91f7705941" providerId="LiveId" clId="{4D7A351A-E89B-4AA3-B40C-81E600CDF506}" dt="2024-12-12T09:07:08.254" v="8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Ali Elkline" userId="8e211b91f7705941" providerId="LiveId" clId="{4D7A351A-E89B-4AA3-B40C-81E600CDF506}" dt="2024-12-12T09:07:15.654" v="11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Ali Elkline" userId="8e211b91f7705941" providerId="LiveId" clId="{4D7A351A-E89B-4AA3-B40C-81E600CDF506}" dt="2024-12-12T09:07:24.712" v="13" actId="1076"/>
          <ac:spMkLst>
            <pc:docMk/>
            <pc:sldMk cId="0" sldId="257"/>
            <ac:spMk id="12" creationId="{00000000-0000-0000-0000-000000000000}"/>
          </ac:spMkLst>
        </pc:spChg>
      </pc:sldChg>
      <pc:sldChg chg="delSp modSp mod">
        <pc:chgData name="Ali Elkline" userId="8e211b91f7705941" providerId="LiveId" clId="{4D7A351A-E89B-4AA3-B40C-81E600CDF506}" dt="2024-12-12T09:04:52.688" v="1" actId="478"/>
        <pc:sldMkLst>
          <pc:docMk/>
          <pc:sldMk cId="0" sldId="258"/>
        </pc:sldMkLst>
        <pc:grpChg chg="del mod">
          <ac:chgData name="Ali Elkline" userId="8e211b91f7705941" providerId="LiveId" clId="{4D7A351A-E89B-4AA3-B40C-81E600CDF506}" dt="2024-12-12T09:04:52.688" v="1" actId="478"/>
          <ac:grpSpMkLst>
            <pc:docMk/>
            <pc:sldMk cId="0" sldId="258"/>
            <ac:grpSpMk id="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9144045" y="9277350"/>
            <a:ext cx="8115300" cy="19050"/>
          </a:xfrm>
          <a:prstGeom prst="line">
            <a:avLst/>
          </a:prstGeom>
          <a:ln w="38100" cap="flat">
            <a:solidFill>
              <a:srgbClr val="F7CF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1036407" y="1047750"/>
            <a:ext cx="8115300" cy="19050"/>
          </a:xfrm>
          <a:prstGeom prst="line">
            <a:avLst/>
          </a:prstGeom>
          <a:ln w="38100" cap="flat">
            <a:solidFill>
              <a:srgbClr val="F7CF2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6144040"/>
            <a:ext cx="4142960" cy="4142960"/>
          </a:xfrm>
          <a:custGeom>
            <a:avLst/>
            <a:gdLst/>
            <a:ahLst/>
            <a:cxnLst/>
            <a:rect l="l" t="t" r="r" b="b"/>
            <a:pathLst>
              <a:path w="4142960" h="4142960">
                <a:moveTo>
                  <a:pt x="0" y="0"/>
                </a:moveTo>
                <a:lnTo>
                  <a:pt x="4142960" y="0"/>
                </a:lnTo>
                <a:lnTo>
                  <a:pt x="4142960" y="4142960"/>
                </a:lnTo>
                <a:lnTo>
                  <a:pt x="0" y="4142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95365" y="-1028700"/>
            <a:ext cx="4526280" cy="4114800"/>
          </a:xfrm>
          <a:custGeom>
            <a:avLst/>
            <a:gdLst/>
            <a:ahLst/>
            <a:cxnLst/>
            <a:rect l="l" t="t" r="r" b="b"/>
            <a:pathLst>
              <a:path w="4526280" h="4114800">
                <a:moveTo>
                  <a:pt x="0" y="0"/>
                </a:moveTo>
                <a:lnTo>
                  <a:pt x="4526280" y="0"/>
                </a:lnTo>
                <a:lnTo>
                  <a:pt x="45262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094057" y="2714504"/>
            <a:ext cx="8099886" cy="383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24"/>
              </a:lnSpc>
            </a:pPr>
            <a:r>
              <a:rPr lang="en-US" sz="22374" b="1">
                <a:solidFill>
                  <a:srgbClr val="FFFEF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FLEXI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04393" y="3802892"/>
            <a:ext cx="4176650" cy="4176650"/>
          </a:xfrm>
          <a:custGeom>
            <a:avLst/>
            <a:gdLst/>
            <a:ahLst/>
            <a:cxnLst/>
            <a:rect l="l" t="t" r="r" b="b"/>
            <a:pathLst>
              <a:path w="4176650" h="4176650">
                <a:moveTo>
                  <a:pt x="0" y="0"/>
                </a:moveTo>
                <a:lnTo>
                  <a:pt x="4176650" y="0"/>
                </a:lnTo>
                <a:lnTo>
                  <a:pt x="4176650" y="4176650"/>
                </a:lnTo>
                <a:lnTo>
                  <a:pt x="0" y="41766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406957" y="3802892"/>
            <a:ext cx="4176650" cy="4176650"/>
          </a:xfrm>
          <a:custGeom>
            <a:avLst/>
            <a:gdLst/>
            <a:ahLst/>
            <a:cxnLst/>
            <a:rect l="l" t="t" r="r" b="b"/>
            <a:pathLst>
              <a:path w="4176650" h="4176650">
                <a:moveTo>
                  <a:pt x="0" y="0"/>
                </a:moveTo>
                <a:lnTo>
                  <a:pt x="4176650" y="0"/>
                </a:lnTo>
                <a:lnTo>
                  <a:pt x="4176650" y="4176650"/>
                </a:lnTo>
                <a:lnTo>
                  <a:pt x="0" y="4176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607610" y="8315642"/>
            <a:ext cx="663089" cy="791845"/>
            <a:chOff x="0" y="0"/>
            <a:chExt cx="662678" cy="7913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2678" cy="791354"/>
            </a:xfrm>
            <a:custGeom>
              <a:avLst/>
              <a:gdLst/>
              <a:ahLst/>
              <a:cxnLst/>
              <a:rect l="l" t="t" r="r" b="b"/>
              <a:pathLst>
                <a:path w="662678" h="791354">
                  <a:moveTo>
                    <a:pt x="331339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791354"/>
                  </a:lnTo>
                  <a:lnTo>
                    <a:pt x="459478" y="791354"/>
                  </a:lnTo>
                  <a:lnTo>
                    <a:pt x="459478" y="406400"/>
                  </a:lnTo>
                  <a:lnTo>
                    <a:pt x="662678" y="406400"/>
                  </a:lnTo>
                  <a:lnTo>
                    <a:pt x="331339" y="0"/>
                  </a:lnTo>
                  <a:close/>
                </a:path>
              </a:pathLst>
            </a:custGeom>
            <a:solidFill>
              <a:srgbClr val="FF8C4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03200" y="73025"/>
              <a:ext cx="256278" cy="718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88884" y="8164829"/>
            <a:ext cx="663089" cy="791845"/>
            <a:chOff x="0" y="0"/>
            <a:chExt cx="662678" cy="791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2678" cy="791354"/>
            </a:xfrm>
            <a:custGeom>
              <a:avLst/>
              <a:gdLst/>
              <a:ahLst/>
              <a:cxnLst/>
              <a:rect l="l" t="t" r="r" b="b"/>
              <a:pathLst>
                <a:path w="662678" h="791354">
                  <a:moveTo>
                    <a:pt x="331339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791354"/>
                  </a:lnTo>
                  <a:lnTo>
                    <a:pt x="459478" y="791354"/>
                  </a:lnTo>
                  <a:lnTo>
                    <a:pt x="459478" y="406400"/>
                  </a:lnTo>
                  <a:lnTo>
                    <a:pt x="662678" y="406400"/>
                  </a:lnTo>
                  <a:lnTo>
                    <a:pt x="331339" y="0"/>
                  </a:lnTo>
                  <a:close/>
                </a:path>
              </a:pathLst>
            </a:custGeom>
            <a:solidFill>
              <a:srgbClr val="FF8C4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3200" y="73025"/>
              <a:ext cx="256278" cy="718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904875"/>
            <a:ext cx="16230600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08080"/>
                </a:solidFill>
                <a:latin typeface="Gotham Bold"/>
                <a:ea typeface="Gotham Bold"/>
                <a:cs typeface="Gotham Bold"/>
                <a:sym typeface="Gotham Bold"/>
              </a:rPr>
              <a:t>Numbers of physical deformities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08080"/>
                </a:solidFill>
                <a:latin typeface="Gotham Bold"/>
                <a:ea typeface="Gotham Bold"/>
                <a:cs typeface="Gotham Bold"/>
                <a:sym typeface="Gotham Bold"/>
              </a:rPr>
              <a:t>cases in 2024: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65691" y="8194101"/>
            <a:ext cx="2816066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43639" y="8043352"/>
            <a:ext cx="2049304" cy="1107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72069">
            <a:off x="12288537" y="1061259"/>
            <a:ext cx="4884771" cy="8701832"/>
          </a:xfrm>
          <a:custGeom>
            <a:avLst/>
            <a:gdLst/>
            <a:ahLst/>
            <a:cxnLst/>
            <a:rect l="l" t="t" r="r" b="b"/>
            <a:pathLst>
              <a:path w="4884771" h="8701832">
                <a:moveTo>
                  <a:pt x="0" y="0"/>
                </a:moveTo>
                <a:lnTo>
                  <a:pt x="4884771" y="0"/>
                </a:lnTo>
                <a:lnTo>
                  <a:pt x="4884771" y="8701832"/>
                </a:lnTo>
                <a:lnTo>
                  <a:pt x="0" y="8701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25748">
            <a:off x="1100191" y="1113032"/>
            <a:ext cx="4920195" cy="8701832"/>
          </a:xfrm>
          <a:custGeom>
            <a:avLst/>
            <a:gdLst/>
            <a:ahLst/>
            <a:cxnLst/>
            <a:rect l="l" t="t" r="r" b="b"/>
            <a:pathLst>
              <a:path w="4920195" h="8701832">
                <a:moveTo>
                  <a:pt x="0" y="0"/>
                </a:moveTo>
                <a:lnTo>
                  <a:pt x="4920194" y="0"/>
                </a:lnTo>
                <a:lnTo>
                  <a:pt x="4920194" y="8701832"/>
                </a:lnTo>
                <a:lnTo>
                  <a:pt x="0" y="8701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831768" y="767882"/>
            <a:ext cx="3944369" cy="9229276"/>
          </a:xfrm>
          <a:custGeom>
            <a:avLst/>
            <a:gdLst/>
            <a:ahLst/>
            <a:cxnLst/>
            <a:rect l="l" t="t" r="r" b="b"/>
            <a:pathLst>
              <a:path w="3944369" h="9229276">
                <a:moveTo>
                  <a:pt x="0" y="0"/>
                </a:moveTo>
                <a:lnTo>
                  <a:pt x="3944369" y="0"/>
                </a:lnTo>
                <a:lnTo>
                  <a:pt x="3944369" y="9229276"/>
                </a:lnTo>
                <a:lnTo>
                  <a:pt x="0" y="9229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035" r="-1303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38673" y="2625236"/>
            <a:ext cx="11755791" cy="1998908"/>
            <a:chOff x="0" y="0"/>
            <a:chExt cx="3045835" cy="517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836" cy="517902"/>
            </a:xfrm>
            <a:custGeom>
              <a:avLst/>
              <a:gdLst/>
              <a:ahLst/>
              <a:cxnLst/>
              <a:rect l="l" t="t" r="r" b="b"/>
              <a:pathLst>
                <a:path w="3045836" h="517902">
                  <a:moveTo>
                    <a:pt x="3045836" y="0"/>
                  </a:moveTo>
                  <a:lnTo>
                    <a:pt x="0" y="0"/>
                  </a:lnTo>
                  <a:lnTo>
                    <a:pt x="101600" y="258951"/>
                  </a:lnTo>
                  <a:lnTo>
                    <a:pt x="0" y="517902"/>
                  </a:lnTo>
                  <a:lnTo>
                    <a:pt x="3045836" y="517902"/>
                  </a:lnTo>
                  <a:lnTo>
                    <a:pt x="2944236" y="258951"/>
                  </a:lnTo>
                  <a:lnTo>
                    <a:pt x="304583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88900" y="-28575"/>
              <a:ext cx="2868035" cy="546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38673" y="7405401"/>
            <a:ext cx="11755791" cy="1998908"/>
            <a:chOff x="0" y="0"/>
            <a:chExt cx="3045835" cy="5179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836" cy="517902"/>
            </a:xfrm>
            <a:custGeom>
              <a:avLst/>
              <a:gdLst/>
              <a:ahLst/>
              <a:cxnLst/>
              <a:rect l="l" t="t" r="r" b="b"/>
              <a:pathLst>
                <a:path w="3045836" h="517902">
                  <a:moveTo>
                    <a:pt x="3045836" y="0"/>
                  </a:moveTo>
                  <a:lnTo>
                    <a:pt x="0" y="0"/>
                  </a:lnTo>
                  <a:lnTo>
                    <a:pt x="101600" y="258951"/>
                  </a:lnTo>
                  <a:lnTo>
                    <a:pt x="0" y="517902"/>
                  </a:lnTo>
                  <a:lnTo>
                    <a:pt x="3045836" y="517902"/>
                  </a:lnTo>
                  <a:lnTo>
                    <a:pt x="2944236" y="258951"/>
                  </a:lnTo>
                  <a:lnTo>
                    <a:pt x="304583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8900" y="-28575"/>
              <a:ext cx="2868035" cy="546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238673" y="5014669"/>
            <a:ext cx="11755791" cy="1998908"/>
            <a:chOff x="0" y="0"/>
            <a:chExt cx="3045835" cy="517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45836" cy="517902"/>
            </a:xfrm>
            <a:custGeom>
              <a:avLst/>
              <a:gdLst/>
              <a:ahLst/>
              <a:cxnLst/>
              <a:rect l="l" t="t" r="r" b="b"/>
              <a:pathLst>
                <a:path w="3045836" h="517902">
                  <a:moveTo>
                    <a:pt x="3045836" y="0"/>
                  </a:moveTo>
                  <a:lnTo>
                    <a:pt x="0" y="0"/>
                  </a:lnTo>
                  <a:lnTo>
                    <a:pt x="101600" y="258951"/>
                  </a:lnTo>
                  <a:lnTo>
                    <a:pt x="0" y="517902"/>
                  </a:lnTo>
                  <a:lnTo>
                    <a:pt x="3045836" y="517902"/>
                  </a:lnTo>
                  <a:lnTo>
                    <a:pt x="2944236" y="258951"/>
                  </a:lnTo>
                  <a:lnTo>
                    <a:pt x="304583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88900" y="-28575"/>
              <a:ext cx="2868035" cy="546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827750" y="2859937"/>
            <a:ext cx="10687362" cy="150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3"/>
              </a:lnSpc>
            </a:pPr>
            <a:r>
              <a:rPr lang="en-US" sz="42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making healthcare accessible and personalized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05481" y="7611702"/>
            <a:ext cx="10022176" cy="150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3"/>
              </a:lnSpc>
            </a:pPr>
            <a:r>
              <a:rPr lang="en-US" sz="42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combining telemedicine with AI-driven diagnostics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05481" y="5223024"/>
            <a:ext cx="10022176" cy="150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3"/>
              </a:lnSpc>
            </a:pPr>
            <a:r>
              <a:rPr lang="en-US" sz="428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analyzing photos or videos from different angles</a:t>
            </a:r>
          </a:p>
        </p:txBody>
      </p:sp>
      <p:sp>
        <p:nvSpPr>
          <p:cNvPr id="14" name="AutoShape 14"/>
          <p:cNvSpPr/>
          <p:nvPr/>
        </p:nvSpPr>
        <p:spPr>
          <a:xfrm flipH="1">
            <a:off x="14089103" y="4405590"/>
            <a:ext cx="19279" cy="827778"/>
          </a:xfrm>
          <a:prstGeom prst="line">
            <a:avLst/>
          </a:prstGeom>
          <a:ln w="28575" cap="flat">
            <a:solidFill>
              <a:srgbClr val="FF8C42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 flipH="1">
            <a:off x="4124756" y="4338216"/>
            <a:ext cx="19279" cy="827778"/>
          </a:xfrm>
          <a:prstGeom prst="line">
            <a:avLst/>
          </a:prstGeom>
          <a:ln w="28575" cap="flat">
            <a:solidFill>
              <a:srgbClr val="FF8C42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 flipH="1">
            <a:off x="4144031" y="6865430"/>
            <a:ext cx="19279" cy="827778"/>
          </a:xfrm>
          <a:prstGeom prst="line">
            <a:avLst/>
          </a:prstGeom>
          <a:ln w="28575" cap="flat">
            <a:solidFill>
              <a:srgbClr val="FF8C42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 flipH="1">
            <a:off x="14050549" y="6865745"/>
            <a:ext cx="19279" cy="783496"/>
          </a:xfrm>
          <a:prstGeom prst="line">
            <a:avLst/>
          </a:prstGeom>
          <a:ln w="28575" cap="flat">
            <a:solidFill>
              <a:srgbClr val="FF8C42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2233226" y="25859"/>
            <a:ext cx="13766685" cy="1836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7"/>
              </a:lnSpc>
            </a:pPr>
            <a:r>
              <a:rPr lang="en-US" sz="1021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value propositions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39250"/>
            <a:ext cx="6492240" cy="0"/>
          </a:xfrm>
          <a:prstGeom prst="line">
            <a:avLst/>
          </a:prstGeom>
          <a:ln w="38100" cap="flat">
            <a:solidFill>
              <a:srgbClr val="F7CF27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767060" y="1047750"/>
            <a:ext cx="6492240" cy="0"/>
          </a:xfrm>
          <a:prstGeom prst="line">
            <a:avLst/>
          </a:prstGeom>
          <a:ln w="38100" cap="flat">
            <a:solidFill>
              <a:srgbClr val="F7CF27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234440" y="-1424264"/>
            <a:ext cx="4526280" cy="4114800"/>
          </a:xfrm>
          <a:custGeom>
            <a:avLst/>
            <a:gdLst/>
            <a:ahLst/>
            <a:cxnLst/>
            <a:rect l="l" t="t" r="r" b="b"/>
            <a:pathLst>
              <a:path w="4526280" h="4114800">
                <a:moveTo>
                  <a:pt x="0" y="0"/>
                </a:moveTo>
                <a:lnTo>
                  <a:pt x="4526280" y="0"/>
                </a:lnTo>
                <a:lnTo>
                  <a:pt x="45262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996160" y="7532170"/>
            <a:ext cx="4526280" cy="4114800"/>
          </a:xfrm>
          <a:custGeom>
            <a:avLst/>
            <a:gdLst/>
            <a:ahLst/>
            <a:cxnLst/>
            <a:rect l="l" t="t" r="r" b="b"/>
            <a:pathLst>
              <a:path w="4526280" h="4114800">
                <a:moveTo>
                  <a:pt x="0" y="0"/>
                </a:moveTo>
                <a:lnTo>
                  <a:pt x="4526280" y="0"/>
                </a:lnTo>
                <a:lnTo>
                  <a:pt x="45262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34719" y="3436620"/>
            <a:ext cx="13418561" cy="2265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4"/>
              </a:lnSpc>
            </a:pPr>
            <a:r>
              <a:rPr lang="en-US" sz="6503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 Flexi also incorporates </a:t>
            </a:r>
          </a:p>
          <a:p>
            <a:pPr algn="ctr">
              <a:lnSpc>
                <a:spcPts val="9104"/>
              </a:lnSpc>
              <a:spcBef>
                <a:spcPct val="0"/>
              </a:spcBef>
            </a:pPr>
            <a:r>
              <a:rPr lang="en-US" sz="6503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innovative hardware solutions !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60674" y="3068971"/>
            <a:ext cx="12131947" cy="1889475"/>
            <a:chOff x="0" y="0"/>
            <a:chExt cx="3195245" cy="4976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95245" cy="497639"/>
            </a:xfrm>
            <a:custGeom>
              <a:avLst/>
              <a:gdLst/>
              <a:ahLst/>
              <a:cxnLst/>
              <a:rect l="l" t="t" r="r" b="b"/>
              <a:pathLst>
                <a:path w="3195245" h="497639">
                  <a:moveTo>
                    <a:pt x="32545" y="0"/>
                  </a:moveTo>
                  <a:lnTo>
                    <a:pt x="3162700" y="0"/>
                  </a:lnTo>
                  <a:cubicBezTo>
                    <a:pt x="3171332" y="0"/>
                    <a:pt x="3179610" y="3429"/>
                    <a:pt x="3185713" y="9532"/>
                  </a:cubicBezTo>
                  <a:cubicBezTo>
                    <a:pt x="3191816" y="15636"/>
                    <a:pt x="3195245" y="23914"/>
                    <a:pt x="3195245" y="32545"/>
                  </a:cubicBezTo>
                  <a:lnTo>
                    <a:pt x="3195245" y="465094"/>
                  </a:lnTo>
                  <a:cubicBezTo>
                    <a:pt x="3195245" y="473726"/>
                    <a:pt x="3191816" y="482004"/>
                    <a:pt x="3185713" y="488107"/>
                  </a:cubicBezTo>
                  <a:cubicBezTo>
                    <a:pt x="3179610" y="494211"/>
                    <a:pt x="3171332" y="497639"/>
                    <a:pt x="3162700" y="497639"/>
                  </a:cubicBezTo>
                  <a:lnTo>
                    <a:pt x="32545" y="497639"/>
                  </a:lnTo>
                  <a:cubicBezTo>
                    <a:pt x="23914" y="497639"/>
                    <a:pt x="15636" y="494211"/>
                    <a:pt x="9532" y="488107"/>
                  </a:cubicBezTo>
                  <a:cubicBezTo>
                    <a:pt x="3429" y="482004"/>
                    <a:pt x="0" y="473726"/>
                    <a:pt x="0" y="465094"/>
                  </a:cubicBezTo>
                  <a:lnTo>
                    <a:pt x="0" y="32545"/>
                  </a:lnTo>
                  <a:cubicBezTo>
                    <a:pt x="0" y="23914"/>
                    <a:pt x="3429" y="15636"/>
                    <a:pt x="9532" y="9532"/>
                  </a:cubicBezTo>
                  <a:cubicBezTo>
                    <a:pt x="15636" y="3429"/>
                    <a:pt x="23914" y="0"/>
                    <a:pt x="32545" y="0"/>
                  </a:cubicBezTo>
                  <a:close/>
                </a:path>
              </a:pathLst>
            </a:custGeom>
            <a:solidFill>
              <a:srgbClr val="0080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95245" cy="526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7865" y="1028700"/>
            <a:ext cx="8872499" cy="1833363"/>
            <a:chOff x="0" y="0"/>
            <a:chExt cx="2336790" cy="4828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36790" cy="482861"/>
            </a:xfrm>
            <a:custGeom>
              <a:avLst/>
              <a:gdLst/>
              <a:ahLst/>
              <a:cxnLst/>
              <a:rect l="l" t="t" r="r" b="b"/>
              <a:pathLst>
                <a:path w="2336790" h="482861">
                  <a:moveTo>
                    <a:pt x="44501" y="0"/>
                  </a:moveTo>
                  <a:lnTo>
                    <a:pt x="2292288" y="0"/>
                  </a:lnTo>
                  <a:cubicBezTo>
                    <a:pt x="2316866" y="0"/>
                    <a:pt x="2336790" y="19924"/>
                    <a:pt x="2336790" y="44501"/>
                  </a:cubicBezTo>
                  <a:lnTo>
                    <a:pt x="2336790" y="438360"/>
                  </a:lnTo>
                  <a:cubicBezTo>
                    <a:pt x="2336790" y="462937"/>
                    <a:pt x="2316866" y="482861"/>
                    <a:pt x="2292288" y="482861"/>
                  </a:cubicBezTo>
                  <a:lnTo>
                    <a:pt x="44501" y="482861"/>
                  </a:lnTo>
                  <a:cubicBezTo>
                    <a:pt x="19924" y="482861"/>
                    <a:pt x="0" y="462937"/>
                    <a:pt x="0" y="438360"/>
                  </a:cubicBezTo>
                  <a:lnTo>
                    <a:pt x="0" y="44501"/>
                  </a:lnTo>
                  <a:cubicBezTo>
                    <a:pt x="0" y="19924"/>
                    <a:pt x="19924" y="0"/>
                    <a:pt x="44501" y="0"/>
                  </a:cubicBezTo>
                  <a:close/>
                </a:path>
              </a:pathLst>
            </a:custGeom>
            <a:solidFill>
              <a:srgbClr val="FFFEF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336790" cy="5114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460674" y="3228196"/>
            <a:ext cx="10944864" cy="1153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1"/>
              </a:lnSpc>
              <a:spcBef>
                <a:spcPct val="0"/>
              </a:spcBef>
            </a:pPr>
            <a:r>
              <a:rPr lang="en-US" sz="3350" b="1">
                <a:solidFill>
                  <a:srgbClr val="FFFFFE"/>
                </a:solidFill>
                <a:latin typeface="Gotham Bold"/>
                <a:ea typeface="Gotham Bold"/>
                <a:cs typeface="Gotham Bold"/>
                <a:sym typeface="Gotham Bold"/>
              </a:rPr>
              <a:t> A wearable necklace designed to monitor posture,using sensors for real-time analysis.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1371" y="1010365"/>
            <a:ext cx="9183171" cy="1774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6837" lvl="1" indent="-553418" algn="ctr">
              <a:lnSpc>
                <a:spcPts val="7177"/>
              </a:lnSpc>
              <a:spcBef>
                <a:spcPct val="0"/>
              </a:spcBef>
              <a:buFont typeface="Arial"/>
              <a:buChar char="•"/>
            </a:pPr>
            <a:r>
              <a:rPr lang="en-US" sz="512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Posture Tracking Device</a:t>
            </a:r>
          </a:p>
          <a:p>
            <a:pPr algn="ctr">
              <a:lnSpc>
                <a:spcPts val="7177"/>
              </a:lnSpc>
              <a:spcBef>
                <a:spcPct val="0"/>
              </a:spcBef>
            </a:pPr>
            <a:r>
              <a:rPr lang="en-US" sz="512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(nicklace)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1371" y="5272056"/>
            <a:ext cx="7630782" cy="1882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65841" lvl="1" indent="-582920" algn="ctr">
              <a:lnSpc>
                <a:spcPts val="7559"/>
              </a:lnSpc>
              <a:spcBef>
                <a:spcPct val="0"/>
              </a:spcBef>
              <a:buFont typeface="Arial"/>
              <a:buChar char="•"/>
            </a:pPr>
            <a:r>
              <a:rPr lang="en-US" sz="5399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Gym Equipment</a:t>
            </a:r>
          </a:p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Attachments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460674" y="7659023"/>
            <a:ext cx="12131947" cy="1726503"/>
            <a:chOff x="0" y="0"/>
            <a:chExt cx="3594873" cy="51158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94873" cy="511588"/>
            </a:xfrm>
            <a:custGeom>
              <a:avLst/>
              <a:gdLst/>
              <a:ahLst/>
              <a:cxnLst/>
              <a:rect l="l" t="t" r="r" b="b"/>
              <a:pathLst>
                <a:path w="3594873" h="511588">
                  <a:moveTo>
                    <a:pt x="32545" y="0"/>
                  </a:moveTo>
                  <a:lnTo>
                    <a:pt x="3562328" y="0"/>
                  </a:lnTo>
                  <a:cubicBezTo>
                    <a:pt x="3570960" y="0"/>
                    <a:pt x="3579237" y="3429"/>
                    <a:pt x="3585341" y="9532"/>
                  </a:cubicBezTo>
                  <a:cubicBezTo>
                    <a:pt x="3591444" y="15636"/>
                    <a:pt x="3594873" y="23914"/>
                    <a:pt x="3594873" y="32545"/>
                  </a:cubicBezTo>
                  <a:lnTo>
                    <a:pt x="3594873" y="479043"/>
                  </a:lnTo>
                  <a:cubicBezTo>
                    <a:pt x="3594873" y="497017"/>
                    <a:pt x="3580302" y="511588"/>
                    <a:pt x="3562328" y="511588"/>
                  </a:cubicBezTo>
                  <a:lnTo>
                    <a:pt x="32545" y="511588"/>
                  </a:lnTo>
                  <a:cubicBezTo>
                    <a:pt x="23914" y="511588"/>
                    <a:pt x="15636" y="508159"/>
                    <a:pt x="9532" y="502056"/>
                  </a:cubicBezTo>
                  <a:cubicBezTo>
                    <a:pt x="3429" y="495952"/>
                    <a:pt x="0" y="487674"/>
                    <a:pt x="0" y="479043"/>
                  </a:cubicBezTo>
                  <a:lnTo>
                    <a:pt x="0" y="32545"/>
                  </a:lnTo>
                  <a:cubicBezTo>
                    <a:pt x="0" y="23914"/>
                    <a:pt x="3429" y="15636"/>
                    <a:pt x="9532" y="9532"/>
                  </a:cubicBezTo>
                  <a:cubicBezTo>
                    <a:pt x="15636" y="3429"/>
                    <a:pt x="23914" y="0"/>
                    <a:pt x="32545" y="0"/>
                  </a:cubicBezTo>
                  <a:close/>
                </a:path>
              </a:pathLst>
            </a:custGeom>
            <a:solidFill>
              <a:srgbClr val="0080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594873" cy="540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097051" y="7897973"/>
            <a:ext cx="10176379" cy="118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1"/>
              </a:lnSpc>
              <a:spcBef>
                <a:spcPct val="0"/>
              </a:spcBef>
            </a:pPr>
            <a:r>
              <a:rPr lang="en-US" sz="3422" b="1">
                <a:solidFill>
                  <a:srgbClr val="FFFFFE"/>
                </a:solidFill>
                <a:latin typeface="Gotham Bold"/>
                <a:ea typeface="Gotham Bold"/>
                <a:cs typeface="Gotham Bold"/>
                <a:sym typeface="Gotham Bold"/>
              </a:rPr>
              <a:t>An attachable device that count reps, track strength, and predict risks during exercise.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70670" y="-178579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34883" y="0"/>
            <a:ext cx="13418235" cy="10287000"/>
          </a:xfrm>
          <a:custGeom>
            <a:avLst/>
            <a:gdLst/>
            <a:ahLst/>
            <a:cxnLst/>
            <a:rect l="l" t="t" r="r" b="b"/>
            <a:pathLst>
              <a:path w="13418235" h="10287000">
                <a:moveTo>
                  <a:pt x="0" y="0"/>
                </a:moveTo>
                <a:lnTo>
                  <a:pt x="13418234" y="0"/>
                </a:lnTo>
                <a:lnTo>
                  <a:pt x="134182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69244" y="-2019647"/>
            <a:ext cx="5638252" cy="5617749"/>
          </a:xfrm>
          <a:custGeom>
            <a:avLst/>
            <a:gdLst/>
            <a:ahLst/>
            <a:cxnLst/>
            <a:rect l="l" t="t" r="r" b="b"/>
            <a:pathLst>
              <a:path w="5638252" h="5617749">
                <a:moveTo>
                  <a:pt x="0" y="0"/>
                </a:moveTo>
                <a:lnTo>
                  <a:pt x="5638252" y="0"/>
                </a:lnTo>
                <a:lnTo>
                  <a:pt x="5638252" y="5617749"/>
                </a:lnTo>
                <a:lnTo>
                  <a:pt x="0" y="5617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172200"/>
            <a:ext cx="2304288" cy="4114800"/>
          </a:xfrm>
          <a:custGeom>
            <a:avLst/>
            <a:gdLst/>
            <a:ahLst/>
            <a:cxnLst/>
            <a:rect l="l" t="t" r="r" b="b"/>
            <a:pathLst>
              <a:path w="2304288" h="4114800">
                <a:moveTo>
                  <a:pt x="0" y="0"/>
                </a:moveTo>
                <a:lnTo>
                  <a:pt x="2304288" y="0"/>
                </a:lnTo>
                <a:lnTo>
                  <a:pt x="2304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119097" y="4055302"/>
            <a:ext cx="13174335" cy="2105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01"/>
              </a:lnSpc>
            </a:pPr>
            <a:r>
              <a:rPr lang="en-US" sz="16814" b="1" i="1">
                <a:solidFill>
                  <a:srgbClr val="008080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Canva Sans Bold</vt:lpstr>
      <vt:lpstr>Gotham Bold</vt:lpstr>
      <vt:lpstr>Gotham Bold Italics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FLEXI</dc:title>
  <cp:lastModifiedBy>ali ayman ali ali</cp:lastModifiedBy>
  <cp:revision>1</cp:revision>
  <dcterms:created xsi:type="dcterms:W3CDTF">2006-08-16T00:00:00Z</dcterms:created>
  <dcterms:modified xsi:type="dcterms:W3CDTF">2024-12-12T09:07:25Z</dcterms:modified>
  <dc:identifier>DAGZApMl0GI</dc:identifier>
</cp:coreProperties>
</file>