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3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3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Smart Home </a:t>
            </a:r>
            <a:endParaRPr lang="en-US"/>
          </a:p>
        </p:txBody>
      </p:sp>
      <p:sp>
        <p:nvSpPr>
          <p:cNvPr id="85" name="Google Shape;85;p1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Embedded system _Final Project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Team Members </a:t>
            </a:r>
            <a:endParaRPr lang="en-US"/>
          </a:p>
        </p:txBody>
      </p:sp>
      <p:sp>
        <p:nvSpPr>
          <p:cNvPr id="91" name="Google Shape;91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Ali Ahmed 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Moataz Talat 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Rami Osama 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Hussein Khalid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Aya Al-Mowafy</a:t>
            </a: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System Block Diagram</a:t>
            </a:r>
            <a:endParaRPr lang="en-US"/>
          </a:p>
        </p:txBody>
      </p:sp>
      <p:sp>
        <p:nvSpPr>
          <p:cNvPr id="97" name="Google Shape;97;p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sp>
        <p:nvSpPr>
          <p:cNvPr id="98" name="Google Shape;98;p3"/>
          <p:cNvSpPr/>
          <p:nvPr/>
        </p:nvSpPr>
        <p:spPr>
          <a:xfrm>
            <a:off x="4902607" y="2053713"/>
            <a:ext cx="3052917" cy="275057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Control System 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870585" y="2479775"/>
            <a:ext cx="2492476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Air conditioning system  </a:t>
            </a:r>
            <a:endParaRPr lang="en-US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870584" y="3696915"/>
            <a:ext cx="2492477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Lighting system </a:t>
            </a:r>
            <a:endParaRPr lang="en-US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8450825" y="2459367"/>
            <a:ext cx="2536722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Security System</a:t>
            </a:r>
            <a:endParaRPr lang="en-US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8450825" y="3701845"/>
            <a:ext cx="2536722" cy="60873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Wireless Communication System </a:t>
            </a:r>
            <a:endParaRPr lang="en-US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3" name="Google Shape;103;p3"/>
          <p:cNvCxnSpPr>
            <a:endCxn id="101" idx="1"/>
          </p:cNvCxnSpPr>
          <p:nvPr/>
        </p:nvCxnSpPr>
        <p:spPr>
          <a:xfrm>
            <a:off x="7955525" y="2761335"/>
            <a:ext cx="495300" cy="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3"/>
          <p:cNvCxnSpPr>
            <a:endCxn id="102" idx="1"/>
          </p:cNvCxnSpPr>
          <p:nvPr/>
        </p:nvCxnSpPr>
        <p:spPr>
          <a:xfrm rot="10800000" flipH="1">
            <a:off x="7955525" y="4006213"/>
            <a:ext cx="495300" cy="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3"/>
          <p:cNvCxnSpPr/>
          <p:nvPr/>
        </p:nvCxnSpPr>
        <p:spPr>
          <a:xfrm rot="10800000" flipH="1">
            <a:off x="4407306" y="3973027"/>
            <a:ext cx="495301" cy="8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3"/>
          <p:cNvCxnSpPr/>
          <p:nvPr/>
        </p:nvCxnSpPr>
        <p:spPr>
          <a:xfrm rot="10800000" flipH="1">
            <a:off x="4407306" y="2775630"/>
            <a:ext cx="495301" cy="8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System Components </a:t>
            </a:r>
            <a:endParaRPr lang="en-US"/>
          </a:p>
        </p:txBody>
      </p:sp>
      <p:sp>
        <p:nvSpPr>
          <p:cNvPr id="112" name="Google Shape;112;p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Temperature sensor (LM35)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 LEDs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ADC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EEPROM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LCD 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Keypad 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Bluetooth Module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“List up any missed components”</a:t>
            </a:r>
            <a:endParaRPr lang="en-US"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Tools</a:t>
            </a:r>
            <a:endParaRPr lang="en-US"/>
          </a:p>
        </p:txBody>
      </p:sp>
      <p:sp>
        <p:nvSpPr>
          <p:cNvPr id="118" name="Google Shape;118;p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Proteus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Eclipse IDE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“List up any more tools”</a:t>
            </a:r>
            <a:endParaRPr lang="en-US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Circuit Diagram </a:t>
            </a:r>
            <a:endParaRPr lang="en-US"/>
          </a:p>
        </p:txBody>
      </p:sp>
      <p:sp>
        <p:nvSpPr>
          <p:cNvPr id="124" name="Google Shape;124;p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95125" y="1424450"/>
            <a:ext cx="8402076" cy="54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flow chart digram</a:t>
            </a:r>
            <a:endParaRPr lang="en-US" alt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9" name="Picture Placeholder 8" descr="C:\Users\Mostafa\Downloads\WhatsApp Image 2023-11-11 at 18.58.36_ff48b2f8.jpgWhatsApp Image 2023-11-11 at 18.58.36_ff48b2f8"/>
          <p:cNvPicPr>
            <a:picLocks noChangeAspect="1"/>
          </p:cNvPicPr>
          <p:nvPr>
            <p:ph type="pic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423795" y="2349500"/>
            <a:ext cx="6296025" cy="3820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/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Smart Home </vt:lpstr>
      <vt:lpstr>Team Members </vt:lpstr>
      <vt:lpstr>System Block Diagram</vt:lpstr>
      <vt:lpstr>System Components </vt:lpstr>
      <vt:lpstr>Tools</vt:lpstr>
      <vt:lpstr>Circuit Diagram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</dc:title>
  <dc:creator>Aya   Almowafy</dc:creator>
  <cp:lastModifiedBy>Mostafa</cp:lastModifiedBy>
  <cp:revision>1</cp:revision>
  <dcterms:created xsi:type="dcterms:W3CDTF">2023-11-11T19:08:06Z</dcterms:created>
  <dcterms:modified xsi:type="dcterms:W3CDTF">2023-11-11T19:08:07Z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A5576935EF574802884551CA525D043C</vt:lpwstr>
  </property>
  <property fmtid="{D5CDD505-2E9C-101B-9397-08002B2CF9AE}" pid="3" name="KSOProductBuildVer">
    <vt:lpwstr>1033-11.2.0.11225</vt:lpwstr>
  </property>
</Properties>
</file>