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0"/>
  </p:notesMasterIdLst>
  <p:sldIdLst>
    <p:sldId id="29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9144000" cy="5143500" type="screen16x9"/>
  <p:notesSz cx="6858000" cy="9144000"/>
  <p:embeddedFontLst>
    <p:embeddedFont>
      <p:font typeface="Ubuntu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4108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Ubuntu"/>
              <a:buNone/>
              <a:defRPr sz="3600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Ubuntu"/>
              <a:defRPr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81088"/>
            <a:ext cx="81153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fill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// fill algorithm example</a:t>
            </a:r>
            <a:br>
              <a:rPr lang="en" sz="1200"/>
            </a:br>
            <a:r>
              <a:rPr lang="en" sz="1200"/>
              <a:t>#include &lt;iostream&gt;     // std::cout</a:t>
            </a:r>
            <a:br>
              <a:rPr lang="en" sz="1200"/>
            </a:br>
            <a:r>
              <a:rPr lang="en" sz="1200"/>
              <a:t>#include &lt;algorithm&gt;    // std::fill</a:t>
            </a:r>
            <a:br>
              <a:rPr lang="en" sz="1200"/>
            </a:br>
            <a:r>
              <a:rPr lang="en" sz="1200"/>
              <a:t>#include &lt;vector&gt;       // std::vector</a:t>
            </a:r>
            <a:br>
              <a:rPr lang="en" sz="1200"/>
            </a:br>
            <a:r>
              <a:rPr lang="en" sz="1200"/>
              <a:t>using namespace std;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int main () {</a:t>
            </a:r>
            <a:br>
              <a:rPr lang="en" sz="1200"/>
            </a:br>
            <a:r>
              <a:rPr lang="en" sz="1200"/>
              <a:t>	int myvector[8] = {0};                       // myvector: 0 0 0 0 0 0 0 0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	std::fill (myvector, myvector + 4,5);   // myvector: 5 5 5 5 0 0 0 0</a:t>
            </a:r>
            <a:br>
              <a:rPr lang="en" sz="1200"/>
            </a:br>
            <a:r>
              <a:rPr lang="en" sz="1200"/>
              <a:t>	std::fill (myvector+3,myvector + 6,8);   // myvector: 5 5 5 8 8 8 0 0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	std::cout &lt;&lt; "myvector contains:";</a:t>
            </a:r>
            <a:br>
              <a:rPr lang="en" sz="1200"/>
            </a:br>
            <a:r>
              <a:rPr lang="en" sz="1200"/>
              <a:t>	for(int i = 0; i &lt; 8; i++) </a:t>
            </a:r>
            <a:br>
              <a:rPr lang="en" sz="1200"/>
            </a:br>
            <a:r>
              <a:rPr lang="en" sz="1200"/>
              <a:t>		cout &lt;&lt; " " &lt;&lt; myvector[i];</a:t>
            </a:r>
            <a:br>
              <a:rPr lang="en" sz="1200"/>
            </a:br>
            <a:r>
              <a:rPr lang="en" sz="1200"/>
              <a:t>	cout &lt;&lt; endl;</a:t>
            </a:r>
            <a:br>
              <a:rPr lang="en" sz="1200"/>
            </a:br>
            <a:r>
              <a:rPr lang="en" sz="1200"/>
              <a:t>	return 0;</a:t>
            </a:r>
            <a:br>
              <a:rPr lang="en" sz="1200"/>
            </a:br>
            <a:r>
              <a:rPr lang="en" sz="120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reverse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// reverse algorithm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&lt;iostream&gt;    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&lt;algorithm&gt;    // std::reverse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myvector[9];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for (int i=1; i&lt;10; ++i) myvector[i - 1] = i;   // 1 2 3 4 5 6 7 8 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reverse(myvector, myvector + 9);    // 9 8 7 6 5 4 3 2 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cout &lt;&lt; "myvector contains:";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for(int i = 0; i &lt; 9; i++)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cout &lt;&lt; " " &lt;&lt; myvector[i];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cout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sort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// sort algorithm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&lt;iostream&gt;    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&lt;algorithm&gt;    // std::sort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bool myfunction (int i,int j) { return (i&lt;j);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myvector[] = {32,71,12,45,26,80,53,33};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sort (myvector, myvector+4);           //(12 32 45 71)26 80 53 33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// using function as comp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sort (myvector+4, myvector + 8, myfunction); // 12 32 45 71(26 33 53 80)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for(int i = 0; i &lt; 8; i++) 		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cout &lt;&lt; " " &lt;&lt; myvector[i];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cout &lt;&lt;endl;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lower_bound / upper_bound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// lower_bound/upper_bound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&lt;iostream&gt;    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&lt;algorithm&gt;    // std::lower_bound, std::upper_bound, std::sort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v[] = {10,20,30,30,20,10,10,20};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sort (v, v + 8);                // 10 10 10 20 20 20 30 30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low = lower_bound (v, v + 8, 20) - v; //          ^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up = upper_bound (v, v + 8, 20) - v; //                   ^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cout &lt;&lt; "lower_bound at position " &lt;&lt; low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cout &lt;&lt; "upper_bound at position " &lt;&lt; up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binary_search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&lt;algorithm&gt;    // std::binary_search, std::sort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bool myfunction (int i,int j) { return (i&lt;j);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v[] = {1,2,3,4,5,4,3,2,1};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sort (v, v + 9);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cout &lt;&lt; "looking for a 3... 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if (binary_search (v, v + 9, 3))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cout &lt;&lt; "found!\n"; else cout &lt;&lt; "not found.\n";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sort (v, v + 9, myfunction);		// using myfunction as comp: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cout &lt;&lt; "looking for a 6... 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if (binary_search (v, v + 9, 6, myfunction))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cout &lt;&lt; "found!\n"; else cout &lt;&lt; "not found.\n";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min_element / max_element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// min_element/max_element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&lt;iostream&gt;    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&lt;algorithm&gt;    // std::min_element, std::max_element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bool myfn(int i, int j) { return i&lt;j;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myints[] = {3,7,2,5,6,4,9};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					// using default comparison: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std::cout &lt;&lt; "The smallest element is " &lt;&lt; *std::min_element(myints,myints+7)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std::cout &lt;&lt; "The largest element is "  &lt;&lt; *std::max_element(myints,myints+7)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					// using function myfn as comp: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std::cout &lt;&lt; "The smallest element is " &lt;&lt; *std::min_element(myints,myints+7,myfn)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std::cout &lt;&lt; "The largest element is "  &lt;&lt; *std::max_element(myints,myints+7,myfn)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next_permutation 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// next_permutation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&lt;iostream&gt;    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&lt;algorithm&gt;    // std::next_permutation, std::sort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myints[] = {1,2,3};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std::sort (myints,myints+3);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std::cout &lt;&lt; "The 3! possible permutations with 3 elements:\n";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do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std::cout &lt;&lt; myints[0] &lt;&lt; ' ' &lt;&lt; myints[1] &lt;&lt; ' ' &lt;&lt; myints[2]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} while ( std::next_permutation(myints,myints+3)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std::cout &lt;&lt; "After loop: " &lt;&lt; myints[0] &lt;&lt; ' ' &lt;&lt; myints[1] &lt;&lt; ' ' &lt;&lt; myints[2]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prev_permutation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// next_permutation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&lt;iostream&gt;    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&lt;algorithm&gt;    // std::next_permutation, std::sort, std::reverse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 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int myints[] = {1,2,3};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std::sort (myints,myints+3);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std::reverse (myints,myints+3);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std::cout &lt;&lt; "The 3! possible permutations with 3 elements:\n";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do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std::cout &lt;&lt; myints[0] &lt;&lt; ' ' &lt;&lt; myints[1] &lt;&lt; ' ' &lt;&lt; myints[2]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} while ( std::prev_permutation(myints,myints+3)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std::cout &lt;&lt; "After loop: " &lt;&lt; myints[0] &lt;&lt; ' ' &lt;&lt; myints[1] &lt;&lt; ' ' &lt;&lt; myints[2] &lt;&lt; '\n';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 flipV="1">
            <a:off x="457200" y="4925908"/>
            <a:ext cx="8229600" cy="13909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4" name="Shape 284"/>
          <p:cNvSpPr txBox="1"/>
          <p:nvPr/>
        </p:nvSpPr>
        <p:spPr>
          <a:xfrm>
            <a:off x="564575" y="5395354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457200" y="281301"/>
            <a:ext cx="8229600" cy="231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Questions ?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64575" y="1941850"/>
            <a:ext cx="8229600" cy="231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Thank You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ubTitle" idx="1"/>
          </p:nvPr>
        </p:nvSpPr>
        <p:spPr>
          <a:xfrm>
            <a:off x="457200" y="5486399"/>
            <a:ext cx="8229600" cy="746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Declaration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[return type] [name] (list of parameters)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/*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body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*/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[return type];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Void function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void show(string str)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cout &lt;&lt; str;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return 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returns nothing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Passing by Value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calc(int a, int b, int c) { // the same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return a + b - c; // a = 3, b = 4, c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Int x = calc(3, 4, 2);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cout &lt;&lt; x &lt;&lt; “\n”;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Passing by Value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bool isalpha(char c){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return (c &gt;= ‘a’ &amp;&amp; c &lt;= ‘z’) || (c &gt;= ‘A’ &amp;&amp; c &lt;= ‘Z’);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int max(int a, int b){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if(a &gt; b) return 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return b;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Int main(){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char c; 	cin &gt;&gt; c;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if(isalpha(c)) cout &lt;&lt; “yes\n”;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int n, u, mx = -1;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for(int i = 0; i &lt; n; i++) { cin &gt;&gt; u; 		mx = max(mx, u);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cout &lt;&lt; mx &lt;&lt; “\n”;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Built-In Libraries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// count algorithm example</a:t>
            </a:r>
            <a:br>
              <a:rPr lang="en" sz="1400"/>
            </a:br>
            <a:r>
              <a:rPr lang="en" sz="1400"/>
              <a:t>#include &lt;iostream&gt;     // std::cout</a:t>
            </a:r>
            <a:br>
              <a:rPr lang="en" sz="1400"/>
            </a:br>
            <a:r>
              <a:rPr lang="en" sz="1400"/>
              <a:t>#include &lt;algorithm&gt;    // std::count</a:t>
            </a:r>
            <a:br>
              <a:rPr lang="en" sz="1400"/>
            </a:br>
            <a:r>
              <a:rPr lang="en" sz="1400"/>
              <a:t>using namespace std;</a:t>
            </a:r>
            <a:br>
              <a:rPr lang="en" sz="1400"/>
            </a:br>
            <a:r>
              <a:rPr lang="en" sz="1400"/>
              <a:t>int main () {</a:t>
            </a:r>
            <a:br>
              <a:rPr lang="en" sz="1400"/>
            </a:br>
            <a:r>
              <a:rPr lang="en" sz="1400"/>
              <a:t>  	// counting elements in array</a:t>
            </a:r>
            <a:br>
              <a:rPr lang="en" sz="1400"/>
            </a:br>
            <a:r>
              <a:rPr lang="en" sz="1400"/>
              <a:t>  	int myints[] = {10,20,30,30,20,10,10,20};   // 8 elements</a:t>
            </a:r>
            <a:br>
              <a:rPr lang="en" sz="1400"/>
            </a:br>
            <a:r>
              <a:rPr lang="en" sz="1400"/>
              <a:t>  	int mycount = count (myints, myints+8, 10);</a:t>
            </a:r>
            <a:br>
              <a:rPr lang="en" sz="1400"/>
            </a:br>
            <a:r>
              <a:rPr lang="en" sz="1400"/>
              <a:t> 	 cout &lt;&lt; "10 appears " &lt;&lt; mycount &lt;&lt; " times.\n";</a:t>
            </a:r>
            <a:br>
              <a:rPr lang="en" sz="1400"/>
            </a:br>
            <a:r>
              <a:rPr lang="en" sz="1400"/>
              <a:t>  	return 0;</a:t>
            </a:r>
            <a:br>
              <a:rPr lang="en" sz="1400"/>
            </a:br>
            <a:r>
              <a:rPr lang="en" sz="1400"/>
              <a:t>}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endParaRPr lang="en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count_if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// count_if example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&lt;iostream&gt;    					 // std::cout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&lt;algorithm&gt;    					// std::count_if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bool IsOdd (int i) { return ((i%2)==1);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 () {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int myarr[15];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for (int i=1; i&lt;10; i++) myarr[i] = i; 		// myarr: 1 2 3 4 5 6 7 8 9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int mycount = count_if (myarr, myarr + 10, IsOdd);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cout &lt;&lt; "myarr contains " &lt;&lt; mycount  &lt;&lt; " odd values.\n";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331</Words>
  <Application>Microsoft Office PowerPoint</Application>
  <PresentationFormat>On-screen Show (16:9)</PresentationFormat>
  <Paragraphs>164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Ubuntu</vt:lpstr>
      <vt:lpstr>swiss</vt:lpstr>
      <vt:lpstr>PowerPoint Presentation</vt:lpstr>
      <vt:lpstr>Functions</vt:lpstr>
      <vt:lpstr>Declaration</vt:lpstr>
      <vt:lpstr>Void function</vt:lpstr>
      <vt:lpstr>Passing by Value</vt:lpstr>
      <vt:lpstr>Passing by Value</vt:lpstr>
      <vt:lpstr>Built-In Libraries</vt:lpstr>
      <vt:lpstr>count</vt:lpstr>
      <vt:lpstr>count_if</vt:lpstr>
      <vt:lpstr>fill</vt:lpstr>
      <vt:lpstr>reverse</vt:lpstr>
      <vt:lpstr>sort</vt:lpstr>
      <vt:lpstr>lower_bound / upper_bound</vt:lpstr>
      <vt:lpstr>binary_search</vt:lpstr>
      <vt:lpstr>min_element / max_element</vt:lpstr>
      <vt:lpstr>next_permutation </vt:lpstr>
      <vt:lpstr>prev_permutation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cp:lastModifiedBy>abomo7sen</cp:lastModifiedBy>
  <cp:revision>5</cp:revision>
  <dcterms:modified xsi:type="dcterms:W3CDTF">2017-03-22T09:54:50Z</dcterms:modified>
</cp:coreProperties>
</file>