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7"/>
  </p:notesMasterIdLst>
  <p:sldIdLst>
    <p:sldId id="29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95" r:id="rId26"/>
  </p:sldIdLst>
  <p:sldSz cx="9144000" cy="5143500" type="screen16x9"/>
  <p:notesSz cx="6858000" cy="9144000"/>
  <p:embeddedFontLst>
    <p:embeddedFont>
      <p:font typeface="Ubuntu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51592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3" name="Shape 13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hape 38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Ubuntu"/>
              <a:buNone/>
              <a:defRPr sz="3600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Ubuntu"/>
              <a:defRPr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Ubuntu"/>
              <a:defRPr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Ubuntu"/>
              <a:defRPr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cxnSp>
        <p:nvCxnSpPr>
          <p:cNvPr id="8" name="Shape 8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" dirty="0" smtClean="0"/>
              <a:t>.</a:t>
            </a:r>
            <a:endParaRPr lang="ar-EG" sz="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081088"/>
            <a:ext cx="8115300" cy="2981325"/>
          </a:xfrm>
        </p:spPr>
        <p:txBody>
          <a:bodyPr/>
          <a:lstStyle/>
          <a:p>
            <a:endParaRPr lang="ar-E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081088"/>
            <a:ext cx="811530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5955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Indexing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 Ar[10];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first index is 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last index is 9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924050"/>
            <a:ext cx="82296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Filling and Printing an array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int main()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	int arr[100];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	int n = 10;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	for(int i = 0; i &lt; n; i++) 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2200"/>
              <a:t>cin &gt;&gt; arr[i]; 			// filling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	for(int i = 0; i &lt; n; i++) 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2200"/>
              <a:t>cout &lt;&lt; arr[i] &lt;&lt; “ “;	// printing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	cout &lt;&lt; endl;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Sorting an array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Given N numbers, print them sorted.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Input: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	3	2	4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Output: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	2	3	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/>
              <a:t>int main()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/>
              <a:t>	int arr[1000], n;	cin &gt;&gt; n;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/>
              <a:t>	for (int i = 0; i &lt; n; i++) 		cin &gt;&gt; arr[i];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/>
              <a:t>	for (int i = 0; i &lt; n; i++)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/>
              <a:t>		for (int j = i + 1; j &lt; n; j++)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/>
              <a:t>			if(arr[i] &gt; arr[j]) { 		// swap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/>
              <a:t>				int temp = arr[i];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/>
              <a:t>				arr[i] = arr[j];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/>
              <a:t>				arr[j] = temp;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/>
              <a:t>			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/>
              <a:t>		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/>
              <a:t>	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/>
              <a:t>	for(int i = 0; i &lt; n; i++) 	cout &lt;&lt; arr[i] &lt;&lt; " ";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/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2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Given an Array with N numbers, find the maximum number.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Input: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5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3	1	7	3	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Output: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7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int main()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	int arr[1000], n, mx;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	cin &gt;&gt; n;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	for (int i = 0; i &lt; n; i++)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		cin &gt;&gt; arr[i];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	mx = arr[0];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	for(int i = 1; i &lt; n; i++)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		if(mx &lt; arr[i])  mx = arr[i];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	cout &lt;&lt; mx &lt;&lt; endl;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2 - Dimensional Arrays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&lt;dataType&gt; &lt;name&gt; [const-Size][const-Size]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980000"/>
                </a:solidFill>
              </a:rPr>
              <a:t>data Type:</a:t>
            </a:r>
            <a:r>
              <a:rPr lang="en" sz="2400"/>
              <a:t> is the type of the array { int, char, … }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980000"/>
                </a:solidFill>
              </a:rPr>
              <a:t>name:</a:t>
            </a:r>
            <a:r>
              <a:rPr lang="en" sz="2400"/>
              <a:t> you must give your array a name.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980000"/>
                </a:solidFill>
              </a:rPr>
              <a:t>size:</a:t>
            </a:r>
            <a:r>
              <a:rPr lang="en" sz="2400"/>
              <a:t> when you need to declare an array, the size must be constant.</a:t>
            </a:r>
          </a:p>
          <a:p>
            <a:pPr lv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Types of array declaration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int arr[10][5]; 			// array of 10 arrays of 5 elements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int arr[10][5] = {0}; 		// all elements equal zero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int arr[][3] = {</a:t>
            </a:r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en" sz="2400"/>
              <a:t>{2, 4, 3},</a:t>
            </a:r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en" sz="2400"/>
              <a:t>{2, 4, 3},</a:t>
            </a:r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en" sz="2400"/>
              <a:t>{2, 4, 3}</a:t>
            </a:r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en" sz="2400"/>
              <a:t>};		// array of 3 arrays of 3 elements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609600" y="3583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Filling and Printing an array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09600" y="13525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int main()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int arr[100][100];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int n = 10, m = 5;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for(int i = 0; i &lt; n; i++) 	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400"/>
              <a:t>for(int j = 0; j &lt; m; j++) </a:t>
            </a:r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en" sz="1400"/>
              <a:t>cin &gt;&gt; arr[i][j]; 			// filling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for(int i = 0; i &lt; n; i++) {</a:t>
            </a:r>
          </a:p>
          <a:p>
            <a:pPr lvl="0" indent="3873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for(int j = 0; j &lt; m; j++) </a:t>
            </a:r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en" sz="1400"/>
              <a:t>cout &lt;&lt; arr[i][j] &lt;&lt; “ “;		// printing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400"/>
              <a:t>	cout &lt;&lt; endl;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4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C-String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800" dirty="0" smtClean="0"/>
              <a:t>.</a:t>
            </a:r>
            <a:endParaRPr sz="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Types of array declaration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char str[80]; 	// string of 79 char.	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char str[] = “Farewell! thou art too dear for my possessing.”;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char str[] = { ‘F’, ‘a’, ‘r’, ‘e’, ‘w’, ‘e’, ‘l’, ‘l’, ‘!’};</a:t>
            </a:r>
          </a:p>
          <a:p>
            <a:pPr lvl="0">
              <a:spcBef>
                <a:spcPts val="0"/>
              </a:spcBef>
              <a:buNone/>
            </a:pP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Array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800" dirty="0" smtClean="0"/>
              <a:t>.</a:t>
            </a:r>
            <a:endParaRPr sz="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NULL Character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071" y="1215150"/>
            <a:ext cx="4551478" cy="369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Filling an array of chars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cin &gt;&gt; str;		// space or end of line terminator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cin.get(str, MAX_SIZE);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cin.get(str, MAX_SIZE, ‘$’); // terminate with ‘$’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Copying a String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#include &lt;cstring&gt; 					//for strlen()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int main() { 						//initialized string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char str1[] = “Oh, Captain, my Captain! our fearful trip is done”;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const int MAX = 80; 				//size of str2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200"/>
              <a:t>char str2[MAX]; 				//empty string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Int n = strlen(str1), j;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for(j=0; j&lt;n; j++) 		</a:t>
            </a:r>
          </a:p>
          <a:p>
            <a:pPr marL="457200" lvl="0" indent="38735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str2[j] = str1[j]; 			// from str1 to str2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str2[j] = ‘\0’; 					//insert NULL at end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cout &lt;&lt; str2 &lt;&lt; endl; 			//display str2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return 0;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Arrays of Strings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#include &lt;iostream&gt;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using namespace std;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int main() {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const int DAYS = 7; 			//number of strings in array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const int MAX = 10; 			//maximum size of each string</a:t>
            </a:r>
          </a:p>
          <a:p>
            <a:pPr marL="2743200" lvl="0" indent="3873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//array of strings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char star[DAYS][MAX] = { “Sunday”, “Monday”, “Tuesday”, “Wednesday”, “Thursday”,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“Friday”, “Saturday” };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for(int j=0; j&lt;DAYS; j++) 		//display every string</a:t>
            </a:r>
          </a:p>
          <a:p>
            <a:pPr marL="457200" lvl="0" indent="3873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cout &lt;&lt; star[j] &lt;&lt; endl;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return 0;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876300"/>
            <a:ext cx="571500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.</a:t>
            </a:r>
            <a:endParaRPr dirty="0"/>
          </a:p>
        </p:txBody>
      </p:sp>
      <p:sp>
        <p:nvSpPr>
          <p:cNvPr id="284" name="Shape 284"/>
          <p:cNvSpPr txBox="1"/>
          <p:nvPr/>
        </p:nvSpPr>
        <p:spPr>
          <a:xfrm flipV="1">
            <a:off x="457200" y="4925908"/>
            <a:ext cx="8229600" cy="457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457200" y="281301"/>
            <a:ext cx="8229600" cy="231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Questions ?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564575" y="1941850"/>
            <a:ext cx="8229600" cy="231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b="1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Thank You :)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 want to give you 4 numbers then you should print it reversed.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Input: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	2	3	4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Output: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	3	2	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 main()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int n1, n2, n3, n4;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cin &gt;&gt; n1 &gt;&gt; n2 &gt;&gt; n3 &gt;&gt; n4;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cout &lt;&lt; n4 &lt;&lt; “ “ &lt;&lt; n3 </a:t>
            </a:r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en"/>
              <a:t>&lt;&lt; “ “ &lt;&lt; n2 &lt;&lt; “ “ &lt;&lt; n1 &lt;&lt; endl;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I want to give you N numbers then you should print it reversed.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Input: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17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1	2	3	4	4	3	2	1	9	8	7	6	5	4	5	6	6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Output: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6	6	5	4	5	6	7	8	9	1	2	3	4	4	3	2	1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b="1">
                <a:solidFill>
                  <a:schemeClr val="accent1"/>
                </a:solidFill>
              </a:rPr>
              <a:t>help!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Arrays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If i asked you what is the array ? -You can tell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[1] Fixed size sequence of elements.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[2] All elements of the same type.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[3] I can use any number of elements within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/>
              <a:t> the size of the array.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Array Declaration 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&lt;dataType&gt; &lt;name&gt; [constantSize]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980000"/>
                </a:solidFill>
              </a:rPr>
              <a:t>data Type:</a:t>
            </a:r>
            <a:r>
              <a:rPr lang="en" sz="2400"/>
              <a:t> is the type of the array { int, char, … }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980000"/>
                </a:solidFill>
              </a:rPr>
              <a:t>name:</a:t>
            </a:r>
            <a:r>
              <a:rPr lang="en" sz="2400"/>
              <a:t> you must give your array a name.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980000"/>
                </a:solidFill>
              </a:rPr>
              <a:t>size:</a:t>
            </a:r>
            <a:r>
              <a:rPr lang="en" sz="2400"/>
              <a:t> when you need to declare an array, the size must be constant.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Types of array declaration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int arr[10]; 			// array of 10 elements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int arr[10] = {0}; 		// all elements equal zero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int arr[10] = {1}; 		// first element is 1, rest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int arr[] = {2, 4, 3};	// array of 3 elements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352</Words>
  <Application>Microsoft Office PowerPoint</Application>
  <PresentationFormat>On-screen Show (16:9)</PresentationFormat>
  <Paragraphs>165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Ubuntu</vt:lpstr>
      <vt:lpstr>swiss</vt:lpstr>
      <vt:lpstr>.</vt:lpstr>
      <vt:lpstr>Array</vt:lpstr>
      <vt:lpstr>Problem</vt:lpstr>
      <vt:lpstr>Solution</vt:lpstr>
      <vt:lpstr>Problem</vt:lpstr>
      <vt:lpstr>Solution</vt:lpstr>
      <vt:lpstr>Arrays</vt:lpstr>
      <vt:lpstr>Array Declaration </vt:lpstr>
      <vt:lpstr>Types of array declaration</vt:lpstr>
      <vt:lpstr>Indexing</vt:lpstr>
      <vt:lpstr>Filling and Printing an array</vt:lpstr>
      <vt:lpstr>Sorting an array</vt:lpstr>
      <vt:lpstr>Solution</vt:lpstr>
      <vt:lpstr>Example</vt:lpstr>
      <vt:lpstr>2 - Dimensional Arrays</vt:lpstr>
      <vt:lpstr>Types of array declaration</vt:lpstr>
      <vt:lpstr>Filling and Printing an array</vt:lpstr>
      <vt:lpstr>C-String</vt:lpstr>
      <vt:lpstr>Types of array declaration</vt:lpstr>
      <vt:lpstr>NULL Character</vt:lpstr>
      <vt:lpstr>Filling an array of chars</vt:lpstr>
      <vt:lpstr>Copying a String</vt:lpstr>
      <vt:lpstr>Arrays of Strings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cp:lastModifiedBy>abomo7sen</cp:lastModifiedBy>
  <cp:revision>2</cp:revision>
  <dcterms:modified xsi:type="dcterms:W3CDTF">2017-03-09T19:49:11Z</dcterms:modified>
</cp:coreProperties>
</file>