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1" algn="r">
              <a:spcBef>
                <a:spcPts val="0"/>
              </a:spcBef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1" algn="r">
              <a:spcBef>
                <a:spcPts val="0"/>
              </a:spcBef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1" algn="r">
              <a:spcBef>
                <a:spcPts val="0"/>
              </a:spcBef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1" algn="r">
              <a:spcBef>
                <a:spcPts val="0"/>
              </a:spcBef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1" algn="r">
              <a:spcBef>
                <a:spcPts val="0"/>
              </a:spcBef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1" algn="r">
              <a:spcBef>
                <a:spcPts val="0"/>
              </a:spcBef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1" algn="r">
              <a:spcBef>
                <a:spcPts val="0"/>
              </a:spcBef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1" algn="r">
              <a:spcBef>
                <a:spcPts val="0"/>
              </a:spcBef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1" algn="r">
              <a:spcBef>
                <a:spcPts val="0"/>
              </a:spcBef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1" algn="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1" algn="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1" algn="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1" algn="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1" algn="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1" algn="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1" algn="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1" algn="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1" algn="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1" algn="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1" algn="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1" algn="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1" algn="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1" algn="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1" algn="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1" algn="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1" algn="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1" algn="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1" algn="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457200" y="563758"/>
            <a:ext cx="8229600" cy="30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Ubuntu"/>
              <a:buNone/>
              <a:defRPr b="1" i="0" sz="72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7200">
                <a:solidFill>
                  <a:schemeClr val="accent1"/>
                </a:solidFill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7200">
                <a:solidFill>
                  <a:schemeClr val="accent1"/>
                </a:solidFill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7200">
                <a:solidFill>
                  <a:schemeClr val="accent1"/>
                </a:solidFill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7200">
                <a:solidFill>
                  <a:schemeClr val="accent1"/>
                </a:solidFill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7200">
                <a:solidFill>
                  <a:schemeClr val="accent1"/>
                </a:solidFill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7200">
                <a:solidFill>
                  <a:schemeClr val="accent1"/>
                </a:solidFill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7200">
                <a:solidFill>
                  <a:schemeClr val="accent1"/>
                </a:solidFill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7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Ubuntu"/>
              <a:buNone/>
              <a:defRPr b="0" i="0" sz="48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Ubuntu"/>
              <a:buNone/>
              <a:defRPr b="0" i="0" sz="48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Ubuntu"/>
              <a:buNone/>
              <a:defRPr b="0" i="0" sz="48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Ubuntu"/>
              <a:buNone/>
              <a:defRPr b="0" i="0" sz="48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Ubuntu"/>
              <a:buNone/>
              <a:defRPr b="0" i="0" sz="48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Ubuntu"/>
              <a:buNone/>
              <a:defRPr b="0" i="0" sz="48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Ubuntu"/>
              <a:buNone/>
              <a:defRPr b="0" i="0" sz="48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Ubuntu"/>
              <a:buNone/>
              <a:defRPr b="0" i="0" sz="48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Ubuntu"/>
              <a:buNone/>
              <a:defRPr b="0" i="0" sz="48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cxnSp>
        <p:nvCxnSpPr>
          <p:cNvPr id="16" name="Shape 16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" name="Shape 17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Ubuntu"/>
              <a:buNone/>
              <a:defRPr b="1" i="0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cxnSp>
        <p:nvCxnSpPr>
          <p:cNvPr id="22" name="Shape 22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8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cxnSp>
        <p:nvCxnSpPr>
          <p:cNvPr id="26" name="Shape 26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Ubuntu"/>
              <a:buNone/>
              <a:defRPr b="1" i="0" sz="36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id="30" name="Shape 3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Ubuntu"/>
              <a:buNone/>
              <a:defRPr b="1" i="0" sz="36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Ubuntu"/>
              <a:buChar char="●"/>
              <a:defRPr b="0" i="0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Ubuntu"/>
              <a:buChar char="○"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Ubuntu"/>
              <a:buChar char="■"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Ubuntu"/>
              <a:buChar char="●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Ubuntu"/>
              <a:buChar char="○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Ubuntu"/>
              <a:buChar char="■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Ubuntu"/>
              <a:buChar char="●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Ubuntu"/>
              <a:buChar char="○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Ubuntu"/>
              <a:buChar char="■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cxnSp>
        <p:nvCxnSpPr>
          <p:cNvPr id="8" name="Shape 8"/>
          <p:cNvCxnSpPr/>
          <p:nvPr/>
        </p:nvCxnSpPr>
        <p:spPr>
          <a:xfrm>
            <a:off x="457200" y="5023258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" name="Shape 9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Shape 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350" y="1091974"/>
            <a:ext cx="811530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XOR ^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 A			  B		A^B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0			0		0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0			1		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1			0		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1			1		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XOR ^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4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 =		    01001000 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4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 =    	 10111000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4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 ^ B = 11110000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SHR &gt;&gt; (div / 2)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 cap="flat" cmpd="sng" w="9525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 = 00101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 = A &gt;&gt; 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 = 00010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---------------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 = 00101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 = A &gt;&gt; 2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 = 00001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SHL &lt;&lt; (mul * 2)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 = 00101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 = A &lt;&lt; 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 = 01010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---------------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 = 00101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 = A &lt;&lt; 2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 = 10100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Bit Masks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32 int</a:t>
            </a: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: bits take indices from </a:t>
            </a:r>
            <a:r>
              <a:rPr b="1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0</a:t>
            </a: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to </a:t>
            </a:r>
            <a:r>
              <a:rPr b="1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31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64 int</a:t>
            </a: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: bits take indices from </a:t>
            </a:r>
            <a:r>
              <a:rPr b="1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0</a:t>
            </a: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to </a:t>
            </a:r>
            <a:r>
              <a:rPr b="1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63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bit is </a:t>
            </a:r>
            <a:r>
              <a:rPr b="1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zero</a:t>
            </a: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or </a:t>
            </a:r>
            <a:r>
              <a:rPr b="1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one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So, can i set bit to </a:t>
            </a:r>
            <a:r>
              <a:rPr b="1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one</a:t>
            </a: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or clear bit to </a:t>
            </a:r>
            <a:r>
              <a:rPr b="1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zero ?!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HOW!!!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Bit Masks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check bit (</a:t>
            </a:r>
            <a:r>
              <a:rPr b="1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zero</a:t>
            </a: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or </a:t>
            </a:r>
            <a:r>
              <a:rPr b="1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one</a:t>
            </a: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): </a:t>
            </a: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if(</a:t>
            </a:r>
            <a:r>
              <a:rPr lang="en-GB"/>
              <a:t>(mask &gt;&gt; bitIdx)</a:t>
            </a: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&amp; </a:t>
            </a:r>
            <a:r>
              <a:rPr lang="en-GB"/>
              <a:t>1 =</a:t>
            </a: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= </a:t>
            </a:r>
            <a:r>
              <a:rPr lang="en-GB"/>
              <a:t>1</a:t>
            </a: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set bit to </a:t>
            </a:r>
            <a:r>
              <a:rPr b="1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one</a:t>
            </a: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: 	mask |= (1 &lt;&lt; bitIdx)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set bit to </a:t>
            </a:r>
            <a:r>
              <a:rPr b="1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zero</a:t>
            </a: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:	mask &amp;= ~(1 &lt;&lt; bitIdx)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rPr b="1" i="0" lang="en-GB" sz="24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Counting ones in binary representation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cnt = __builtin_popcount(num);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Ubuntu"/>
              <a:buNone/>
            </a:pPr>
            <a:r>
              <a:rPr lang="en-GB" sz="3200">
                <a:latin typeface="Calibri"/>
                <a:ea typeface="Calibri"/>
                <a:cs typeface="Calibri"/>
                <a:sym typeface="Calibri"/>
              </a:rPr>
              <a:t>int cnt = __builtin_popcountll(num);</a:t>
            </a:r>
          </a:p>
          <a:p>
            <a:pPr indent="-431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b="0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not work with Visual studio.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Bit Masks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Power Set: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given a set S = {x, y, z} , write all possible subsets from S.</a:t>
            </a:r>
          </a:p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0	→	0	0	0	→	{ }</a:t>
            </a:r>
          </a:p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1	→	0	0	1	→	{ z }</a:t>
            </a:r>
          </a:p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2	→ 	0	1	0	→	{ y }</a:t>
            </a:r>
          </a:p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3	→ 	0	1	1	→	{ y, z }</a:t>
            </a:r>
          </a:p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4	→ 	1	0	0	→	{ x }</a:t>
            </a:r>
          </a:p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5	→ 	1	0	1	→	{ x, z }</a:t>
            </a:r>
          </a:p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6	→ 	1	1	0	→	{ x, y }</a:t>
            </a:r>
          </a:p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7	→ 	1	1	1	→	{ x, y, z 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Bit Masks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Code</a:t>
            </a: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int xyz[] = { ‘x’, ‘y’, ‘z’};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for(int i = 0; i &lt; (1 &lt;&lt; 3); i++){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for(int j = 0; j &lt; 3; j++) </a:t>
            </a: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if((i &gt;&gt; j) &amp; 1)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		cout &lt;&lt; xyz[j];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cout &lt;&lt; endl;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Example 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GB" sz="2400" u="none" cap="none" strike="noStrike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Given a set of items, each with a mass and a value, determine the number of each item to include in a collection so that the total weight is less than or equal to a given limit and the total value is as large as possible.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GB" sz="2400" u="none" cap="none" strike="noStrike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Input: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GB" sz="2400" u="none" cap="none" strike="noStrike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15 5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GB" sz="2400" u="none" cap="none" strike="noStrike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(4$, 12 kg), (2$, 1 kg), (2$, 2 kg), (1$, 1 kg), (10$, 4 kg)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GB" sz="2400" u="none" cap="none" strike="noStrike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Output: ??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x="457200" y="563758"/>
            <a:ext cx="8229600" cy="30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rPr b="1" i="0" lang="en-GB" sz="72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Bits</a:t>
            </a:r>
          </a:p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Ubuntu"/>
              <a:buNone/>
            </a:pPr>
            <a:r>
              <a:t/>
            </a:r>
            <a:endParaRPr b="0" i="0" sz="4800" u="none" cap="none" strike="noStrike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 flipH="1" rot="10800000">
            <a:off x="457200" y="4925908"/>
            <a:ext cx="8229600" cy="13909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564575" y="5395353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457200" y="281301"/>
            <a:ext cx="8229600" cy="231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0002"/>
              </a:buClr>
              <a:buSzPct val="25000"/>
              <a:buFont typeface="Ubuntu"/>
              <a:buNone/>
            </a:pPr>
            <a:r>
              <a:rPr b="0" i="0" lang="en-GB" sz="60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Questions ?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564575" y="1941850"/>
            <a:ext cx="8229600" cy="231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0002"/>
              </a:buClr>
              <a:buSzPct val="25000"/>
              <a:buFont typeface="Ubuntu"/>
              <a:buNone/>
            </a:pPr>
            <a:r>
              <a:rPr b="1" i="0" lang="en-GB" sz="60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Thank You :)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Bitwise operators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 cap="flat" cmpd="sng" w="9525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NOT 			~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OR 			| 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AND 			&amp;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XOR 			^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SHR 			&gt;&gt; 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SHL 			&lt;&lt;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NOT ~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A			 		~A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0					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1					0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NOT ~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4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   = 0000 0000 0000 1010</a:t>
            </a: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4800" u="none" cap="none" strike="noStrike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~</a:t>
            </a:r>
            <a:r>
              <a:rPr b="0" i="0" lang="en-GB" sz="4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 = 1111 1111 1111 0101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OR |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 A			  B		A|B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0			0		0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0			1		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1			0		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1			1		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OR |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4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 =	    01001000 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4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 =    10111000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4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 | B =11111000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AND &amp;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 A			  B		A&amp;B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0			0		0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0			1		0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1			0		0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1			1		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AND &amp;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GB" sz="4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 =		    01001000 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GB" sz="4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 =		 10111000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GB" sz="4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 &amp; B = 00001000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