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0" y="6333132"/>
            <a:ext cx="548699" cy="5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79575" y="228600"/>
            <a:ext cx="5711824" cy="8953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609600"/>
            <a:ext cx="7772400" cy="4267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5760" y="1600200"/>
            <a:ext cx="4041648" cy="452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41773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57200" y="2212848"/>
            <a:ext cx="4041648" cy="3913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72582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19137" y="273050"/>
            <a:ext cx="4995862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457760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69118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25" y="1459675"/>
            <a:ext cx="7868948" cy="4548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36" y="1637900"/>
            <a:ext cx="4854525" cy="40393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</a:t>
            </a: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Cumulative Sum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050" y="1416912"/>
            <a:ext cx="5787899" cy="44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Cumulative Sum - 2D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212" y="1614300"/>
            <a:ext cx="6431573" cy="42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sp>
        <p:nvSpPr>
          <p:cNvPr id="195" name="Shape 195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http://www.spoj.com/problems/CRAN02/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1 -1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2 -2 5 -5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861" y="1421825"/>
            <a:ext cx="4108274" cy="462394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775" y="1730100"/>
            <a:ext cx="5352450" cy="33977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sp>
        <p:nvSpPr>
          <p:cNvPr id="217" name="Shape 217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http://codeforces.com/contest/48/problem/B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0 0 1 0 1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0 1 1 1 0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1 0 1 0 1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1 1 1 1 1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187" y="2435861"/>
            <a:ext cx="7091624" cy="198627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Arrays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525" y="1915450"/>
            <a:ext cx="8126948" cy="302709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6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http://codeforces.com/contest/519/problem/D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42925" y="1809275"/>
            <a:ext cx="90012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1 -1 1 1 1 1 1 1 1 1 1 1 1 1 7 1 1 1 8 1 1 1 1 1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6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887" y="1424037"/>
            <a:ext cx="5930225" cy="4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Frequency Arrays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561" y="1868250"/>
            <a:ext cx="4282874" cy="342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http://a2oj.com/p.jsp?ID=276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abcabcd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ammar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abcd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400" y="1193225"/>
            <a:ext cx="4403199" cy="49946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http://codeforces.com/gym/100488  (Problem E - Just Change a Word)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aabccaba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775" y="1497075"/>
            <a:ext cx="5002448" cy="3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http://codeforces.com/contest/551/problem/B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abbbaaccca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ababacabcc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975" y="2272100"/>
            <a:ext cx="4686050" cy="2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