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76" autoAdjust="0"/>
  </p:normalViewPr>
  <p:slideViewPr>
    <p:cSldViewPr>
      <p:cViewPr>
        <p:scale>
          <a:sx n="60" d="100"/>
          <a:sy n="60" d="100"/>
        </p:scale>
        <p:origin x="-164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A7269-BA34-4CBB-AD12-4FB748330194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5E3C-3B1C-48C6-BC40-6180CD5334C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762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/>
          </a:bodyPr>
          <a:lstStyle>
            <a:lvl1pPr algn="just">
              <a:defRPr sz="2400">
                <a:latin typeface="Arial" pitchFamily="34" charset="0"/>
                <a:cs typeface="Arial" pitchFamily="34" charset="0"/>
              </a:defRPr>
            </a:lvl1pPr>
            <a:lvl2pPr algn="just"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defRPr sz="2400">
                <a:latin typeface="Arial" pitchFamily="34" charset="0"/>
                <a:cs typeface="Arial" pitchFamily="34" charset="0"/>
              </a:defRPr>
            </a:lvl3pPr>
            <a:lvl4pPr algn="just">
              <a:defRPr sz="2400">
                <a:latin typeface="Arial" pitchFamily="34" charset="0"/>
                <a:cs typeface="Arial" pitchFamily="34" charset="0"/>
              </a:defRPr>
            </a:lvl4pPr>
            <a:lvl5pPr algn="just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4E879C-25F8-4D3C-90D2-B207E75851C9}" type="datetimeFigureOut">
              <a:rPr lang="en-CA" smtClean="0"/>
              <a:pPr/>
              <a:t>2017-05-23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2013/12/java-arraylist/" TargetMode="External"/><Relationship Id="rId2" Type="http://schemas.openxmlformats.org/officeDocument/2006/relationships/hyperlink" Target="http://beginnersbook.com/2013/12/hashmap-in-java-with-examp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ginnersbook.com/2013/12/linkedlist-in-java-with-exampl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04800"/>
            <a:ext cx="6477000" cy="18943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ITERATORS</a:t>
            </a:r>
            <a:endParaRPr lang="en-CA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E:\Mitali\Subjects\JAVA\masc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657" y="2209800"/>
            <a:ext cx="3232343" cy="3761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ConcurrentModificationException</a:t>
            </a:r>
            <a:r>
              <a:rPr lang="en-US" dirty="0" smtClean="0"/>
              <a:t> while using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6781800" cy="589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We cannot add or remove elements to the collection while using </a:t>
            </a:r>
            <a:r>
              <a:rPr lang="en-CA" dirty="0" err="1" smtClean="0"/>
              <a:t>iterator</a:t>
            </a:r>
            <a:r>
              <a:rPr lang="en-CA" dirty="0" smtClean="0"/>
              <a:t> over it</a:t>
            </a:r>
            <a:r>
              <a:rPr lang="en-CA" dirty="0" smtClean="0"/>
              <a:t>.</a:t>
            </a:r>
          </a:p>
          <a:p>
            <a:r>
              <a:rPr lang="en-CA" dirty="0" smtClean="0"/>
              <a:t>it is not generally permissible for one thread to modify a Collection while another thread is iterating over it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Comparable and </a:t>
            </a:r>
            <a:r>
              <a:rPr lang="en-US" dirty="0" smtClean="0"/>
              <a:t>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Comparable and Comparator both are interfaces</a:t>
            </a:r>
            <a:endParaRPr lang="en-CA" dirty="0" smtClean="0"/>
          </a:p>
          <a:p>
            <a:r>
              <a:rPr lang="en-CA" dirty="0" smtClean="0"/>
              <a:t>Useful </a:t>
            </a:r>
            <a:r>
              <a:rPr lang="en-CA" dirty="0" smtClean="0"/>
              <a:t>for sorting collection of objects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83534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and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We can sort the elements of:</a:t>
            </a:r>
          </a:p>
          <a:p>
            <a:pPr lvl="1"/>
            <a:r>
              <a:rPr lang="en-CA" dirty="0" smtClean="0"/>
              <a:t>String objects</a:t>
            </a:r>
          </a:p>
          <a:p>
            <a:pPr lvl="1"/>
            <a:r>
              <a:rPr lang="en-CA" dirty="0" smtClean="0"/>
              <a:t>Wrapper class objects</a:t>
            </a:r>
          </a:p>
          <a:p>
            <a:pPr lvl="1"/>
            <a:r>
              <a:rPr lang="en-CA" dirty="0" smtClean="0"/>
              <a:t>User-defined class objects</a:t>
            </a:r>
          </a:p>
          <a:p>
            <a:endParaRPr lang="en-CA" b="1" dirty="0" smtClean="0"/>
          </a:p>
          <a:p>
            <a:r>
              <a:rPr lang="en-CA" b="1" dirty="0" smtClean="0"/>
              <a:t>String </a:t>
            </a:r>
            <a:r>
              <a:rPr lang="en-CA" b="1" dirty="0" smtClean="0"/>
              <a:t>class and Wrapper classes implements the Comparable </a:t>
            </a:r>
            <a:r>
              <a:rPr lang="en-CA" b="1" dirty="0" err="1" smtClean="0"/>
              <a:t>interface.So</a:t>
            </a:r>
            <a:r>
              <a:rPr lang="en-CA" b="1" dirty="0" smtClean="0"/>
              <a:t> if you store the objects of string or wrapper classes, it will be Comparable.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Comparable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Used to order the objects of user-defined class.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This interface is found in </a:t>
            </a:r>
            <a:r>
              <a:rPr lang="en-CA" dirty="0" err="1" smtClean="0"/>
              <a:t>java.Lang</a:t>
            </a:r>
            <a:r>
              <a:rPr lang="en-CA" dirty="0" smtClean="0"/>
              <a:t> package and contains only one method named </a:t>
            </a:r>
            <a:r>
              <a:rPr lang="en-CA" b="1" dirty="0" err="1" smtClean="0">
                <a:solidFill>
                  <a:srgbClr val="FF0000"/>
                </a:solidFill>
              </a:rPr>
              <a:t>compareto</a:t>
            </a:r>
            <a:r>
              <a:rPr lang="en-CA" b="1" dirty="0" smtClean="0">
                <a:solidFill>
                  <a:srgbClr val="FF0000"/>
                </a:solidFill>
              </a:rPr>
              <a:t>(object). 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It provide single sorting sequence only 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I.E. You can sort the elements on based on single data member only. 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For example it may be </a:t>
            </a:r>
            <a:r>
              <a:rPr lang="en-CA" dirty="0" err="1" smtClean="0"/>
              <a:t>rollno</a:t>
            </a:r>
            <a:r>
              <a:rPr lang="en-CA" dirty="0" smtClean="0"/>
              <a:t>, name, age or anything else.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Java Comparable </a:t>
            </a:r>
            <a:r>
              <a:rPr lang="en-US" b="0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5257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57912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773" y="1600200"/>
            <a:ext cx="273496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Comparator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b="1" dirty="0" smtClean="0"/>
              <a:t>Java comparator interface</a:t>
            </a:r>
            <a:r>
              <a:rPr lang="en-CA" dirty="0" smtClean="0"/>
              <a:t> is used to order the objects of user-defined class.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Contains 2 methods </a:t>
            </a:r>
            <a:r>
              <a:rPr lang="en-CA" b="1" dirty="0" smtClean="0">
                <a:solidFill>
                  <a:srgbClr val="002060"/>
                </a:solidFill>
              </a:rPr>
              <a:t>compare(object obj1,object obj2) </a:t>
            </a:r>
            <a:r>
              <a:rPr lang="en-CA" dirty="0" smtClean="0"/>
              <a:t>and </a:t>
            </a:r>
            <a:r>
              <a:rPr lang="en-CA" b="1" dirty="0" smtClean="0">
                <a:solidFill>
                  <a:srgbClr val="002060"/>
                </a:solidFill>
              </a:rPr>
              <a:t>equals(object element).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It provides multiple sorting sequence </a:t>
            </a:r>
            <a:r>
              <a:rPr lang="en-CA" dirty="0" err="1" smtClean="0"/>
              <a:t>i.E.</a:t>
            </a:r>
            <a:r>
              <a:rPr lang="en-CA" dirty="0" smtClean="0"/>
              <a:t> You can sort the elements on the basis of any data member, for example </a:t>
            </a:r>
            <a:r>
              <a:rPr lang="en-CA" dirty="0" err="1" smtClean="0"/>
              <a:t>rollno</a:t>
            </a:r>
            <a:r>
              <a:rPr lang="en-CA" dirty="0" smtClean="0"/>
              <a:t>, name, age or anything else.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Comparator interface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b="1" i="1" dirty="0" smtClean="0">
                <a:solidFill>
                  <a:srgbClr val="002060"/>
                </a:solidFill>
              </a:rPr>
              <a:t>Compare(object o1, object o2)</a:t>
            </a:r>
            <a:r>
              <a:rPr lang="en-CA" b="1" dirty="0" smtClean="0">
                <a:solidFill>
                  <a:srgbClr val="002060"/>
                </a:solidFill>
              </a:rPr>
              <a:t> 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Method need to be implemented that takes two object argument, 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It should be implemented in such a way that </a:t>
            </a:r>
          </a:p>
          <a:p>
            <a:pPr lvl="2">
              <a:lnSpc>
                <a:spcPct val="150000"/>
              </a:lnSpc>
            </a:pPr>
            <a:r>
              <a:rPr lang="en-CA" dirty="0" smtClean="0"/>
              <a:t>It returns negative </a:t>
            </a:r>
            <a:r>
              <a:rPr lang="en-CA" dirty="0" err="1" smtClean="0"/>
              <a:t>int</a:t>
            </a:r>
            <a:r>
              <a:rPr lang="en-CA" dirty="0" smtClean="0"/>
              <a:t> if first argument is less than the second one </a:t>
            </a:r>
          </a:p>
          <a:p>
            <a:pPr lvl="2">
              <a:lnSpc>
                <a:spcPct val="150000"/>
              </a:lnSpc>
            </a:pPr>
            <a:r>
              <a:rPr lang="en-CA" dirty="0" smtClean="0"/>
              <a:t>Returns zero if they are equal</a:t>
            </a:r>
          </a:p>
          <a:p>
            <a:pPr lvl="2">
              <a:lnSpc>
                <a:spcPct val="150000"/>
              </a:lnSpc>
            </a:pPr>
            <a:r>
              <a:rPr lang="en-CA" dirty="0" smtClean="0"/>
              <a:t>Returns positive </a:t>
            </a:r>
            <a:r>
              <a:rPr lang="en-CA" dirty="0" err="1" smtClean="0"/>
              <a:t>int</a:t>
            </a:r>
            <a:r>
              <a:rPr lang="en-CA" dirty="0" smtClean="0"/>
              <a:t> if first argument is greater than second one.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5867400" cy="559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114800" y="1219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 dirty="0" smtClean="0"/>
              <a:t>Let's see the example of sorting the elements of List on the basis of age and name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 an </a:t>
            </a:r>
            <a:r>
              <a:rPr lang="en-US" dirty="0" err="1" smtClean="0"/>
              <a:t>iterator</a:t>
            </a:r>
            <a:r>
              <a:rPr lang="en-US" dirty="0" smtClean="0"/>
              <a:t> and its use</a:t>
            </a:r>
          </a:p>
          <a:p>
            <a:r>
              <a:rPr lang="en-US" dirty="0" err="1" smtClean="0"/>
              <a:t>Iterator</a:t>
            </a:r>
            <a:r>
              <a:rPr lang="en-US" dirty="0" smtClean="0"/>
              <a:t> &amp; </a:t>
            </a:r>
            <a:r>
              <a:rPr lang="en-US" dirty="0" err="1" smtClean="0"/>
              <a:t>Iterable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Implementation of </a:t>
            </a:r>
            <a:r>
              <a:rPr lang="en-US" dirty="0" err="1" smtClean="0"/>
              <a:t>iterators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AgeComparator.java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7391400" cy="560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NameComparator.java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778210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6629400" cy="553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066800"/>
            <a:ext cx="804333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CA" dirty="0" smtClean="0"/>
              <a:t>Allows user to acquire and use each element in collection one at a time.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Often, you will want to cycle through the elements in a collection. </a:t>
            </a:r>
            <a:endParaRPr lang="en-CA" dirty="0" smtClean="0"/>
          </a:p>
          <a:p>
            <a:pPr>
              <a:lnSpc>
                <a:spcPct val="150000"/>
              </a:lnSpc>
            </a:pPr>
            <a:r>
              <a:rPr lang="en-CA" dirty="0" smtClean="0"/>
              <a:t>For </a:t>
            </a:r>
            <a:r>
              <a:rPr lang="en-CA" dirty="0" smtClean="0"/>
              <a:t>example, you might want to display each element. The easiest way to do this is to employ an </a:t>
            </a:r>
            <a:r>
              <a:rPr lang="en-CA" dirty="0" err="1" smtClean="0"/>
              <a:t>iterator</a:t>
            </a:r>
            <a:r>
              <a:rPr lang="en-CA" dirty="0" smtClean="0"/>
              <a:t>, which is an object that implements either the </a:t>
            </a:r>
            <a:r>
              <a:rPr lang="en-CA" b="1" dirty="0" smtClean="0">
                <a:solidFill>
                  <a:srgbClr val="FF0000"/>
                </a:solidFill>
              </a:rPr>
              <a:t>ITERATOR</a:t>
            </a:r>
            <a:r>
              <a:rPr lang="en-CA" dirty="0" smtClean="0"/>
              <a:t> or </a:t>
            </a:r>
            <a:r>
              <a:rPr lang="en-CA" dirty="0" smtClean="0"/>
              <a:t>the </a:t>
            </a:r>
            <a:r>
              <a:rPr lang="en-CA" b="1" dirty="0" smtClean="0">
                <a:solidFill>
                  <a:srgbClr val="FF0000"/>
                </a:solidFill>
              </a:rPr>
              <a:t>LISTITERATOR</a:t>
            </a:r>
            <a:r>
              <a:rPr lang="en-CA" dirty="0" smtClean="0"/>
              <a:t> </a:t>
            </a:r>
            <a:r>
              <a:rPr lang="en-CA" dirty="0" smtClean="0"/>
              <a:t>interface</a:t>
            </a:r>
            <a:r>
              <a:rPr lang="en-CA" dirty="0" smtClean="0"/>
              <a:t>.</a:t>
            </a:r>
          </a:p>
          <a:p>
            <a:pPr>
              <a:lnSpc>
                <a:spcPct val="150000"/>
              </a:lnSpc>
            </a:pPr>
            <a:endParaRPr lang="en-CA" dirty="0" smtClean="0"/>
          </a:p>
          <a:p>
            <a:pPr>
              <a:lnSpc>
                <a:spcPct val="150000"/>
              </a:lnSpc>
            </a:pPr>
            <a:r>
              <a:rPr lang="en-CA" dirty="0" err="1" smtClean="0"/>
              <a:t>Iterator</a:t>
            </a:r>
            <a:r>
              <a:rPr lang="en-CA" dirty="0" smtClean="0"/>
              <a:t> </a:t>
            </a:r>
            <a:r>
              <a:rPr lang="en-CA" dirty="0" smtClean="0"/>
              <a:t>is used for iterating (looping) various collection classes such as </a:t>
            </a:r>
            <a:r>
              <a:rPr lang="en-CA" b="1" dirty="0" err="1" smtClean="0">
                <a:hlinkClick r:id="rId2" tooltip="HashMap in Java with Example"/>
              </a:rPr>
              <a:t>HashMap</a:t>
            </a:r>
            <a:r>
              <a:rPr lang="en-CA" dirty="0" smtClean="0"/>
              <a:t>, </a:t>
            </a:r>
            <a:r>
              <a:rPr lang="en-CA" b="1" dirty="0" err="1" smtClean="0">
                <a:hlinkClick r:id="rId3" tooltip="ArrayList in java with example programs – Collections Framework"/>
              </a:rPr>
              <a:t>ArrayList</a:t>
            </a:r>
            <a:r>
              <a:rPr lang="en-CA" dirty="0" smtClean="0"/>
              <a:t>, </a:t>
            </a:r>
            <a:r>
              <a:rPr lang="en-CA" b="1" dirty="0" err="1" smtClean="0">
                <a:hlinkClick r:id="rId4" tooltip="LinkedList in Java with Example"/>
              </a:rPr>
              <a:t>LinkedList</a:t>
            </a:r>
            <a:r>
              <a:rPr lang="en-CA" dirty="0" smtClean="0"/>
              <a:t> etc.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err="1" smtClean="0"/>
              <a:t>Iterator</a:t>
            </a:r>
            <a:r>
              <a:rPr lang="en-CA" dirty="0" smtClean="0"/>
              <a:t> </a:t>
            </a:r>
            <a:endParaRPr lang="en-CA" dirty="0" smtClean="0"/>
          </a:p>
          <a:p>
            <a:pPr lvl="1">
              <a:lnSpc>
                <a:spcPct val="150000"/>
              </a:lnSpc>
            </a:pPr>
            <a:r>
              <a:rPr lang="en-CA" dirty="0" smtClean="0"/>
              <a:t>enables </a:t>
            </a:r>
            <a:r>
              <a:rPr lang="en-CA" dirty="0" smtClean="0"/>
              <a:t>you to cycle through a collection, obtaining or removing elements</a:t>
            </a:r>
            <a:r>
              <a:rPr lang="en-CA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 </a:t>
            </a:r>
            <a:r>
              <a:rPr lang="en-CA" dirty="0" err="1" smtClean="0"/>
              <a:t>ListIterator</a:t>
            </a:r>
            <a:r>
              <a:rPr lang="en-CA" dirty="0" smtClean="0"/>
              <a:t> </a:t>
            </a:r>
            <a:endParaRPr lang="en-CA" dirty="0" smtClean="0"/>
          </a:p>
          <a:p>
            <a:pPr lvl="1">
              <a:lnSpc>
                <a:spcPct val="150000"/>
              </a:lnSpc>
            </a:pPr>
            <a:r>
              <a:rPr lang="en-CA" dirty="0" smtClean="0"/>
              <a:t>extends </a:t>
            </a:r>
            <a:r>
              <a:rPr lang="en-CA" dirty="0" err="1" smtClean="0"/>
              <a:t>Iterator</a:t>
            </a:r>
            <a:r>
              <a:rPr lang="en-CA" dirty="0" smtClean="0"/>
              <a:t> to allow bidirectional traversal of a list, and the modification of elements.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The </a:t>
            </a:r>
            <a:r>
              <a:rPr lang="en-CA" sz="3200" dirty="0" smtClean="0"/>
              <a:t>Methods Declared by </a:t>
            </a:r>
            <a:r>
              <a:rPr lang="en-CA" sz="3200" dirty="0" err="1" smtClean="0"/>
              <a:t>Iterator</a:t>
            </a:r>
            <a:endParaRPr lang="en-CA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066800"/>
          <a:ext cx="8534400" cy="337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6172200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Method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Boolean </a:t>
                      </a:r>
                      <a:r>
                        <a:rPr lang="en-US" sz="2400" dirty="0" err="1" smtClean="0"/>
                        <a:t>hasNext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Returns</a:t>
                      </a:r>
                      <a:r>
                        <a:rPr lang="en-US" sz="2400" baseline="0" dirty="0" smtClean="0"/>
                        <a:t> true if the iteration has more elements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E next()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Returns the next element in the iteration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Void remove()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Removes the last element returned</a:t>
                      </a:r>
                      <a:r>
                        <a:rPr lang="en-US" sz="2400" baseline="0" dirty="0" smtClean="0"/>
                        <a:t> by the iteration from the underlying collection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 smtClean="0"/>
              <a:t>The Methods Declared by </a:t>
            </a:r>
            <a:r>
              <a:rPr lang="en-CA" b="0" dirty="0" err="1" smtClean="0"/>
              <a:t>ListIterator</a:t>
            </a:r>
            <a:endParaRPr lang="en-CA" b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909140"/>
          <a:ext cx="853440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 add(Object </a:t>
                      </a:r>
                      <a:r>
                        <a:rPr kumimoji="0" lang="en-US" sz="20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CA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Inserts </a:t>
                      </a:r>
                      <a:r>
                        <a:rPr kumimoji="0" lang="en-CA" sz="20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CA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into the list in front of the element that will be returned by the next call to next( ).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0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hasNext</a:t>
                      </a:r>
                      <a:r>
                        <a:rPr kumimoji="0"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CA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there is a next element. Otherwise, returns false.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0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hasPrevious</a:t>
                      </a:r>
                      <a:r>
                        <a:rPr kumimoji="0"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CA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there is a previous element. Otherwise, returns false.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next( 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next element. 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previous( 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previous element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0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nextIndex</a:t>
                      </a:r>
                      <a:r>
                        <a:rPr kumimoji="0"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CA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of the next element. If there is not a next element, returns the size of the list.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0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previousIndex</a:t>
                      </a:r>
                      <a:r>
                        <a:rPr kumimoji="0"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CA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of the previous element. If there is not a previous element, returns -1.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void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remove( )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kumimoji="0" lang="en-CA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Removes the current element from the list.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set(Object </a:t>
                      </a:r>
                      <a:r>
                        <a:rPr kumimoji="0" lang="en-US" sz="20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kumimoji="0" lang="en-CA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Assigns </a:t>
                      </a:r>
                      <a:r>
                        <a:rPr kumimoji="0" lang="en-CA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CA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the current element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 follow these steps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To use an </a:t>
            </a:r>
            <a:r>
              <a:rPr lang="en-CA" dirty="0" err="1" smtClean="0"/>
              <a:t>iterator</a:t>
            </a:r>
            <a:r>
              <a:rPr lang="en-CA" dirty="0" smtClean="0"/>
              <a:t> to cycle through the contents of a collection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Obtain an </a:t>
            </a:r>
            <a:r>
              <a:rPr lang="en-CA" dirty="0" err="1" smtClean="0"/>
              <a:t>iterator</a:t>
            </a:r>
            <a:r>
              <a:rPr lang="en-CA" dirty="0" smtClean="0"/>
              <a:t> to the start of the collection by calling the collection's </a:t>
            </a:r>
            <a:r>
              <a:rPr lang="en-CA" dirty="0" err="1" smtClean="0"/>
              <a:t>iterator</a:t>
            </a:r>
            <a:r>
              <a:rPr lang="en-CA" dirty="0" smtClean="0"/>
              <a:t>( ) method.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Set up a loop that makes a call to </a:t>
            </a:r>
            <a:r>
              <a:rPr lang="en-CA" dirty="0" err="1" smtClean="0"/>
              <a:t>hasnext</a:t>
            </a:r>
            <a:r>
              <a:rPr lang="en-CA" dirty="0" smtClean="0"/>
              <a:t>( ). have the loop iterate as long as </a:t>
            </a:r>
            <a:r>
              <a:rPr lang="en-CA" dirty="0" err="1" smtClean="0"/>
              <a:t>hasnext</a:t>
            </a:r>
            <a:r>
              <a:rPr lang="en-CA" dirty="0" smtClean="0"/>
              <a:t>( ) returns true.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Within the loop, obtain each element by calling next( ).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5943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8513" y="3281363"/>
            <a:ext cx="5689954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7924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886200"/>
            <a:ext cx="4730467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tion to java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</TotalTime>
  <Words>596</Words>
  <Application>Microsoft Office PowerPoint</Application>
  <PresentationFormat>On-screen Show (4:3)</PresentationFormat>
  <Paragraphs>86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Introduction to java</vt:lpstr>
      <vt:lpstr>ITERATORS</vt:lpstr>
      <vt:lpstr>Objective</vt:lpstr>
      <vt:lpstr>Iterator</vt:lpstr>
      <vt:lpstr>Slide 4</vt:lpstr>
      <vt:lpstr>The Methods Declared by Iterator</vt:lpstr>
      <vt:lpstr>The Methods Declared by ListIterator</vt:lpstr>
      <vt:lpstr> follow these steps </vt:lpstr>
      <vt:lpstr>Example</vt:lpstr>
      <vt:lpstr>Example</vt:lpstr>
      <vt:lpstr>ConcurrentModificationException while using Iterator</vt:lpstr>
      <vt:lpstr>Slide 11</vt:lpstr>
      <vt:lpstr>Comparable and Comparator</vt:lpstr>
      <vt:lpstr>Comparable and Comparator</vt:lpstr>
      <vt:lpstr>Java Comparable interface</vt:lpstr>
      <vt:lpstr>Java Comparable Example</vt:lpstr>
      <vt:lpstr>Slide 16</vt:lpstr>
      <vt:lpstr>Java Comparator interface</vt:lpstr>
      <vt:lpstr>Comparator interface </vt:lpstr>
      <vt:lpstr>Example</vt:lpstr>
      <vt:lpstr>AgeComparator.java</vt:lpstr>
      <vt:lpstr>NameComparator.java</vt:lpstr>
      <vt:lpstr>Simple.java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object orientation</dc:title>
  <dc:creator>naimesh pattani</dc:creator>
  <cp:lastModifiedBy>naimesh pattani</cp:lastModifiedBy>
  <cp:revision>362</cp:revision>
  <dcterms:created xsi:type="dcterms:W3CDTF">2017-03-14T22:19:32Z</dcterms:created>
  <dcterms:modified xsi:type="dcterms:W3CDTF">2017-05-23T20:26:54Z</dcterms:modified>
</cp:coreProperties>
</file>