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94631"/>
  </p:normalViewPr>
  <p:slideViewPr>
    <p:cSldViewPr snapToGrid="0" snapToObjects="1">
      <p:cViewPr varScale="1">
        <p:scale>
          <a:sx n="146" d="100"/>
          <a:sy n="146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E9DE7-2E0D-2948-8EE3-8F4A71436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4CADD6-148E-3E4B-AFA1-C7F71A3D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C258C-8D30-C047-935E-56EE6FC4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3911-333A-DB44-9AB5-EF03596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AD054-371F-BE44-A73F-DDD3F22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5F69E-222D-224D-B7C6-18F0D146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7E8B3-3337-9A4E-A06C-8E2BBEAE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B6EC5-D389-1742-A77E-37F325C5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35BC1-4B15-CD4A-8C14-2A9FD02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A94B0-4041-5942-900B-C6E4367A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8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20F35A-99CF-5447-B380-BE3EAD24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9057D-464A-4146-BDC3-CDAA894B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CAFD17-C97A-6B40-9E11-B436ED0E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F9A4DA-6877-9243-AB67-08D4F03A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86A8F-F9F5-D642-AA70-F1039B4B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6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7B94-388E-B348-812E-419E9465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383B-4BBB-CA45-A5BE-5240DB82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5AFB0-50D4-FF4F-9E16-BE4AD89D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E0684-4C6B-DF48-897A-40E5B8F0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2EB94-2B42-0344-945E-C2EE3582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751F9-CC70-6440-B7D0-85DA0D15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5E343D-C528-474D-A8D3-BABA4AA0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DB596-AF2E-B547-B5B2-C3897721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DC3EA-608B-2445-8F76-6F9BCB9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E1A1D-2FF7-F445-A19B-747BD2FA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7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E13D7-B7E9-504B-8994-22937702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03364-614F-0444-B69B-118D32D83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0E6F0D-E795-4741-A3E8-B23F22D03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D1E8C-D1FB-A441-9CCA-3C86DE61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96ECC5-6727-B94F-9741-77C39F0E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6088B7-F814-BF44-BAA2-484480A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8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6C8CA-824E-3A47-B8E4-FC92DFD3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262C2-3AA3-0F46-9FE6-C2BA49BF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AF5BBB-04CC-9B41-A943-8A4E63DD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B4BF5C-21B0-4042-B15F-A14348288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28B782-9BBB-D84E-BFE2-86CCA4635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3C01E1-17FF-2D4D-A280-4CFC235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23901A-63AD-F542-A811-8D4A4539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FA4D75-DE52-4E41-9CB6-51D5356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74FD0-95BB-A945-B5D5-2249C74E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162CB2-9D4D-1C45-AFDF-A2DAA406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F33947-F064-E741-AB4F-BA3867B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8F7CEC-B07A-B54E-A244-C191526C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8262CF-7BB3-4049-A64F-80C66839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FF9058-6A7F-5240-BB10-0207CFA3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B3A46-D847-F547-84FD-330150A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0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DD408-4582-A142-8576-E5F26B7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8B59B-FFBC-9F44-A1CE-F40CA65E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AA09F0-AD1B-DB45-B22F-CBE572B3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E56390-E0CA-E542-9153-A0E35D8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74793-E40C-094C-8154-1216119E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1EDC2-986F-4D48-9D51-8620A9E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9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444B-8E7B-8642-8243-D5F266D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74ABE9-26E8-7840-A87B-1289FAB0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8559DA-2C0F-DD4F-A68C-AFED180D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63B0F0-70CC-3B43-8B79-0BB0AAA5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50A7A-E341-9347-81D2-84DA840D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7BA346-DA64-4B48-849D-20BD4927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786ABA-60DD-D146-9632-974CB0F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2BB22-85C8-EF47-A918-7E8FF741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1F298-F358-B044-9EA3-4A51AFE0C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FE73-68E3-7348-8EDE-3D64981CCA47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0C47B-B25A-3D43-9B6C-9E31A9761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26B81-4899-BB4B-88DC-22958787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49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electTemplat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state.js.org/" TargetMode="External"/><Relationship Id="rId2" Type="http://schemas.openxmlformats.org/officeDocument/2006/relationships/hyperlink" Target="https://medium.com/angular-athens/working-with-state-machines-in-angular-2817441e26b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92F8C-7107-144E-B9E5-0410FE47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5AA9A-F5BE-8142-9EB7-8ECB915E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Complexité, tous les cas à gérer</a:t>
            </a:r>
          </a:p>
          <a:p>
            <a:r>
              <a:rPr lang="fr-FR" dirty="0"/>
              <a:t>Maintenabilité</a:t>
            </a:r>
          </a:p>
          <a:p>
            <a:r>
              <a:rPr lang="fr-FR" dirty="0"/>
              <a:t>Besoin de </a:t>
            </a:r>
            <a:r>
              <a:rPr lang="fr-FR" dirty="0" err="1"/>
              <a:t>dynamicité</a:t>
            </a:r>
            <a:r>
              <a:rPr lang="fr-FR" dirty="0"/>
              <a:t> (Cf. les étapes spécifiques liées à </a:t>
            </a:r>
            <a:r>
              <a:rPr lang="fr-FR" dirty="0" err="1"/>
              <a:t>datagouv</a:t>
            </a:r>
            <a:r>
              <a:rPr lang="fr-FR" dirty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31700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C741B1E2-E58C-034F-AE5E-FBDB5C3804A1}"/>
              </a:ext>
            </a:extLst>
          </p:cNvPr>
          <p:cNvSpPr/>
          <p:nvPr/>
        </p:nvSpPr>
        <p:spPr>
          <a:xfrm>
            <a:off x="476837" y="442017"/>
            <a:ext cx="1828800" cy="32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boot</a:t>
            </a:r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2563BB08-63C3-2E41-94AF-D3DF09B1C9FB}"/>
              </a:ext>
            </a:extLst>
          </p:cNvPr>
          <p:cNvSpPr/>
          <p:nvPr/>
        </p:nvSpPr>
        <p:spPr>
          <a:xfrm>
            <a:off x="1712750" y="2249101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eur en arc 6">
            <a:hlinkClick r:id="rId2"/>
            <a:extLst>
              <a:ext uri="{FF2B5EF4-FFF2-40B4-BE49-F238E27FC236}">
                <a16:creationId xmlns:a16="http://schemas.microsoft.com/office/drawing/2014/main" id="{C4EDCE7F-D1EB-7F44-A0DE-7F26892476D1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5400000">
            <a:off x="987492" y="1055711"/>
            <a:ext cx="694055" cy="113436"/>
          </a:xfrm>
          <a:prstGeom prst="curvedConnector4">
            <a:avLst>
              <a:gd name="adj1" fmla="val 38352"/>
              <a:gd name="adj2" fmla="val 30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D319196-5A25-924A-9B79-7B5F33819EF1}"/>
              </a:ext>
            </a:extLst>
          </p:cNvPr>
          <p:cNvSpPr txBox="1"/>
          <p:nvPr/>
        </p:nvSpPr>
        <p:spPr>
          <a:xfrm>
            <a:off x="2479665" y="1786360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doSelectTemplate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42DA2488-0460-4641-A5F2-D1E8A555DFEA}"/>
              </a:ext>
            </a:extLst>
          </p:cNvPr>
          <p:cNvSpPr/>
          <p:nvPr/>
        </p:nvSpPr>
        <p:spPr>
          <a:xfrm>
            <a:off x="1277801" y="1297764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templateSelectionForm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8" name="Connecteur en arc 17">
            <a:hlinkClick r:id="rId2"/>
            <a:extLst>
              <a:ext uri="{FF2B5EF4-FFF2-40B4-BE49-F238E27FC236}">
                <a16:creationId xmlns:a16="http://schemas.microsoft.com/office/drawing/2014/main" id="{3F46A0CE-CB76-F847-AF46-FD928FC2810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16200000" flipH="1">
            <a:off x="2095699" y="1717650"/>
            <a:ext cx="627952" cy="434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AE35B0D6-20D8-1D4B-A25D-6C9BE6FD9AF3}"/>
              </a:ext>
            </a:extLst>
          </p:cNvPr>
          <p:cNvSpPr/>
          <p:nvPr/>
        </p:nvSpPr>
        <p:spPr>
          <a:xfrm>
            <a:off x="2203142" y="3185680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applicationCreateForm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rc 22">
            <a:hlinkClick r:id="rId2"/>
            <a:extLst>
              <a:ext uri="{FF2B5EF4-FFF2-40B4-BE49-F238E27FC236}">
                <a16:creationId xmlns:a16="http://schemas.microsoft.com/office/drawing/2014/main" id="{E281D6DD-F4F3-654F-B8E1-115DB323152A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2565749" y="2633887"/>
            <a:ext cx="613194" cy="49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7A76EA2E-9F82-F74C-8539-299280BE2743}"/>
              </a:ext>
            </a:extLst>
          </p:cNvPr>
          <p:cNvSpPr/>
          <p:nvPr/>
        </p:nvSpPr>
        <p:spPr>
          <a:xfrm>
            <a:off x="2018320" y="5784520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applicationCreated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en arc 26">
            <a:hlinkClick r:id="rId2"/>
            <a:extLst>
              <a:ext uri="{FF2B5EF4-FFF2-40B4-BE49-F238E27FC236}">
                <a16:creationId xmlns:a16="http://schemas.microsoft.com/office/drawing/2014/main" id="{1F910176-E9DB-CB49-B053-E4129E189AD5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 rot="5400000">
            <a:off x="2200584" y="3883437"/>
            <a:ext cx="1291330" cy="542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>
            <a:extLst>
              <a:ext uri="{FF2B5EF4-FFF2-40B4-BE49-F238E27FC236}">
                <a16:creationId xmlns:a16="http://schemas.microsoft.com/office/drawing/2014/main" id="{21F20965-1A96-5249-A98C-7987932EFBA2}"/>
              </a:ext>
            </a:extLst>
          </p:cNvPr>
          <p:cNvSpPr/>
          <p:nvPr/>
        </p:nvSpPr>
        <p:spPr>
          <a:xfrm>
            <a:off x="1660556" y="4800395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applicationCreating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en arc 32">
            <a:hlinkClick r:id="rId2"/>
            <a:extLst>
              <a:ext uri="{FF2B5EF4-FFF2-40B4-BE49-F238E27FC236}">
                <a16:creationId xmlns:a16="http://schemas.microsoft.com/office/drawing/2014/main" id="{34ED36B0-375E-0F4C-A10C-1DB4FB6B1CF1}"/>
              </a:ext>
            </a:extLst>
          </p:cNvPr>
          <p:cNvCxnSpPr>
            <a:cxnSpLocks/>
            <a:stCxn id="31" idx="1"/>
            <a:endCxn id="39" idx="2"/>
          </p:cNvCxnSpPr>
          <p:nvPr/>
        </p:nvCxnSpPr>
        <p:spPr>
          <a:xfrm rot="10800000">
            <a:off x="1121918" y="3989894"/>
            <a:ext cx="538639" cy="9721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C5B36A4F-BE14-3C47-9A1B-4BA1056A7C7D}"/>
              </a:ext>
            </a:extLst>
          </p:cNvPr>
          <p:cNvSpPr txBox="1"/>
          <p:nvPr/>
        </p:nvSpPr>
        <p:spPr>
          <a:xfrm>
            <a:off x="11579" y="4396430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onApplicationCreateError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>
            <a:extLst>
              <a:ext uri="{FF2B5EF4-FFF2-40B4-BE49-F238E27FC236}">
                <a16:creationId xmlns:a16="http://schemas.microsoft.com/office/drawing/2014/main" id="{27159C69-FA8D-014C-8293-0D3DDF847475}"/>
              </a:ext>
            </a:extLst>
          </p:cNvPr>
          <p:cNvSpPr/>
          <p:nvPr/>
        </p:nvSpPr>
        <p:spPr>
          <a:xfrm>
            <a:off x="207517" y="3666508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applicationCreationError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Connecteur en arc 40">
            <a:hlinkClick r:id="rId2"/>
            <a:extLst>
              <a:ext uri="{FF2B5EF4-FFF2-40B4-BE49-F238E27FC236}">
                <a16:creationId xmlns:a16="http://schemas.microsoft.com/office/drawing/2014/main" id="{7B87247A-8A1D-E047-8539-4454C5963844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rot="5400000" flipH="1" flipV="1">
            <a:off x="1502962" y="2966329"/>
            <a:ext cx="319135" cy="1081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>
            <a:hlinkClick r:id="rId2"/>
            <a:extLst>
              <a:ext uri="{FF2B5EF4-FFF2-40B4-BE49-F238E27FC236}">
                <a16:creationId xmlns:a16="http://schemas.microsoft.com/office/drawing/2014/main" id="{F44964AA-CEFB-5145-880D-7B5374570E3E}"/>
              </a:ext>
            </a:extLst>
          </p:cNvPr>
          <p:cNvCxnSpPr>
            <a:cxnSpLocks/>
            <a:stCxn id="31" idx="1"/>
            <a:endCxn id="26" idx="0"/>
          </p:cNvCxnSpPr>
          <p:nvPr/>
        </p:nvCxnSpPr>
        <p:spPr>
          <a:xfrm rot="10800000" flipH="1" flipV="1">
            <a:off x="1660556" y="4962088"/>
            <a:ext cx="1272164" cy="822432"/>
          </a:xfrm>
          <a:prstGeom prst="curvedConnector4">
            <a:avLst>
              <a:gd name="adj1" fmla="val -17969"/>
              <a:gd name="adj2" fmla="val 5983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>
            <a:extLst>
              <a:ext uri="{FF2B5EF4-FFF2-40B4-BE49-F238E27FC236}">
                <a16:creationId xmlns:a16="http://schemas.microsoft.com/office/drawing/2014/main" id="{5FBCC9C4-BC07-3448-8013-6A1C3E551909}"/>
              </a:ext>
            </a:extLst>
          </p:cNvPr>
          <p:cNvSpPr/>
          <p:nvPr/>
        </p:nvSpPr>
        <p:spPr>
          <a:xfrm>
            <a:off x="8016697" y="4137009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targetSelecting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>
            <a:extLst>
              <a:ext uri="{FF2B5EF4-FFF2-40B4-BE49-F238E27FC236}">
                <a16:creationId xmlns:a16="http://schemas.microsoft.com/office/drawing/2014/main" id="{FB3DF55B-0E50-3343-B721-6D74E60E77DA}"/>
              </a:ext>
            </a:extLst>
          </p:cNvPr>
          <p:cNvSpPr/>
          <p:nvPr/>
        </p:nvSpPr>
        <p:spPr>
          <a:xfrm>
            <a:off x="6600730" y="5629637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targetSelectionForm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2" name="Connecteur en arc 51">
            <a:hlinkClick r:id="rId2"/>
            <a:extLst>
              <a:ext uri="{FF2B5EF4-FFF2-40B4-BE49-F238E27FC236}">
                <a16:creationId xmlns:a16="http://schemas.microsoft.com/office/drawing/2014/main" id="{B6966C21-63A1-B348-9B4A-79A4CCBB4E26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 flipV="1">
            <a:off x="3847120" y="5791330"/>
            <a:ext cx="2753610" cy="1548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>
            <a:hlinkClick r:id="rId2"/>
            <a:extLst>
              <a:ext uri="{FF2B5EF4-FFF2-40B4-BE49-F238E27FC236}">
                <a16:creationId xmlns:a16="http://schemas.microsoft.com/office/drawing/2014/main" id="{D1FDD4A7-1849-2C43-A441-35577782C8C9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5400000" flipH="1" flipV="1">
            <a:off x="7679514" y="4296011"/>
            <a:ext cx="1169243" cy="14980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650A6-BB5A-074F-8A1C-E4112526EC7E}"/>
              </a:ext>
            </a:extLst>
          </p:cNvPr>
          <p:cNvSpPr txBox="1"/>
          <p:nvPr/>
        </p:nvSpPr>
        <p:spPr>
          <a:xfrm>
            <a:off x="7888452" y="4708172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doSelectTarget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59" name="Rectangle à coins arrondis 58">
            <a:extLst>
              <a:ext uri="{FF2B5EF4-FFF2-40B4-BE49-F238E27FC236}">
                <a16:creationId xmlns:a16="http://schemas.microsoft.com/office/drawing/2014/main" id="{0D5EC0BD-04E0-C943-8317-4C43B28977D9}"/>
              </a:ext>
            </a:extLst>
          </p:cNvPr>
          <p:cNvSpPr/>
          <p:nvPr/>
        </p:nvSpPr>
        <p:spPr>
          <a:xfrm>
            <a:off x="7310401" y="2821683"/>
            <a:ext cx="1992887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Connecteur en arc 59">
            <a:hlinkClick r:id="rId2"/>
            <a:extLst>
              <a:ext uri="{FF2B5EF4-FFF2-40B4-BE49-F238E27FC236}">
                <a16:creationId xmlns:a16="http://schemas.microsoft.com/office/drawing/2014/main" id="{9F00CE53-FCCB-844D-896F-5D58F579B000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rot="16200000" flipV="1">
            <a:off x="8164023" y="3287891"/>
            <a:ext cx="991941" cy="7062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6032E23D-40B8-B04C-8D84-49E8AE74F8E0}"/>
              </a:ext>
            </a:extLst>
          </p:cNvPr>
          <p:cNvSpPr/>
          <p:nvPr/>
        </p:nvSpPr>
        <p:spPr>
          <a:xfrm>
            <a:off x="7972041" y="1911353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4" name="Connecteur en arc 63">
            <a:hlinkClick r:id="rId2"/>
            <a:extLst>
              <a:ext uri="{FF2B5EF4-FFF2-40B4-BE49-F238E27FC236}">
                <a16:creationId xmlns:a16="http://schemas.microsoft.com/office/drawing/2014/main" id="{D02F9BE0-B521-F748-B945-5B299A3E69E5}"/>
              </a:ext>
            </a:extLst>
          </p:cNvPr>
          <p:cNvCxnSpPr>
            <a:cxnSpLocks/>
            <a:stCxn id="59" idx="0"/>
            <a:endCxn id="63" idx="2"/>
          </p:cNvCxnSpPr>
          <p:nvPr/>
        </p:nvCxnSpPr>
        <p:spPr>
          <a:xfrm rot="5400000" flipH="1" flipV="1">
            <a:off x="8303171" y="2238413"/>
            <a:ext cx="586945" cy="579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>
            <a:extLst>
              <a:ext uri="{FF2B5EF4-FFF2-40B4-BE49-F238E27FC236}">
                <a16:creationId xmlns:a16="http://schemas.microsoft.com/office/drawing/2014/main" id="{707FFCBF-C858-1645-B9D2-214ACA2189A6}"/>
              </a:ext>
            </a:extLst>
          </p:cNvPr>
          <p:cNvSpPr/>
          <p:nvPr/>
        </p:nvSpPr>
        <p:spPr>
          <a:xfrm>
            <a:off x="9481211" y="370452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deployInProgress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8" name="Connecteur en arc 67">
            <a:hlinkClick r:id="rId2"/>
            <a:extLst>
              <a:ext uri="{FF2B5EF4-FFF2-40B4-BE49-F238E27FC236}">
                <a16:creationId xmlns:a16="http://schemas.microsoft.com/office/drawing/2014/main" id="{11DE2CEF-0B30-2242-B758-1B72DBB3D164}"/>
              </a:ext>
            </a:extLst>
          </p:cNvPr>
          <p:cNvCxnSpPr>
            <a:cxnSpLocks/>
            <a:stCxn id="63" idx="0"/>
            <a:endCxn id="75" idx="2"/>
          </p:cNvCxnSpPr>
          <p:nvPr/>
        </p:nvCxnSpPr>
        <p:spPr>
          <a:xfrm rot="16200000" flipV="1">
            <a:off x="8325316" y="1350227"/>
            <a:ext cx="630338" cy="491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à coins arrondis 70">
            <a:extLst>
              <a:ext uri="{FF2B5EF4-FFF2-40B4-BE49-F238E27FC236}">
                <a16:creationId xmlns:a16="http://schemas.microsoft.com/office/drawing/2014/main" id="{F4DDDE7E-2CFB-4D46-B296-A5C20C610C68}"/>
              </a:ext>
            </a:extLst>
          </p:cNvPr>
          <p:cNvSpPr/>
          <p:nvPr/>
        </p:nvSpPr>
        <p:spPr>
          <a:xfrm>
            <a:off x="9882886" y="1136189"/>
            <a:ext cx="1992887" cy="323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applicationDeployed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>
            <a:extLst>
              <a:ext uri="{FF2B5EF4-FFF2-40B4-BE49-F238E27FC236}">
                <a16:creationId xmlns:a16="http://schemas.microsoft.com/office/drawing/2014/main" id="{DDC7AB70-350E-3E48-B76F-910388F4919C}"/>
              </a:ext>
            </a:extLst>
          </p:cNvPr>
          <p:cNvSpPr/>
          <p:nvPr/>
        </p:nvSpPr>
        <p:spPr>
          <a:xfrm>
            <a:off x="10199113" y="3641039"/>
            <a:ext cx="1992887" cy="323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deploymentError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3" name="Connecteur en arc 72">
            <a:hlinkClick r:id="rId2"/>
            <a:extLst>
              <a:ext uri="{FF2B5EF4-FFF2-40B4-BE49-F238E27FC236}">
                <a16:creationId xmlns:a16="http://schemas.microsoft.com/office/drawing/2014/main" id="{C4DD5097-42CF-1249-ACFC-DD4D30E82788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H="1">
            <a:off x="10133931" y="714176"/>
            <a:ext cx="1089122" cy="401675"/>
          </a:xfrm>
          <a:prstGeom prst="curvedConnector5">
            <a:avLst>
              <a:gd name="adj1" fmla="val -20989"/>
              <a:gd name="adj2" fmla="val 404984"/>
              <a:gd name="adj3" fmla="val 12098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>
            <a:hlinkClick r:id="rId2"/>
            <a:extLst>
              <a:ext uri="{FF2B5EF4-FFF2-40B4-BE49-F238E27FC236}">
                <a16:creationId xmlns:a16="http://schemas.microsoft.com/office/drawing/2014/main" id="{9A61D4D8-8C54-AF46-85A7-6F217E8D71AE}"/>
              </a:ext>
            </a:extLst>
          </p:cNvPr>
          <p:cNvCxnSpPr>
            <a:cxnSpLocks/>
            <a:stCxn id="67" idx="0"/>
            <a:endCxn id="72" idx="0"/>
          </p:cNvCxnSpPr>
          <p:nvPr/>
        </p:nvCxnSpPr>
        <p:spPr>
          <a:xfrm rot="16200000" flipH="1">
            <a:off x="9201312" y="1646794"/>
            <a:ext cx="3270587" cy="717902"/>
          </a:xfrm>
          <a:prstGeom prst="curvedConnector5">
            <a:avLst>
              <a:gd name="adj1" fmla="val -6990"/>
              <a:gd name="adj2" fmla="val 170642"/>
              <a:gd name="adj3" fmla="val 549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F99721F3-9740-3E47-A5A2-829BDECF1C66}"/>
              </a:ext>
            </a:extLst>
          </p:cNvPr>
          <p:cNvSpPr txBox="1"/>
          <p:nvPr/>
        </p:nvSpPr>
        <p:spPr>
          <a:xfrm>
            <a:off x="8640485" y="1414777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doDeploy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82" name="Connecteur en arc 81">
            <a:hlinkClick r:id="rId2"/>
            <a:extLst>
              <a:ext uri="{FF2B5EF4-FFF2-40B4-BE49-F238E27FC236}">
                <a16:creationId xmlns:a16="http://schemas.microsoft.com/office/drawing/2014/main" id="{C90EFA44-C9F1-3342-B12A-D520D273E9D2}"/>
              </a:ext>
            </a:extLst>
          </p:cNvPr>
          <p:cNvCxnSpPr>
            <a:cxnSpLocks/>
            <a:stCxn id="63" idx="1"/>
            <a:endCxn id="90" idx="0"/>
          </p:cNvCxnSpPr>
          <p:nvPr/>
        </p:nvCxnSpPr>
        <p:spPr>
          <a:xfrm rot="10800000" flipV="1">
            <a:off x="6444591" y="2073045"/>
            <a:ext cx="1527451" cy="93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à coins arrondis 89">
            <a:extLst>
              <a:ext uri="{FF2B5EF4-FFF2-40B4-BE49-F238E27FC236}">
                <a16:creationId xmlns:a16="http://schemas.microsoft.com/office/drawing/2014/main" id="{9A92D662-1981-AE4B-81DA-88F817930428}"/>
              </a:ext>
            </a:extLst>
          </p:cNvPr>
          <p:cNvSpPr/>
          <p:nvPr/>
        </p:nvSpPr>
        <p:spPr>
          <a:xfrm>
            <a:off x="5530190" y="2166573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applicationUpdateForm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5" name="Connecteur en arc 94">
            <a:hlinkClick r:id="rId2"/>
            <a:extLst>
              <a:ext uri="{FF2B5EF4-FFF2-40B4-BE49-F238E27FC236}">
                <a16:creationId xmlns:a16="http://schemas.microsoft.com/office/drawing/2014/main" id="{890E8682-A8F1-FA4A-BF04-E1598B645BC8}"/>
              </a:ext>
            </a:extLst>
          </p:cNvPr>
          <p:cNvCxnSpPr>
            <a:cxnSpLocks/>
            <a:stCxn id="51" idx="0"/>
            <a:endCxn id="90" idx="2"/>
          </p:cNvCxnSpPr>
          <p:nvPr/>
        </p:nvCxnSpPr>
        <p:spPr>
          <a:xfrm rot="16200000" flipV="1">
            <a:off x="5410021" y="3524528"/>
            <a:ext cx="3139679" cy="1070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>
            <a:hlinkClick r:id="rId2"/>
            <a:extLst>
              <a:ext uri="{FF2B5EF4-FFF2-40B4-BE49-F238E27FC236}">
                <a16:creationId xmlns:a16="http://schemas.microsoft.com/office/drawing/2014/main" id="{CC83A007-F17C-A94D-9FE3-B273FB0888C7}"/>
              </a:ext>
            </a:extLst>
          </p:cNvPr>
          <p:cNvCxnSpPr>
            <a:cxnSpLocks/>
            <a:stCxn id="90" idx="2"/>
            <a:endCxn id="106" idx="0"/>
          </p:cNvCxnSpPr>
          <p:nvPr/>
        </p:nvCxnSpPr>
        <p:spPr>
          <a:xfrm rot="5400000">
            <a:off x="5478899" y="2541249"/>
            <a:ext cx="1016983" cy="9144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à coins arrondis 105">
            <a:extLst>
              <a:ext uri="{FF2B5EF4-FFF2-40B4-BE49-F238E27FC236}">
                <a16:creationId xmlns:a16="http://schemas.microsoft.com/office/drawing/2014/main" id="{92B6D12E-B422-FE46-9429-3B91904E5701}"/>
              </a:ext>
            </a:extLst>
          </p:cNvPr>
          <p:cNvSpPr/>
          <p:nvPr/>
        </p:nvSpPr>
        <p:spPr>
          <a:xfrm>
            <a:off x="4615790" y="3506941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applicationUpdating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99BE47D-6AB8-9149-A55C-FF818222A1F9}"/>
              </a:ext>
            </a:extLst>
          </p:cNvPr>
          <p:cNvSpPr txBox="1"/>
          <p:nvPr/>
        </p:nvSpPr>
        <p:spPr>
          <a:xfrm>
            <a:off x="4961971" y="2948333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doUpdateApplication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10" name="Rectangle à coins arrondis 109">
            <a:extLst>
              <a:ext uri="{FF2B5EF4-FFF2-40B4-BE49-F238E27FC236}">
                <a16:creationId xmlns:a16="http://schemas.microsoft.com/office/drawing/2014/main" id="{6B8A7C0C-E4B4-DE4E-9052-3525E585792A}"/>
              </a:ext>
            </a:extLst>
          </p:cNvPr>
          <p:cNvSpPr/>
          <p:nvPr/>
        </p:nvSpPr>
        <p:spPr>
          <a:xfrm>
            <a:off x="5100226" y="4491840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applicationUpdated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Connecteur en arc 110">
            <a:hlinkClick r:id="rId2"/>
            <a:extLst>
              <a:ext uri="{FF2B5EF4-FFF2-40B4-BE49-F238E27FC236}">
                <a16:creationId xmlns:a16="http://schemas.microsoft.com/office/drawing/2014/main" id="{F102693F-A1A0-974C-B89A-87C53862C21E}"/>
              </a:ext>
            </a:extLst>
          </p:cNvPr>
          <p:cNvCxnSpPr>
            <a:cxnSpLocks/>
            <a:stCxn id="106" idx="1"/>
            <a:endCxn id="110" idx="0"/>
          </p:cNvCxnSpPr>
          <p:nvPr/>
        </p:nvCxnSpPr>
        <p:spPr>
          <a:xfrm rot="10800000" flipH="1" flipV="1">
            <a:off x="4615790" y="3668634"/>
            <a:ext cx="1398836" cy="823206"/>
          </a:xfrm>
          <a:prstGeom prst="curvedConnector4">
            <a:avLst>
              <a:gd name="adj1" fmla="val -16342"/>
              <a:gd name="adj2" fmla="val 5982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rc 120">
            <a:hlinkClick r:id="rId2"/>
            <a:extLst>
              <a:ext uri="{FF2B5EF4-FFF2-40B4-BE49-F238E27FC236}">
                <a16:creationId xmlns:a16="http://schemas.microsoft.com/office/drawing/2014/main" id="{E03CABAF-2D53-504E-BC6A-EE61E9C23C67}"/>
              </a:ext>
            </a:extLst>
          </p:cNvPr>
          <p:cNvCxnSpPr>
            <a:cxnSpLocks/>
            <a:stCxn id="110" idx="2"/>
            <a:endCxn id="51" idx="0"/>
          </p:cNvCxnSpPr>
          <p:nvPr/>
        </p:nvCxnSpPr>
        <p:spPr>
          <a:xfrm rot="16200000" flipH="1">
            <a:off x="6357672" y="4472179"/>
            <a:ext cx="814412" cy="1500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à coins arrondis 148">
            <a:extLst>
              <a:ext uri="{FF2B5EF4-FFF2-40B4-BE49-F238E27FC236}">
                <a16:creationId xmlns:a16="http://schemas.microsoft.com/office/drawing/2014/main" id="{D28C2D9A-7A77-C64C-B6C5-43DB45DD2F56}"/>
              </a:ext>
            </a:extLst>
          </p:cNvPr>
          <p:cNvSpPr/>
          <p:nvPr/>
        </p:nvSpPr>
        <p:spPr>
          <a:xfrm>
            <a:off x="10374142" y="5130140"/>
            <a:ext cx="138284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Form</a:t>
            </a:r>
            <a:r>
              <a:rPr lang="fr-FR" sz="1200" dirty="0">
                <a:solidFill>
                  <a:schemeClr val="tx1"/>
                </a:solidFill>
              </a:rPr>
              <a:t>  State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52" name="Rectangle à coins arrondis 151">
            <a:extLst>
              <a:ext uri="{FF2B5EF4-FFF2-40B4-BE49-F238E27FC236}">
                <a16:creationId xmlns:a16="http://schemas.microsoft.com/office/drawing/2014/main" id="{9997D724-18C3-FF49-B135-3F8925573B5C}"/>
              </a:ext>
            </a:extLst>
          </p:cNvPr>
          <p:cNvSpPr/>
          <p:nvPr/>
        </p:nvSpPr>
        <p:spPr>
          <a:xfrm>
            <a:off x="10374142" y="5545386"/>
            <a:ext cx="138284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 Call State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2B3AAD-8093-C949-9073-8CC2FF7DDDF7}"/>
              </a:ext>
            </a:extLst>
          </p:cNvPr>
          <p:cNvSpPr txBox="1"/>
          <p:nvPr/>
        </p:nvSpPr>
        <p:spPr>
          <a:xfrm>
            <a:off x="4150574" y="4060190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</a:rPr>
              <a:t>onApplicationUpated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A9CEF91-6C18-0D45-9A21-103EA09D3682}"/>
              </a:ext>
            </a:extLst>
          </p:cNvPr>
          <p:cNvSpPr txBox="1"/>
          <p:nvPr/>
        </p:nvSpPr>
        <p:spPr>
          <a:xfrm>
            <a:off x="7694166" y="3438918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onTargetSelected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E44EA4E-88E5-8F42-A11F-CA5B3A4BF373}"/>
              </a:ext>
            </a:extLst>
          </p:cNvPr>
          <p:cNvSpPr txBox="1"/>
          <p:nvPr/>
        </p:nvSpPr>
        <p:spPr>
          <a:xfrm>
            <a:off x="10714241" y="1679230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onDeploymentSucess</a:t>
            </a:r>
            <a:r>
              <a:rPr lang="fr-FR" dirty="0"/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BA65E36-4A57-1643-AB1A-5F08673589C9}"/>
              </a:ext>
            </a:extLst>
          </p:cNvPr>
          <p:cNvSpPr txBox="1"/>
          <p:nvPr/>
        </p:nvSpPr>
        <p:spPr>
          <a:xfrm>
            <a:off x="10626029" y="297046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onDeploymentFailed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241D289-9900-9A46-B25D-047F90D24538}"/>
              </a:ext>
            </a:extLst>
          </p:cNvPr>
          <p:cNvSpPr txBox="1"/>
          <p:nvPr/>
        </p:nvSpPr>
        <p:spPr>
          <a:xfrm>
            <a:off x="2827252" y="5327192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</a:rPr>
              <a:t>onApplicationCreateSucess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à coins arrondis 56">
            <a:extLst>
              <a:ext uri="{FF2B5EF4-FFF2-40B4-BE49-F238E27FC236}">
                <a16:creationId xmlns:a16="http://schemas.microsoft.com/office/drawing/2014/main" id="{C31A7AE7-2A2C-8D4B-A1D3-068C630B533F}"/>
              </a:ext>
            </a:extLst>
          </p:cNvPr>
          <p:cNvSpPr/>
          <p:nvPr/>
        </p:nvSpPr>
        <p:spPr>
          <a:xfrm>
            <a:off x="10395591" y="5963466"/>
            <a:ext cx="1361391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State</a:t>
            </a:r>
          </a:p>
        </p:txBody>
      </p:sp>
      <p:sp>
        <p:nvSpPr>
          <p:cNvPr id="61" name="Rectangle à coins arrondis 60">
            <a:extLst>
              <a:ext uri="{FF2B5EF4-FFF2-40B4-BE49-F238E27FC236}">
                <a16:creationId xmlns:a16="http://schemas.microsoft.com/office/drawing/2014/main" id="{8AE7FA71-B62E-0D4D-9C99-50C63E9AC3CA}"/>
              </a:ext>
            </a:extLst>
          </p:cNvPr>
          <p:cNvSpPr/>
          <p:nvPr/>
        </p:nvSpPr>
        <p:spPr>
          <a:xfrm>
            <a:off x="4572841" y="758472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updatedError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Connecteur en arc 61">
            <a:hlinkClick r:id="rId2"/>
            <a:extLst>
              <a:ext uri="{FF2B5EF4-FFF2-40B4-BE49-F238E27FC236}">
                <a16:creationId xmlns:a16="http://schemas.microsoft.com/office/drawing/2014/main" id="{B53E27D7-74C0-464C-925B-18D0E53BB9D3}"/>
              </a:ext>
            </a:extLst>
          </p:cNvPr>
          <p:cNvCxnSpPr>
            <a:cxnSpLocks/>
            <a:stCxn id="106" idx="1"/>
            <a:endCxn id="61" idx="1"/>
          </p:cNvCxnSpPr>
          <p:nvPr/>
        </p:nvCxnSpPr>
        <p:spPr>
          <a:xfrm rot="10800000">
            <a:off x="4572842" y="920166"/>
            <a:ext cx="42949" cy="2748469"/>
          </a:xfrm>
          <a:prstGeom prst="curvedConnector3">
            <a:avLst>
              <a:gd name="adj1" fmla="val 6322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>
            <a:hlinkClick r:id="rId2"/>
            <a:extLst>
              <a:ext uri="{FF2B5EF4-FFF2-40B4-BE49-F238E27FC236}">
                <a16:creationId xmlns:a16="http://schemas.microsoft.com/office/drawing/2014/main" id="{800B4C00-A0E1-9243-B5E9-BBAAE6439D0A}"/>
              </a:ext>
            </a:extLst>
          </p:cNvPr>
          <p:cNvCxnSpPr>
            <a:cxnSpLocks/>
            <a:stCxn id="61" idx="2"/>
            <a:endCxn id="90" idx="0"/>
          </p:cNvCxnSpPr>
          <p:nvPr/>
        </p:nvCxnSpPr>
        <p:spPr>
          <a:xfrm rot="16200000" flipH="1">
            <a:off x="5423557" y="1145540"/>
            <a:ext cx="1084716" cy="95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0867B96B-6A6C-B447-99A3-00F05CBA2B10}"/>
              </a:ext>
            </a:extLst>
          </p:cNvPr>
          <p:cNvSpPr txBox="1"/>
          <p:nvPr/>
        </p:nvSpPr>
        <p:spPr>
          <a:xfrm>
            <a:off x="4019552" y="1888137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onUpdateError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3A32E34-1C9E-744B-ADA6-F0805FCD6DA5}"/>
              </a:ext>
            </a:extLst>
          </p:cNvPr>
          <p:cNvSpPr txBox="1"/>
          <p:nvPr/>
        </p:nvSpPr>
        <p:spPr>
          <a:xfrm>
            <a:off x="6826724" y="1750963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goUpade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2AC3F18-C326-2C4A-B7C4-8DD9F40557AC}"/>
              </a:ext>
            </a:extLst>
          </p:cNvPr>
          <p:cNvSpPr txBox="1"/>
          <p:nvPr/>
        </p:nvSpPr>
        <p:spPr>
          <a:xfrm>
            <a:off x="6697724" y="3666508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goUpade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9D44C90-C238-BD46-B149-FD4BAD10C9FC}"/>
              </a:ext>
            </a:extLst>
          </p:cNvPr>
          <p:cNvCxnSpPr/>
          <p:nvPr/>
        </p:nvCxnSpPr>
        <p:spPr>
          <a:xfrm>
            <a:off x="4802038" y="5516219"/>
            <a:ext cx="108776" cy="8599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1861901B-2DC6-C144-9D65-4CA3F17C5B6C}"/>
              </a:ext>
            </a:extLst>
          </p:cNvPr>
          <p:cNvCxnSpPr/>
          <p:nvPr/>
        </p:nvCxnSpPr>
        <p:spPr>
          <a:xfrm>
            <a:off x="4876128" y="5518454"/>
            <a:ext cx="108776" cy="8599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 à coins arrondis 74">
            <a:extLst>
              <a:ext uri="{FF2B5EF4-FFF2-40B4-BE49-F238E27FC236}">
                <a16:creationId xmlns:a16="http://schemas.microsoft.com/office/drawing/2014/main" id="{A1955F40-0DF1-9241-9F5E-B44922BA8193}"/>
              </a:ext>
            </a:extLst>
          </p:cNvPr>
          <p:cNvSpPr/>
          <p:nvPr/>
        </p:nvSpPr>
        <p:spPr>
          <a:xfrm>
            <a:off x="7398084" y="957630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deploymentSubmiting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0CD9D7-29B3-C742-984D-0C1A76943452}"/>
              </a:ext>
            </a:extLst>
          </p:cNvPr>
          <p:cNvSpPr txBox="1"/>
          <p:nvPr/>
        </p:nvSpPr>
        <p:spPr>
          <a:xfrm>
            <a:off x="2225017" y="4158810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doCreateApplication</a:t>
            </a:r>
            <a:r>
              <a:rPr lang="fr-FR" sz="1050" dirty="0">
                <a:solidFill>
                  <a:schemeClr val="accent1"/>
                </a:solidFill>
              </a:rPr>
              <a:t>()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C73FFE8-0AFD-AA47-9FA5-7AB4F92A1DDA}"/>
              </a:ext>
            </a:extLst>
          </p:cNvPr>
          <p:cNvSpPr txBox="1"/>
          <p:nvPr/>
        </p:nvSpPr>
        <p:spPr>
          <a:xfrm>
            <a:off x="7715504" y="487682"/>
            <a:ext cx="16482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onDeploymentSubmitted</a:t>
            </a:r>
            <a:r>
              <a:rPr lang="fr-FR" dirty="0"/>
              <a:t>()</a:t>
            </a:r>
          </a:p>
        </p:txBody>
      </p:sp>
      <p:cxnSp>
        <p:nvCxnSpPr>
          <p:cNvPr id="85" name="Connecteur en arc 84">
            <a:hlinkClick r:id="rId2"/>
            <a:extLst>
              <a:ext uri="{FF2B5EF4-FFF2-40B4-BE49-F238E27FC236}">
                <a16:creationId xmlns:a16="http://schemas.microsoft.com/office/drawing/2014/main" id="{5332FDEF-8451-7F44-BF78-730425CB5BAD}"/>
              </a:ext>
            </a:extLst>
          </p:cNvPr>
          <p:cNvCxnSpPr>
            <a:cxnSpLocks/>
            <a:stCxn id="75" idx="0"/>
            <a:endCxn id="67" idx="1"/>
          </p:cNvCxnSpPr>
          <p:nvPr/>
        </p:nvCxnSpPr>
        <p:spPr>
          <a:xfrm rot="5400000" flipH="1" flipV="1">
            <a:off x="8725127" y="201547"/>
            <a:ext cx="425485" cy="108668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2732079-C496-EC44-A2C5-24D578C6CA40}"/>
              </a:ext>
            </a:extLst>
          </p:cNvPr>
          <p:cNvSpPr txBox="1"/>
          <p:nvPr/>
        </p:nvSpPr>
        <p:spPr>
          <a:xfrm>
            <a:off x="635111" y="98547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init</a:t>
            </a:r>
            <a:r>
              <a:rPr lang="fr-FR" sz="1050" dirty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05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ABBF-3FAC-8B44-A40F-05E6E4F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B2876-DCFF-854D-BCCA-95EA4199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2"/>
              </a:rPr>
              <a:t>https://medium.com/angular-athens/working-with-state-machines-in-angular-2817441e26bf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XState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https://xstate.js.org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79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104</Words>
  <Application>Microsoft Macintosh PowerPoint</Application>
  <PresentationFormat>Grand écran</PresentationFormat>
  <Paragraphs>46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Comment gérer:</vt:lpstr>
      <vt:lpstr>Présentation PowerPoint</vt:lpstr>
      <vt:lpstr>Un peu de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Degenne, Xavier</dc:creator>
  <cp:lastModifiedBy>Degenne, Xavier</cp:lastModifiedBy>
  <cp:revision>24</cp:revision>
  <dcterms:created xsi:type="dcterms:W3CDTF">2019-07-20T15:58:26Z</dcterms:created>
  <dcterms:modified xsi:type="dcterms:W3CDTF">2019-07-22T13:35:14Z</dcterms:modified>
</cp:coreProperties>
</file>