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7" autoAdjust="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2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5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4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3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358A-7DDB-42E0-ABB9-1C16CC7750C8}" type="datetimeFigureOut">
              <a:rPr lang="pt-BR" smtClean="0"/>
              <a:t>26/3/2012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4025-58DB-471C-94D3-C5386C374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0" t="43200" r="34245" b="50987"/>
          <a:stretch/>
        </p:blipFill>
        <p:spPr bwMode="auto">
          <a:xfrm>
            <a:off x="179513" y="980729"/>
            <a:ext cx="8856984" cy="7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548680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Botões</a:t>
            </a:r>
            <a:endParaRPr lang="pt-BR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5144" y="2132856"/>
            <a:ext cx="8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Boneco</a:t>
            </a:r>
            <a:endParaRPr lang="pt-BR"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0" t="47897" r="31470" b="23302"/>
          <a:stretch/>
        </p:blipFill>
        <p:spPr bwMode="auto">
          <a:xfrm>
            <a:off x="744802" y="2852935"/>
            <a:ext cx="1522941" cy="234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940152" y="2142215"/>
            <a:ext cx="12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Estrelinhas</a:t>
            </a:r>
            <a:endParaRPr lang="pt-BR" b="1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t="72279" r="62808" b="11558"/>
          <a:stretch/>
        </p:blipFill>
        <p:spPr bwMode="auto">
          <a:xfrm>
            <a:off x="5076056" y="2996952"/>
            <a:ext cx="2797628" cy="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3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R. S. Schaeffer</dc:creator>
  <cp:lastModifiedBy>Fabiana R. S. Schaeffer</cp:lastModifiedBy>
  <cp:revision>1</cp:revision>
  <dcterms:created xsi:type="dcterms:W3CDTF">2012-03-26T14:57:15Z</dcterms:created>
  <dcterms:modified xsi:type="dcterms:W3CDTF">2012-03-26T15:05:10Z</dcterms:modified>
</cp:coreProperties>
</file>