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2490" y="-2802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B8149-F4F4-4B23-9408-4E4DA9D0100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290A8-D0BC-41F0-8848-07B2FB95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7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1pPr>
    <a:lvl2pPr marL="768096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2pPr>
    <a:lvl3pPr marL="1536192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3pPr>
    <a:lvl4pPr marL="2304288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4pPr>
    <a:lvl5pPr marL="3072384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5pPr>
    <a:lvl6pPr marL="3840480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6pPr>
    <a:lvl7pPr marL="4608576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7pPr>
    <a:lvl8pPr marL="5376672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8pPr>
    <a:lvl9pPr marL="6144768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290A8-D0BC-41F0-8848-07B2FB950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00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290A8-D0BC-41F0-8848-07B2FB950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5DFE-0582-48C4-87D6-4A46170F45A3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B59C-F3AD-4949-885E-937D4214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5DFE-0582-48C4-87D6-4A46170F45A3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B59C-F3AD-4949-885E-937D4214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9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5DFE-0582-48C4-87D6-4A46170F45A3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B59C-F3AD-4949-885E-937D4214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5DFE-0582-48C4-87D6-4A46170F45A3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B59C-F3AD-4949-885E-937D4214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6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5DFE-0582-48C4-87D6-4A46170F45A3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B59C-F3AD-4949-885E-937D4214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5DFE-0582-48C4-87D6-4A46170F45A3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B59C-F3AD-4949-885E-937D4214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3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5DFE-0582-48C4-87D6-4A46170F45A3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B59C-F3AD-4949-885E-937D4214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4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5DFE-0582-48C4-87D6-4A46170F45A3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B59C-F3AD-4949-885E-937D4214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6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5DFE-0582-48C4-87D6-4A46170F45A3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B59C-F3AD-4949-885E-937D4214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5DFE-0582-48C4-87D6-4A46170F45A3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B59C-F3AD-4949-885E-937D4214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5DFE-0582-48C4-87D6-4A46170F45A3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B59C-F3AD-4949-885E-937D4214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85DFE-0582-48C4-87D6-4A46170F45A3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0B59C-F3AD-4949-885E-937D4214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B17305-3028-4AD5-A70B-0DB343B51960}"/>
              </a:ext>
            </a:extLst>
          </p:cNvPr>
          <p:cNvSpPr/>
          <p:nvPr/>
        </p:nvSpPr>
        <p:spPr>
          <a:xfrm>
            <a:off x="4215436" y="5636826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37A2965-3276-47C2-A174-37E62EDD52C5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5213656" y="5636826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C677C0-5449-4649-920F-A122AC9D413E}"/>
              </a:ext>
            </a:extLst>
          </p:cNvPr>
          <p:cNvSpPr txBox="1"/>
          <p:nvPr/>
        </p:nvSpPr>
        <p:spPr>
          <a:xfrm>
            <a:off x="4376369" y="6858001"/>
            <a:ext cx="938077" cy="55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4453B94-96B1-4965-82F4-B3E4AA4C09B5}"/>
              </a:ext>
            </a:extLst>
          </p:cNvPr>
          <p:cNvSpPr/>
          <p:nvPr/>
        </p:nvSpPr>
        <p:spPr>
          <a:xfrm>
            <a:off x="6583680" y="5641383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9016828-5780-4291-B156-84FEAF8CE4B1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7581900" y="5641383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3665B-6F73-4A1C-9902-1B31E2A9E408}"/>
              </a:ext>
            </a:extLst>
          </p:cNvPr>
          <p:cNvSpPr txBox="1"/>
          <p:nvPr/>
        </p:nvSpPr>
        <p:spPr>
          <a:xfrm>
            <a:off x="6746541" y="6863043"/>
            <a:ext cx="659155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439DC4-BFA8-4955-A474-714D04B3DF95}"/>
              </a:ext>
            </a:extLst>
          </p:cNvPr>
          <p:cNvSpPr/>
          <p:nvPr/>
        </p:nvSpPr>
        <p:spPr>
          <a:xfrm>
            <a:off x="8909698" y="5636826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26F5374-5B28-4BD2-894A-DB39870F4546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9907918" y="5636826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1A9B1A-4D16-4599-B754-10EC0CC36BF9}"/>
              </a:ext>
            </a:extLst>
          </p:cNvPr>
          <p:cNvSpPr txBox="1"/>
          <p:nvPr/>
        </p:nvSpPr>
        <p:spPr>
          <a:xfrm>
            <a:off x="9059994" y="6858002"/>
            <a:ext cx="70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halph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3346EB-2BA1-4B54-BE04-CD8FD1F3455B}"/>
              </a:ext>
            </a:extLst>
          </p:cNvPr>
          <p:cNvSpPr txBox="1"/>
          <p:nvPr/>
        </p:nvSpPr>
        <p:spPr>
          <a:xfrm>
            <a:off x="11303207" y="5875072"/>
            <a:ext cx="93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C5B22FA-5B23-41C1-9EC6-54851AA80A2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703218" y="6059737"/>
            <a:ext cx="880462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F0851C7-E412-40E7-AC77-ECCBCC3E9984}"/>
              </a:ext>
            </a:extLst>
          </p:cNvPr>
          <p:cNvCxnSpPr>
            <a:cxnSpLocks/>
          </p:cNvCxnSpPr>
          <p:nvPr/>
        </p:nvCxnSpPr>
        <p:spPr>
          <a:xfrm>
            <a:off x="4699943" y="6054694"/>
            <a:ext cx="0" cy="79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A92A043-408B-4B2A-BBE9-C6949F79754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021730" y="6059736"/>
            <a:ext cx="887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2949C0D-7FB2-47A8-B2B6-CF73F775C65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0415240" y="6059738"/>
            <a:ext cx="887967" cy="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6825A6A-244E-4FDC-B15B-D61AFC16EFA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076118" y="6059736"/>
            <a:ext cx="1" cy="80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3658C16B-1646-4191-89F1-C6318BB0DB2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408808" y="6054695"/>
            <a:ext cx="2752" cy="80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8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27491DB-F162-446B-B1E3-1F816B1A653F}"/>
              </a:ext>
            </a:extLst>
          </p:cNvPr>
          <p:cNvSpPr/>
          <p:nvPr/>
        </p:nvSpPr>
        <p:spPr>
          <a:xfrm>
            <a:off x="4215436" y="5636826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088B5AB-F199-4432-BBEE-4F6A24164346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5213656" y="5636826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199BA6D-95B2-4844-8726-D35554876249}"/>
              </a:ext>
            </a:extLst>
          </p:cNvPr>
          <p:cNvSpPr/>
          <p:nvPr/>
        </p:nvSpPr>
        <p:spPr>
          <a:xfrm>
            <a:off x="6583680" y="5641383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7FA2BF8-5FBF-4F72-9243-EBDC28237239}"/>
              </a:ext>
            </a:extLst>
          </p:cNvPr>
          <p:cNvCxnSpPr>
            <a:stCxn id="20" idx="0"/>
            <a:endCxn id="20" idx="2"/>
          </p:cNvCxnSpPr>
          <p:nvPr/>
        </p:nvCxnSpPr>
        <p:spPr>
          <a:xfrm>
            <a:off x="7581900" y="5641383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75693A3-B2CB-405F-B3C2-55CA50FE3B85}"/>
              </a:ext>
            </a:extLst>
          </p:cNvPr>
          <p:cNvSpPr/>
          <p:nvPr/>
        </p:nvSpPr>
        <p:spPr>
          <a:xfrm>
            <a:off x="6583680" y="6869173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857CB1E-096C-47ED-8E7F-A738E05D367E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>
            <a:off x="7581900" y="6869173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8F829D-F45A-4DD1-8FFB-D3D05E8EFBB0}"/>
              </a:ext>
            </a:extLst>
          </p:cNvPr>
          <p:cNvSpPr txBox="1"/>
          <p:nvPr/>
        </p:nvSpPr>
        <p:spPr>
          <a:xfrm>
            <a:off x="6817073" y="8073986"/>
            <a:ext cx="51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EC9F0E-A171-4D3D-862A-1FEFBD0A55E0}"/>
              </a:ext>
            </a:extLst>
          </p:cNvPr>
          <p:cNvSpPr txBox="1"/>
          <p:nvPr/>
        </p:nvSpPr>
        <p:spPr>
          <a:xfrm>
            <a:off x="8977190" y="7107419"/>
            <a:ext cx="49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CDA7FF1-7CF5-4E09-A566-CBAE55524A2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703218" y="6059737"/>
            <a:ext cx="880462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30AF554-C19C-4FA1-AA47-27BDF0D81996}"/>
              </a:ext>
            </a:extLst>
          </p:cNvPr>
          <p:cNvCxnSpPr>
            <a:cxnSpLocks/>
          </p:cNvCxnSpPr>
          <p:nvPr/>
        </p:nvCxnSpPr>
        <p:spPr>
          <a:xfrm>
            <a:off x="4699943" y="6054694"/>
            <a:ext cx="0" cy="79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7623BC5-57AE-4F11-BB72-1C7DA25616F3}"/>
              </a:ext>
            </a:extLst>
          </p:cNvPr>
          <p:cNvCxnSpPr>
            <a:cxnSpLocks/>
          </p:cNvCxnSpPr>
          <p:nvPr/>
        </p:nvCxnSpPr>
        <p:spPr>
          <a:xfrm>
            <a:off x="8021732" y="6059738"/>
            <a:ext cx="955459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2BBB2B3-B13B-4A53-ABD0-94DB5B3ECE63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8089222" y="7292085"/>
            <a:ext cx="887968" cy="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7EF52F5-AD2A-4E32-9F87-C25C233BC7B4}"/>
              </a:ext>
            </a:extLst>
          </p:cNvPr>
          <p:cNvCxnSpPr>
            <a:cxnSpLocks/>
          </p:cNvCxnSpPr>
          <p:nvPr/>
        </p:nvCxnSpPr>
        <p:spPr>
          <a:xfrm>
            <a:off x="7076118" y="6059736"/>
            <a:ext cx="1" cy="80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D2DF503-2EFE-4543-86FF-427C9B50048C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075661" y="7291393"/>
            <a:ext cx="458" cy="78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92DDEA1-CBE3-4BFB-9D54-D691255BDEAB}"/>
              </a:ext>
            </a:extLst>
          </p:cNvPr>
          <p:cNvSpPr/>
          <p:nvPr/>
        </p:nvSpPr>
        <p:spPr>
          <a:xfrm>
            <a:off x="4185663" y="6863042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91F6DC9-E7BC-4366-B0FC-F126FC0D7237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5183883" y="6863042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52E1FB-160C-4A43-93E4-812A8CB85B07}"/>
              </a:ext>
            </a:extLst>
          </p:cNvPr>
          <p:cNvSpPr txBox="1"/>
          <p:nvPr/>
        </p:nvSpPr>
        <p:spPr>
          <a:xfrm>
            <a:off x="5463409" y="8084702"/>
            <a:ext cx="479618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9D642409-FA57-417A-9CA6-EEA9A01DC028}"/>
              </a:ext>
            </a:extLst>
          </p:cNvPr>
          <p:cNvCxnSpPr>
            <a:cxnSpLocks/>
          </p:cNvCxnSpPr>
          <p:nvPr/>
        </p:nvCxnSpPr>
        <p:spPr>
          <a:xfrm>
            <a:off x="5691204" y="7291055"/>
            <a:ext cx="0" cy="79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1141547-5A3C-4486-9FED-33AC51A859BE}"/>
              </a:ext>
            </a:extLst>
          </p:cNvPr>
          <p:cNvSpPr txBox="1"/>
          <p:nvPr/>
        </p:nvSpPr>
        <p:spPr>
          <a:xfrm>
            <a:off x="8980370" y="5877350"/>
            <a:ext cx="679994" cy="55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1F0819-1D3F-4242-80AD-01197C2D070C}"/>
              </a:ext>
            </a:extLst>
          </p:cNvPr>
          <p:cNvSpPr txBox="1"/>
          <p:nvPr/>
        </p:nvSpPr>
        <p:spPr>
          <a:xfrm>
            <a:off x="4299622" y="8084702"/>
            <a:ext cx="79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89A673F-0B8B-4793-B04C-1552706B0497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697649" y="7307755"/>
            <a:ext cx="1052" cy="77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27491DB-F162-446B-B1E3-1F816B1A653F}"/>
              </a:ext>
            </a:extLst>
          </p:cNvPr>
          <p:cNvSpPr/>
          <p:nvPr/>
        </p:nvSpPr>
        <p:spPr>
          <a:xfrm>
            <a:off x="10510111" y="1076223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088B5AB-F199-4432-BBEE-4F6A24164346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11508331" y="1076223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199BA6D-95B2-4844-8726-D35554876249}"/>
              </a:ext>
            </a:extLst>
          </p:cNvPr>
          <p:cNvSpPr/>
          <p:nvPr/>
        </p:nvSpPr>
        <p:spPr>
          <a:xfrm>
            <a:off x="12878355" y="1080780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7FA2BF8-5FBF-4F72-9243-EBDC28237239}"/>
              </a:ext>
            </a:extLst>
          </p:cNvPr>
          <p:cNvCxnSpPr>
            <a:stCxn id="20" idx="0"/>
            <a:endCxn id="20" idx="2"/>
          </p:cNvCxnSpPr>
          <p:nvPr/>
        </p:nvCxnSpPr>
        <p:spPr>
          <a:xfrm>
            <a:off x="13876575" y="1080780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75693A3-B2CB-405F-B3C2-55CA50FE3B85}"/>
              </a:ext>
            </a:extLst>
          </p:cNvPr>
          <p:cNvSpPr/>
          <p:nvPr/>
        </p:nvSpPr>
        <p:spPr>
          <a:xfrm>
            <a:off x="12878355" y="2308570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857CB1E-096C-47ED-8E7F-A738E05D367E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>
            <a:off x="13876575" y="2308570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8F829D-F45A-4DD1-8FFB-D3D05E8EFBB0}"/>
              </a:ext>
            </a:extLst>
          </p:cNvPr>
          <p:cNvSpPr txBox="1"/>
          <p:nvPr/>
        </p:nvSpPr>
        <p:spPr>
          <a:xfrm>
            <a:off x="13111748" y="3513383"/>
            <a:ext cx="51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EC9F0E-A171-4D3D-862A-1FEFBD0A55E0}"/>
              </a:ext>
            </a:extLst>
          </p:cNvPr>
          <p:cNvSpPr txBox="1"/>
          <p:nvPr/>
        </p:nvSpPr>
        <p:spPr>
          <a:xfrm>
            <a:off x="15271865" y="2546816"/>
            <a:ext cx="49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CDA7FF1-7CF5-4E09-A566-CBAE55524A2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1997893" y="1499134"/>
            <a:ext cx="880462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30AF554-C19C-4FA1-AA47-27BDF0D81996}"/>
              </a:ext>
            </a:extLst>
          </p:cNvPr>
          <p:cNvCxnSpPr>
            <a:cxnSpLocks/>
          </p:cNvCxnSpPr>
          <p:nvPr/>
        </p:nvCxnSpPr>
        <p:spPr>
          <a:xfrm>
            <a:off x="10994618" y="1494091"/>
            <a:ext cx="0" cy="79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7623BC5-57AE-4F11-BB72-1C7DA25616F3}"/>
              </a:ext>
            </a:extLst>
          </p:cNvPr>
          <p:cNvCxnSpPr>
            <a:cxnSpLocks/>
          </p:cNvCxnSpPr>
          <p:nvPr/>
        </p:nvCxnSpPr>
        <p:spPr>
          <a:xfrm>
            <a:off x="14316407" y="1499135"/>
            <a:ext cx="955459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2BBB2B3-B13B-4A53-ABD0-94DB5B3ECE63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4383897" y="2731482"/>
            <a:ext cx="887968" cy="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7EF52F5-AD2A-4E32-9F87-C25C233BC7B4}"/>
              </a:ext>
            </a:extLst>
          </p:cNvPr>
          <p:cNvCxnSpPr>
            <a:cxnSpLocks/>
          </p:cNvCxnSpPr>
          <p:nvPr/>
        </p:nvCxnSpPr>
        <p:spPr>
          <a:xfrm>
            <a:off x="13370793" y="1499133"/>
            <a:ext cx="1" cy="80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D2DF503-2EFE-4543-86FF-427C9B50048C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3370336" y="2730790"/>
            <a:ext cx="458" cy="78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92DDEA1-CBE3-4BFB-9D54-D691255BDEAB}"/>
              </a:ext>
            </a:extLst>
          </p:cNvPr>
          <p:cNvSpPr/>
          <p:nvPr/>
        </p:nvSpPr>
        <p:spPr>
          <a:xfrm>
            <a:off x="10480338" y="2302439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91F6DC9-E7BC-4366-B0FC-F126FC0D7237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11478558" y="2302439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52E1FB-160C-4A43-93E4-812A8CB85B07}"/>
              </a:ext>
            </a:extLst>
          </p:cNvPr>
          <p:cNvSpPr txBox="1"/>
          <p:nvPr/>
        </p:nvSpPr>
        <p:spPr>
          <a:xfrm>
            <a:off x="11758083" y="3524100"/>
            <a:ext cx="51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9D642409-FA57-417A-9CA6-EEA9A01DC028}"/>
              </a:ext>
            </a:extLst>
          </p:cNvPr>
          <p:cNvCxnSpPr>
            <a:cxnSpLocks/>
          </p:cNvCxnSpPr>
          <p:nvPr/>
        </p:nvCxnSpPr>
        <p:spPr>
          <a:xfrm>
            <a:off x="11985879" y="2730452"/>
            <a:ext cx="0" cy="79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1141547-5A3C-4486-9FED-33AC51A859BE}"/>
              </a:ext>
            </a:extLst>
          </p:cNvPr>
          <p:cNvSpPr txBox="1"/>
          <p:nvPr/>
        </p:nvSpPr>
        <p:spPr>
          <a:xfrm>
            <a:off x="15275045" y="1316747"/>
            <a:ext cx="6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1F0819-1D3F-4242-80AD-01197C2D070C}"/>
              </a:ext>
            </a:extLst>
          </p:cNvPr>
          <p:cNvSpPr txBox="1"/>
          <p:nvPr/>
        </p:nvSpPr>
        <p:spPr>
          <a:xfrm>
            <a:off x="10594297" y="3524099"/>
            <a:ext cx="79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ar1</a:t>
            </a: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89A673F-0B8B-4793-B04C-1552706B0497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0992324" y="2747152"/>
            <a:ext cx="1052" cy="77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13282EA-6A40-43FF-9330-C951938A3828}"/>
              </a:ext>
            </a:extLst>
          </p:cNvPr>
          <p:cNvSpPr/>
          <p:nvPr/>
        </p:nvSpPr>
        <p:spPr>
          <a:xfrm>
            <a:off x="863349" y="1123802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F3C00BA9-D5CB-4079-A3B6-7E4C16791A61}"/>
              </a:ext>
            </a:extLst>
          </p:cNvPr>
          <p:cNvCxnSpPr>
            <a:stCxn id="33" idx="0"/>
            <a:endCxn id="33" idx="2"/>
          </p:cNvCxnSpPr>
          <p:nvPr/>
        </p:nvCxnSpPr>
        <p:spPr>
          <a:xfrm>
            <a:off x="1861569" y="1123802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B86CD07-80F9-42AE-AFD6-87D65CB87A7C}"/>
              </a:ext>
            </a:extLst>
          </p:cNvPr>
          <p:cNvSpPr/>
          <p:nvPr/>
        </p:nvSpPr>
        <p:spPr>
          <a:xfrm>
            <a:off x="3231593" y="1128359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C8FC345-E86E-4182-A7A4-8C97078D7627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4229813" y="1128359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61B7457D-F423-4BA8-AA0B-E55E44C795E7}"/>
              </a:ext>
            </a:extLst>
          </p:cNvPr>
          <p:cNvSpPr/>
          <p:nvPr/>
        </p:nvSpPr>
        <p:spPr>
          <a:xfrm>
            <a:off x="3231593" y="2356149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5FE277F-8B40-4800-8F2C-FED54CF835C6}"/>
              </a:ext>
            </a:extLst>
          </p:cNvPr>
          <p:cNvCxnSpPr>
            <a:cxnSpLocks/>
            <a:stCxn id="41" idx="0"/>
            <a:endCxn id="41" idx="2"/>
          </p:cNvCxnSpPr>
          <p:nvPr/>
        </p:nvCxnSpPr>
        <p:spPr>
          <a:xfrm>
            <a:off x="4229813" y="2356149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68D1DA0-2A5A-46FF-A38B-27FA90F9B949}"/>
              </a:ext>
            </a:extLst>
          </p:cNvPr>
          <p:cNvSpPr txBox="1"/>
          <p:nvPr/>
        </p:nvSpPr>
        <p:spPr>
          <a:xfrm>
            <a:off x="3464986" y="3560962"/>
            <a:ext cx="51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ar3</a:t>
            </a: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53283E1-6532-43F3-BC0A-BD89F01F1E7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351131" y="1546713"/>
            <a:ext cx="880462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A87EC29-7513-4E26-B2C7-28F2E6176026}"/>
              </a:ext>
            </a:extLst>
          </p:cNvPr>
          <p:cNvCxnSpPr>
            <a:cxnSpLocks/>
          </p:cNvCxnSpPr>
          <p:nvPr/>
        </p:nvCxnSpPr>
        <p:spPr>
          <a:xfrm>
            <a:off x="1347856" y="1541670"/>
            <a:ext cx="0" cy="79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896FB159-695C-40C1-BD8D-2AD9C476D756}"/>
              </a:ext>
            </a:extLst>
          </p:cNvPr>
          <p:cNvCxnSpPr>
            <a:cxnSpLocks/>
          </p:cNvCxnSpPr>
          <p:nvPr/>
        </p:nvCxnSpPr>
        <p:spPr>
          <a:xfrm>
            <a:off x="4669645" y="1546714"/>
            <a:ext cx="955459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0034C1EF-53E6-424D-A426-695A454EE5C0}"/>
              </a:ext>
            </a:extLst>
          </p:cNvPr>
          <p:cNvCxnSpPr>
            <a:cxnSpLocks/>
          </p:cNvCxnSpPr>
          <p:nvPr/>
        </p:nvCxnSpPr>
        <p:spPr>
          <a:xfrm>
            <a:off x="3724031" y="1546712"/>
            <a:ext cx="1" cy="80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262A8609-8CB5-415F-8062-14986541A9FB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3723574" y="2778369"/>
            <a:ext cx="458" cy="78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5026573F-F4A7-4604-812C-585B08898A86}"/>
              </a:ext>
            </a:extLst>
          </p:cNvPr>
          <p:cNvSpPr/>
          <p:nvPr/>
        </p:nvSpPr>
        <p:spPr>
          <a:xfrm>
            <a:off x="833576" y="2350018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554556E-70DB-47DE-AE16-A928766670AD}"/>
              </a:ext>
            </a:extLst>
          </p:cNvPr>
          <p:cNvCxnSpPr>
            <a:cxnSpLocks/>
            <a:stCxn id="54" idx="0"/>
            <a:endCxn id="54" idx="2"/>
          </p:cNvCxnSpPr>
          <p:nvPr/>
        </p:nvCxnSpPr>
        <p:spPr>
          <a:xfrm>
            <a:off x="1831796" y="2350018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A5FDA30A-3CD6-46F4-9658-D0FB455E4BB4}"/>
              </a:ext>
            </a:extLst>
          </p:cNvPr>
          <p:cNvCxnSpPr>
            <a:cxnSpLocks/>
          </p:cNvCxnSpPr>
          <p:nvPr/>
        </p:nvCxnSpPr>
        <p:spPr>
          <a:xfrm>
            <a:off x="2339117" y="2778031"/>
            <a:ext cx="0" cy="1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2A877E3-5463-41C9-B796-01627DFDC794}"/>
              </a:ext>
            </a:extLst>
          </p:cNvPr>
          <p:cNvSpPr txBox="1"/>
          <p:nvPr/>
        </p:nvSpPr>
        <p:spPr>
          <a:xfrm>
            <a:off x="5628283" y="1364326"/>
            <a:ext cx="679994" cy="55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5236E3-75E2-4E12-BDF4-6651690EA2F3}"/>
              </a:ext>
            </a:extLst>
          </p:cNvPr>
          <p:cNvSpPr txBox="1"/>
          <p:nvPr/>
        </p:nvSpPr>
        <p:spPr>
          <a:xfrm>
            <a:off x="947535" y="3571678"/>
            <a:ext cx="79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ar1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0AE30CA-AC1B-4C1F-BBA9-6C8ED0BE2E76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345562" y="2794731"/>
            <a:ext cx="1052" cy="77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E4A9CDC5-EDCE-4F0F-AE2B-09EB39D9EB55}"/>
              </a:ext>
            </a:extLst>
          </p:cNvPr>
          <p:cNvCxnSpPr>
            <a:cxnSpLocks/>
          </p:cNvCxnSpPr>
          <p:nvPr/>
        </p:nvCxnSpPr>
        <p:spPr>
          <a:xfrm>
            <a:off x="4739126" y="2799013"/>
            <a:ext cx="0" cy="146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14A5BCA2-800F-4932-965E-143C4B7918FC}"/>
              </a:ext>
            </a:extLst>
          </p:cNvPr>
          <p:cNvSpPr/>
          <p:nvPr/>
        </p:nvSpPr>
        <p:spPr>
          <a:xfrm>
            <a:off x="1854728" y="4259479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45F94652-8E33-42FE-837D-8B1495BA2BD7}"/>
              </a:ext>
            </a:extLst>
          </p:cNvPr>
          <p:cNvCxnSpPr>
            <a:cxnSpLocks/>
            <a:stCxn id="62" idx="0"/>
            <a:endCxn id="62" idx="2"/>
          </p:cNvCxnSpPr>
          <p:nvPr/>
        </p:nvCxnSpPr>
        <p:spPr>
          <a:xfrm>
            <a:off x="2852948" y="4259479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D54465A-9355-4F80-A0B8-6FCD50C02889}"/>
              </a:ext>
            </a:extLst>
          </p:cNvPr>
          <p:cNvSpPr txBox="1"/>
          <p:nvPr/>
        </p:nvSpPr>
        <p:spPr>
          <a:xfrm>
            <a:off x="1968687" y="5481139"/>
            <a:ext cx="79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ar2</a:t>
            </a: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B4322BAB-AE1E-43EA-8BB0-74FA1C349014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2366714" y="4704192"/>
            <a:ext cx="1052" cy="77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9E184F6-05C3-48AA-B345-DA0206F5B30C}"/>
              </a:ext>
            </a:extLst>
          </p:cNvPr>
          <p:cNvSpPr txBox="1"/>
          <p:nvPr/>
        </p:nvSpPr>
        <p:spPr>
          <a:xfrm>
            <a:off x="2966907" y="5453632"/>
            <a:ext cx="79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00A1175C-E030-4F82-8555-A610C4FAF26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3364934" y="4676685"/>
            <a:ext cx="1052" cy="77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55C10AD-1ED8-4977-A8FF-80CD9A08DAD0}"/>
              </a:ext>
            </a:extLst>
          </p:cNvPr>
          <p:cNvSpPr/>
          <p:nvPr/>
        </p:nvSpPr>
        <p:spPr>
          <a:xfrm>
            <a:off x="4229813" y="4253775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E6EF51B4-1D58-49DD-8EE0-10FE04B2D8AD}"/>
              </a:ext>
            </a:extLst>
          </p:cNvPr>
          <p:cNvCxnSpPr>
            <a:cxnSpLocks/>
            <a:stCxn id="69" idx="0"/>
            <a:endCxn id="69" idx="2"/>
          </p:cNvCxnSpPr>
          <p:nvPr/>
        </p:nvCxnSpPr>
        <p:spPr>
          <a:xfrm>
            <a:off x="5228033" y="4253775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1CCC0D0-1C34-437A-A616-C02F29187FDD}"/>
              </a:ext>
            </a:extLst>
          </p:cNvPr>
          <p:cNvSpPr txBox="1"/>
          <p:nvPr/>
        </p:nvSpPr>
        <p:spPr>
          <a:xfrm>
            <a:off x="4343772" y="5475435"/>
            <a:ext cx="79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ar4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B0DA06A8-D7DC-4B8A-9547-55A6B36C1FA7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4741799" y="4698488"/>
            <a:ext cx="1052" cy="77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617D8B5-E4B4-4ABF-90EB-8D6D55A805F7}"/>
              </a:ext>
            </a:extLst>
          </p:cNvPr>
          <p:cNvSpPr txBox="1"/>
          <p:nvPr/>
        </p:nvSpPr>
        <p:spPr>
          <a:xfrm>
            <a:off x="5341992" y="5447928"/>
            <a:ext cx="79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FAE92AC-D66A-4FC7-9268-8FB23C6B0805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5740019" y="4670981"/>
            <a:ext cx="1052" cy="77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431968E4-8E06-496D-B1EF-AF6129AD6880}"/>
              </a:ext>
            </a:extLst>
          </p:cNvPr>
          <p:cNvSpPr/>
          <p:nvPr/>
        </p:nvSpPr>
        <p:spPr>
          <a:xfrm>
            <a:off x="8549088" y="5452890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065E03E7-28D7-41A2-835C-A65EC9052FEA}"/>
              </a:ext>
            </a:extLst>
          </p:cNvPr>
          <p:cNvCxnSpPr>
            <a:stCxn id="75" idx="0"/>
            <a:endCxn id="75" idx="2"/>
          </p:cNvCxnSpPr>
          <p:nvPr/>
        </p:nvCxnSpPr>
        <p:spPr>
          <a:xfrm>
            <a:off x="9547308" y="5452890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FC2C66F-B7C9-46E4-BE2E-C2C5FFEA5D7A}"/>
              </a:ext>
            </a:extLst>
          </p:cNvPr>
          <p:cNvSpPr/>
          <p:nvPr/>
        </p:nvSpPr>
        <p:spPr>
          <a:xfrm>
            <a:off x="8549088" y="6680680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E6300299-B54C-4099-AC15-F157ECF4E519}"/>
              </a:ext>
            </a:extLst>
          </p:cNvPr>
          <p:cNvCxnSpPr>
            <a:cxnSpLocks/>
            <a:stCxn id="77" idx="0"/>
            <a:endCxn id="77" idx="2"/>
          </p:cNvCxnSpPr>
          <p:nvPr/>
        </p:nvCxnSpPr>
        <p:spPr>
          <a:xfrm>
            <a:off x="9547308" y="6680680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829F2BF-2D39-46C3-8F9E-893D776B3C13}"/>
              </a:ext>
            </a:extLst>
          </p:cNvPr>
          <p:cNvSpPr txBox="1"/>
          <p:nvPr/>
        </p:nvSpPr>
        <p:spPr>
          <a:xfrm>
            <a:off x="10942597" y="6918926"/>
            <a:ext cx="53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C8A85359-EDC8-4C3D-A0B9-0CC3C9FAE9DB}"/>
              </a:ext>
            </a:extLst>
          </p:cNvPr>
          <p:cNvCxnSpPr>
            <a:cxnSpLocks/>
          </p:cNvCxnSpPr>
          <p:nvPr/>
        </p:nvCxnSpPr>
        <p:spPr>
          <a:xfrm>
            <a:off x="9987140" y="5871245"/>
            <a:ext cx="955459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21E6D0F2-19A5-45BC-8D8A-0B240A5B598A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10054630" y="7103592"/>
            <a:ext cx="887967" cy="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5707009A-C4C1-47AD-9CAA-97E5CAA198C3}"/>
              </a:ext>
            </a:extLst>
          </p:cNvPr>
          <p:cNvCxnSpPr>
            <a:cxnSpLocks/>
          </p:cNvCxnSpPr>
          <p:nvPr/>
        </p:nvCxnSpPr>
        <p:spPr>
          <a:xfrm>
            <a:off x="9041526" y="5871243"/>
            <a:ext cx="1" cy="80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31662C4A-448F-4B46-91EE-B6BECB986A0D}"/>
              </a:ext>
            </a:extLst>
          </p:cNvPr>
          <p:cNvCxnSpPr>
            <a:cxnSpLocks/>
          </p:cNvCxnSpPr>
          <p:nvPr/>
        </p:nvCxnSpPr>
        <p:spPr>
          <a:xfrm>
            <a:off x="9041524" y="7102900"/>
            <a:ext cx="0" cy="78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6EEAD14-C41E-4041-AC9F-E8A8E9381274}"/>
              </a:ext>
            </a:extLst>
          </p:cNvPr>
          <p:cNvSpPr txBox="1"/>
          <p:nvPr/>
        </p:nvSpPr>
        <p:spPr>
          <a:xfrm>
            <a:off x="10945777" y="5688857"/>
            <a:ext cx="52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F1B53DB2-C05F-490F-8220-402557FBD63C}"/>
              </a:ext>
            </a:extLst>
          </p:cNvPr>
          <p:cNvSpPr/>
          <p:nvPr/>
        </p:nvSpPr>
        <p:spPr>
          <a:xfrm>
            <a:off x="8549088" y="7884799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9D20630F-B011-492D-8BBC-87F7D70E221F}"/>
              </a:ext>
            </a:extLst>
          </p:cNvPr>
          <p:cNvCxnSpPr>
            <a:cxnSpLocks/>
            <a:stCxn id="85" idx="0"/>
            <a:endCxn id="85" idx="2"/>
          </p:cNvCxnSpPr>
          <p:nvPr/>
        </p:nvCxnSpPr>
        <p:spPr>
          <a:xfrm>
            <a:off x="9547308" y="7884799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6F2F01B-09E7-40D0-8DE0-1C6B7624852B}"/>
              </a:ext>
            </a:extLst>
          </p:cNvPr>
          <p:cNvSpPr txBox="1"/>
          <p:nvPr/>
        </p:nvSpPr>
        <p:spPr>
          <a:xfrm>
            <a:off x="10931566" y="8154099"/>
            <a:ext cx="53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CB8C6D68-3177-4A24-B817-D73D6E8851C5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10034673" y="8338765"/>
            <a:ext cx="8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6FD55DF-561D-42A1-A740-9394686102A0}"/>
              </a:ext>
            </a:extLst>
          </p:cNvPr>
          <p:cNvCxnSpPr>
            <a:cxnSpLocks/>
          </p:cNvCxnSpPr>
          <p:nvPr/>
        </p:nvCxnSpPr>
        <p:spPr>
          <a:xfrm>
            <a:off x="9041524" y="8307019"/>
            <a:ext cx="0" cy="78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2E2E909-E631-4416-B35A-CE23EA4361C5}"/>
              </a:ext>
            </a:extLst>
          </p:cNvPr>
          <p:cNvSpPr txBox="1"/>
          <p:nvPr/>
        </p:nvSpPr>
        <p:spPr>
          <a:xfrm>
            <a:off x="8788891" y="9088920"/>
            <a:ext cx="77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ar1</a:t>
            </a:r>
          </a:p>
        </p:txBody>
      </p:sp>
    </p:spTree>
    <p:extLst>
      <p:ext uri="{BB962C8B-B14F-4D97-AF65-F5344CB8AC3E}">
        <p14:creationId xmlns:p14="http://schemas.microsoft.com/office/powerpoint/2010/main" val="156596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06C391C3-BB1A-4A0D-AE96-D03B0F0DCF65}"/>
              </a:ext>
            </a:extLst>
          </p:cNvPr>
          <p:cNvSpPr/>
          <p:nvPr/>
        </p:nvSpPr>
        <p:spPr>
          <a:xfrm>
            <a:off x="4215436" y="5636826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AFE3DE34-9E04-4AB4-9A1F-E3AE6A34284C}"/>
              </a:ext>
            </a:extLst>
          </p:cNvPr>
          <p:cNvCxnSpPr>
            <a:stCxn id="73" idx="0"/>
            <a:endCxn id="73" idx="2"/>
          </p:cNvCxnSpPr>
          <p:nvPr/>
        </p:nvCxnSpPr>
        <p:spPr>
          <a:xfrm>
            <a:off x="5213656" y="5636826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848B89DE-B70A-442F-B308-063EBB1489BB}"/>
              </a:ext>
            </a:extLst>
          </p:cNvPr>
          <p:cNvSpPr/>
          <p:nvPr/>
        </p:nvSpPr>
        <p:spPr>
          <a:xfrm>
            <a:off x="6583680" y="5641383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8EDEC183-5910-4E35-9275-2E8645A7B8F8}"/>
              </a:ext>
            </a:extLst>
          </p:cNvPr>
          <p:cNvCxnSpPr>
            <a:stCxn id="75" idx="0"/>
            <a:endCxn id="75" idx="2"/>
          </p:cNvCxnSpPr>
          <p:nvPr/>
        </p:nvCxnSpPr>
        <p:spPr>
          <a:xfrm>
            <a:off x="7581900" y="5641383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8599F9F9-A463-4656-96B9-85C4875B0FB3}"/>
              </a:ext>
            </a:extLst>
          </p:cNvPr>
          <p:cNvSpPr/>
          <p:nvPr/>
        </p:nvSpPr>
        <p:spPr>
          <a:xfrm>
            <a:off x="6583680" y="6869173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3FD3B5DC-9EB3-4180-8EA5-4FA232AE7359}"/>
              </a:ext>
            </a:extLst>
          </p:cNvPr>
          <p:cNvCxnSpPr>
            <a:cxnSpLocks/>
            <a:stCxn id="77" idx="0"/>
            <a:endCxn id="77" idx="2"/>
          </p:cNvCxnSpPr>
          <p:nvPr/>
        </p:nvCxnSpPr>
        <p:spPr>
          <a:xfrm>
            <a:off x="7581900" y="6869173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6064356-3AF8-4127-BC55-3D50FD53620F}"/>
              </a:ext>
            </a:extLst>
          </p:cNvPr>
          <p:cNvSpPr txBox="1"/>
          <p:nvPr/>
        </p:nvSpPr>
        <p:spPr>
          <a:xfrm>
            <a:off x="6674151" y="8073986"/>
            <a:ext cx="78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close2</a:t>
            </a: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2FFC0756-6C77-4695-A056-548A93C746AF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5703218" y="6064293"/>
            <a:ext cx="88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2472EA70-410F-48AE-A3B2-8143B7D8753D}"/>
              </a:ext>
            </a:extLst>
          </p:cNvPr>
          <p:cNvCxnSpPr>
            <a:cxnSpLocks/>
          </p:cNvCxnSpPr>
          <p:nvPr/>
        </p:nvCxnSpPr>
        <p:spPr>
          <a:xfrm>
            <a:off x="4699943" y="6054694"/>
            <a:ext cx="0" cy="79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F4065F4-9CC8-462E-9BB1-5554D7704AF6}"/>
              </a:ext>
            </a:extLst>
          </p:cNvPr>
          <p:cNvCxnSpPr>
            <a:cxnSpLocks/>
          </p:cNvCxnSpPr>
          <p:nvPr/>
        </p:nvCxnSpPr>
        <p:spPr>
          <a:xfrm>
            <a:off x="8021732" y="6064293"/>
            <a:ext cx="95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19F859B9-FF27-44B8-AFFE-4E8B3E5C18BE}"/>
              </a:ext>
            </a:extLst>
          </p:cNvPr>
          <p:cNvCxnSpPr>
            <a:cxnSpLocks/>
          </p:cNvCxnSpPr>
          <p:nvPr/>
        </p:nvCxnSpPr>
        <p:spPr>
          <a:xfrm flipH="1">
            <a:off x="8087686" y="7297185"/>
            <a:ext cx="1537" cy="79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4BB58AF-751B-441A-9A0E-F8B3F3D4FA3F}"/>
              </a:ext>
            </a:extLst>
          </p:cNvPr>
          <p:cNvCxnSpPr>
            <a:cxnSpLocks/>
          </p:cNvCxnSpPr>
          <p:nvPr/>
        </p:nvCxnSpPr>
        <p:spPr>
          <a:xfrm>
            <a:off x="7076118" y="6059736"/>
            <a:ext cx="1" cy="80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A808D6F9-6D09-4D6F-B16E-BDB53556610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7064102" y="7307755"/>
            <a:ext cx="4864" cy="76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8E58CF25-32F5-44C9-BDAC-9E06F119E73A}"/>
              </a:ext>
            </a:extLst>
          </p:cNvPr>
          <p:cNvSpPr/>
          <p:nvPr/>
        </p:nvSpPr>
        <p:spPr>
          <a:xfrm>
            <a:off x="4185663" y="6863042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113B2B5A-D62A-414F-8987-DCB0B5DD7B0A}"/>
              </a:ext>
            </a:extLst>
          </p:cNvPr>
          <p:cNvCxnSpPr>
            <a:cxnSpLocks/>
            <a:stCxn id="87" idx="0"/>
            <a:endCxn id="87" idx="2"/>
          </p:cNvCxnSpPr>
          <p:nvPr/>
        </p:nvCxnSpPr>
        <p:spPr>
          <a:xfrm>
            <a:off x="5183883" y="6863042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0D4D9C5-1DEA-4CD5-B292-E4E844956339}"/>
              </a:ext>
            </a:extLst>
          </p:cNvPr>
          <p:cNvSpPr txBox="1"/>
          <p:nvPr/>
        </p:nvSpPr>
        <p:spPr>
          <a:xfrm>
            <a:off x="5463409" y="8084702"/>
            <a:ext cx="47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A8683747-6CCA-4838-BCF0-0C7B2A64D92B}"/>
              </a:ext>
            </a:extLst>
          </p:cNvPr>
          <p:cNvCxnSpPr>
            <a:cxnSpLocks/>
          </p:cNvCxnSpPr>
          <p:nvPr/>
        </p:nvCxnSpPr>
        <p:spPr>
          <a:xfrm>
            <a:off x="5691204" y="7291055"/>
            <a:ext cx="0" cy="79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8F90287-0C58-440E-A19E-BC87CB6EE9FE}"/>
              </a:ext>
            </a:extLst>
          </p:cNvPr>
          <p:cNvSpPr txBox="1"/>
          <p:nvPr/>
        </p:nvSpPr>
        <p:spPr>
          <a:xfrm>
            <a:off x="4310103" y="8093868"/>
            <a:ext cx="7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open1</a:t>
            </a:r>
          </a:p>
        </p:txBody>
      </p: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A633DD63-71A4-450F-8B91-F5C265E8B87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684565" y="7307755"/>
            <a:ext cx="4137" cy="78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05364FC-972F-4233-90B4-8CA0E51F65B8}"/>
              </a:ext>
            </a:extLst>
          </p:cNvPr>
          <p:cNvSpPr/>
          <p:nvPr/>
        </p:nvSpPr>
        <p:spPr>
          <a:xfrm>
            <a:off x="8968349" y="5631784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FAD4960-A347-49B8-BFF3-9ACE27E38A28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9966569" y="5631784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DC7FEF8-AAB1-4923-8E92-4F6B4682DFBF}"/>
              </a:ext>
            </a:extLst>
          </p:cNvPr>
          <p:cNvSpPr/>
          <p:nvPr/>
        </p:nvSpPr>
        <p:spPr>
          <a:xfrm>
            <a:off x="8968349" y="6859574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D4EB70C-AEA1-41B6-BCAE-170872C27E54}"/>
              </a:ext>
            </a:extLst>
          </p:cNvPr>
          <p:cNvCxnSpPr>
            <a:cxnSpLocks/>
            <a:stCxn id="25" idx="0"/>
            <a:endCxn id="25" idx="2"/>
          </p:cNvCxnSpPr>
          <p:nvPr/>
        </p:nvCxnSpPr>
        <p:spPr>
          <a:xfrm>
            <a:off x="9966569" y="6859574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C4B895-66A7-46CC-82B6-B4C9D953DE29}"/>
              </a:ext>
            </a:extLst>
          </p:cNvPr>
          <p:cNvSpPr txBox="1"/>
          <p:nvPr/>
        </p:nvSpPr>
        <p:spPr>
          <a:xfrm>
            <a:off x="9054263" y="8073986"/>
            <a:ext cx="8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halph3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1C45A9D-15A2-4D47-A710-7986822D3EC9}"/>
              </a:ext>
            </a:extLst>
          </p:cNvPr>
          <p:cNvCxnSpPr>
            <a:cxnSpLocks/>
          </p:cNvCxnSpPr>
          <p:nvPr/>
        </p:nvCxnSpPr>
        <p:spPr>
          <a:xfrm>
            <a:off x="10406401" y="6050139"/>
            <a:ext cx="955459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F433494-BE12-4B68-92D9-FC770A8CBD68}"/>
              </a:ext>
            </a:extLst>
          </p:cNvPr>
          <p:cNvCxnSpPr>
            <a:cxnSpLocks/>
          </p:cNvCxnSpPr>
          <p:nvPr/>
        </p:nvCxnSpPr>
        <p:spPr>
          <a:xfrm flipV="1">
            <a:off x="10473890" y="7282484"/>
            <a:ext cx="887968" cy="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CC705B3-FCF6-49F4-96A5-53FEA48641E7}"/>
              </a:ext>
            </a:extLst>
          </p:cNvPr>
          <p:cNvCxnSpPr>
            <a:cxnSpLocks/>
          </p:cNvCxnSpPr>
          <p:nvPr/>
        </p:nvCxnSpPr>
        <p:spPr>
          <a:xfrm>
            <a:off x="9460787" y="6050137"/>
            <a:ext cx="1" cy="80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031F8C9-3D32-43E1-90FE-E4AC9359129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460788" y="7282485"/>
            <a:ext cx="3520" cy="79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71DCA7-A52C-4567-89B1-DA53D7A273F9}"/>
              </a:ext>
            </a:extLst>
          </p:cNvPr>
          <p:cNvSpPr txBox="1"/>
          <p:nvPr/>
        </p:nvSpPr>
        <p:spPr>
          <a:xfrm>
            <a:off x="7847875" y="8091594"/>
            <a:ext cx="479618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49D08D-BDA1-4618-9EB3-DB3E355772E4}"/>
              </a:ext>
            </a:extLst>
          </p:cNvPr>
          <p:cNvSpPr txBox="1"/>
          <p:nvPr/>
        </p:nvSpPr>
        <p:spPr>
          <a:xfrm>
            <a:off x="11353018" y="7097820"/>
            <a:ext cx="479618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B1B38F-733B-41B3-A062-A552DC7FF596}"/>
              </a:ext>
            </a:extLst>
          </p:cNvPr>
          <p:cNvSpPr txBox="1"/>
          <p:nvPr/>
        </p:nvSpPr>
        <p:spPr>
          <a:xfrm>
            <a:off x="11365836" y="5875072"/>
            <a:ext cx="479618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171566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D74EB153-44B5-4370-96A4-EAA1258BB648}"/>
              </a:ext>
            </a:extLst>
          </p:cNvPr>
          <p:cNvSpPr/>
          <p:nvPr/>
        </p:nvSpPr>
        <p:spPr>
          <a:xfrm>
            <a:off x="3529636" y="4031627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3B61C5B0-8E38-47A6-840C-5582131560BE}"/>
              </a:ext>
            </a:extLst>
          </p:cNvPr>
          <p:cNvCxnSpPr>
            <a:stCxn id="62" idx="0"/>
            <a:endCxn id="62" idx="2"/>
          </p:cNvCxnSpPr>
          <p:nvPr/>
        </p:nvCxnSpPr>
        <p:spPr>
          <a:xfrm>
            <a:off x="4527856" y="4031627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0B13D157-428F-4F2F-A75E-C98B7DADB134}"/>
              </a:ext>
            </a:extLst>
          </p:cNvPr>
          <p:cNvSpPr/>
          <p:nvPr/>
        </p:nvSpPr>
        <p:spPr>
          <a:xfrm>
            <a:off x="5897880" y="4036184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EB494E31-AE82-4045-B89C-A6E12BF6196C}"/>
              </a:ext>
            </a:extLst>
          </p:cNvPr>
          <p:cNvCxnSpPr>
            <a:stCxn id="64" idx="0"/>
            <a:endCxn id="64" idx="2"/>
          </p:cNvCxnSpPr>
          <p:nvPr/>
        </p:nvCxnSpPr>
        <p:spPr>
          <a:xfrm>
            <a:off x="6896100" y="4036184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FF90E388-0169-41B8-8E05-EC944FBE81DB}"/>
              </a:ext>
            </a:extLst>
          </p:cNvPr>
          <p:cNvSpPr/>
          <p:nvPr/>
        </p:nvSpPr>
        <p:spPr>
          <a:xfrm>
            <a:off x="5897880" y="5263974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B94EFFBC-CD53-4901-A4C8-8760C78F5FB3}"/>
              </a:ext>
            </a:extLst>
          </p:cNvPr>
          <p:cNvCxnSpPr>
            <a:cxnSpLocks/>
            <a:stCxn id="66" idx="0"/>
            <a:endCxn id="66" idx="2"/>
          </p:cNvCxnSpPr>
          <p:nvPr/>
        </p:nvCxnSpPr>
        <p:spPr>
          <a:xfrm>
            <a:off x="6896100" y="5263974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9CF12AA7-180C-4364-85CB-7116812B0A6C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017418" y="4459094"/>
            <a:ext cx="88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0BF1D626-62F4-488B-B7D1-6B406BDD843B}"/>
              </a:ext>
            </a:extLst>
          </p:cNvPr>
          <p:cNvCxnSpPr>
            <a:cxnSpLocks/>
          </p:cNvCxnSpPr>
          <p:nvPr/>
        </p:nvCxnSpPr>
        <p:spPr>
          <a:xfrm>
            <a:off x="4014143" y="4449495"/>
            <a:ext cx="0" cy="79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7E7ACB5B-64D7-40CF-9538-4731BCFC46B8}"/>
              </a:ext>
            </a:extLst>
          </p:cNvPr>
          <p:cNvCxnSpPr>
            <a:cxnSpLocks/>
          </p:cNvCxnSpPr>
          <p:nvPr/>
        </p:nvCxnSpPr>
        <p:spPr>
          <a:xfrm>
            <a:off x="7335932" y="4459094"/>
            <a:ext cx="95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91D0C648-B290-4719-940D-A85FF9918EBF}"/>
              </a:ext>
            </a:extLst>
          </p:cNvPr>
          <p:cNvCxnSpPr>
            <a:cxnSpLocks/>
          </p:cNvCxnSpPr>
          <p:nvPr/>
        </p:nvCxnSpPr>
        <p:spPr>
          <a:xfrm flipH="1">
            <a:off x="7401886" y="5691986"/>
            <a:ext cx="1537" cy="79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ABA48F4-65DC-4FF5-B41F-DD1B1735B53D}"/>
              </a:ext>
            </a:extLst>
          </p:cNvPr>
          <p:cNvCxnSpPr>
            <a:cxnSpLocks/>
          </p:cNvCxnSpPr>
          <p:nvPr/>
        </p:nvCxnSpPr>
        <p:spPr>
          <a:xfrm>
            <a:off x="6390318" y="4454537"/>
            <a:ext cx="1" cy="80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4829945-24B2-4E56-A15E-9DD57BB9418A}"/>
              </a:ext>
            </a:extLst>
          </p:cNvPr>
          <p:cNvCxnSpPr>
            <a:cxnSpLocks/>
          </p:cNvCxnSpPr>
          <p:nvPr/>
        </p:nvCxnSpPr>
        <p:spPr>
          <a:xfrm flipH="1">
            <a:off x="6376970" y="5702557"/>
            <a:ext cx="1333" cy="133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47B7F569-E425-46E3-BBB5-AF2846AB0FE7}"/>
              </a:ext>
            </a:extLst>
          </p:cNvPr>
          <p:cNvSpPr/>
          <p:nvPr/>
        </p:nvSpPr>
        <p:spPr>
          <a:xfrm>
            <a:off x="3499863" y="5257843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6B15C06B-01D1-4AC5-8814-9B237DBC6195}"/>
              </a:ext>
            </a:extLst>
          </p:cNvPr>
          <p:cNvCxnSpPr>
            <a:cxnSpLocks/>
            <a:stCxn id="75" idx="0"/>
            <a:endCxn id="75" idx="2"/>
          </p:cNvCxnSpPr>
          <p:nvPr/>
        </p:nvCxnSpPr>
        <p:spPr>
          <a:xfrm>
            <a:off x="4498083" y="5257843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61FFB1C-0425-4B3E-AACD-4432B2176A90}"/>
              </a:ext>
            </a:extLst>
          </p:cNvPr>
          <p:cNvSpPr txBox="1"/>
          <p:nvPr/>
        </p:nvSpPr>
        <p:spPr>
          <a:xfrm>
            <a:off x="4777609" y="6479503"/>
            <a:ext cx="479618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2D5FF69B-B492-45E6-B5A0-86E4C472BD3E}"/>
              </a:ext>
            </a:extLst>
          </p:cNvPr>
          <p:cNvCxnSpPr>
            <a:cxnSpLocks/>
          </p:cNvCxnSpPr>
          <p:nvPr/>
        </p:nvCxnSpPr>
        <p:spPr>
          <a:xfrm>
            <a:off x="5005404" y="5685856"/>
            <a:ext cx="0" cy="79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A29FE44-0442-4BA8-8EF5-58B6BC667BDC}"/>
              </a:ext>
            </a:extLst>
          </p:cNvPr>
          <p:cNvSpPr txBox="1"/>
          <p:nvPr/>
        </p:nvSpPr>
        <p:spPr>
          <a:xfrm>
            <a:off x="3555628" y="6479503"/>
            <a:ext cx="91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TOOL1</a:t>
            </a:r>
          </a:p>
        </p:txBody>
      </p: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CB47EC0D-8525-4916-90C7-4068A00DC0E0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4011362" y="5683872"/>
            <a:ext cx="65" cy="79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CD1B270A-7C57-411D-BC8B-5BAE55A63AC7}"/>
              </a:ext>
            </a:extLst>
          </p:cNvPr>
          <p:cNvSpPr/>
          <p:nvPr/>
        </p:nvSpPr>
        <p:spPr>
          <a:xfrm>
            <a:off x="8282549" y="4026585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A11C79A9-D56E-4A3F-9171-DA65940BF3BE}"/>
              </a:ext>
            </a:extLst>
          </p:cNvPr>
          <p:cNvCxnSpPr>
            <a:stCxn id="81" idx="0"/>
            <a:endCxn id="81" idx="2"/>
          </p:cNvCxnSpPr>
          <p:nvPr/>
        </p:nvCxnSpPr>
        <p:spPr>
          <a:xfrm>
            <a:off x="9280769" y="4026585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602A849D-BE3F-45D7-9DBC-6137DE13DD5E}"/>
              </a:ext>
            </a:extLst>
          </p:cNvPr>
          <p:cNvSpPr/>
          <p:nvPr/>
        </p:nvSpPr>
        <p:spPr>
          <a:xfrm>
            <a:off x="8282549" y="5254375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B5B61AD7-EAB1-410E-BB51-E6D73F28F543}"/>
              </a:ext>
            </a:extLst>
          </p:cNvPr>
          <p:cNvCxnSpPr>
            <a:cxnSpLocks/>
            <a:stCxn id="83" idx="0"/>
            <a:endCxn id="83" idx="2"/>
          </p:cNvCxnSpPr>
          <p:nvPr/>
        </p:nvCxnSpPr>
        <p:spPr>
          <a:xfrm>
            <a:off x="9280769" y="5254375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9C9D8988-5FC6-43C4-A02B-88C0DA9AA3F2}"/>
              </a:ext>
            </a:extLst>
          </p:cNvPr>
          <p:cNvCxnSpPr>
            <a:cxnSpLocks/>
          </p:cNvCxnSpPr>
          <p:nvPr/>
        </p:nvCxnSpPr>
        <p:spPr>
          <a:xfrm>
            <a:off x="9720601" y="4444940"/>
            <a:ext cx="955459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5F5CC309-D65E-4A03-93A4-A5DE5C259B95}"/>
              </a:ext>
            </a:extLst>
          </p:cNvPr>
          <p:cNvCxnSpPr>
            <a:cxnSpLocks/>
          </p:cNvCxnSpPr>
          <p:nvPr/>
        </p:nvCxnSpPr>
        <p:spPr>
          <a:xfrm flipV="1">
            <a:off x="9788090" y="5677285"/>
            <a:ext cx="887968" cy="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19420A12-A334-42A1-A8A9-07B6C69D9AF4}"/>
              </a:ext>
            </a:extLst>
          </p:cNvPr>
          <p:cNvCxnSpPr>
            <a:cxnSpLocks/>
          </p:cNvCxnSpPr>
          <p:nvPr/>
        </p:nvCxnSpPr>
        <p:spPr>
          <a:xfrm>
            <a:off x="8774987" y="4444938"/>
            <a:ext cx="1" cy="80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57A710D5-3BBD-44EA-B0EC-7E566E9D4D6B}"/>
              </a:ext>
            </a:extLst>
          </p:cNvPr>
          <p:cNvCxnSpPr>
            <a:cxnSpLocks/>
          </p:cNvCxnSpPr>
          <p:nvPr/>
        </p:nvCxnSpPr>
        <p:spPr>
          <a:xfrm>
            <a:off x="8774985" y="5677287"/>
            <a:ext cx="0" cy="138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71F908F-784E-4DA6-AB0A-6056C735A61C}"/>
              </a:ext>
            </a:extLst>
          </p:cNvPr>
          <p:cNvSpPr txBox="1"/>
          <p:nvPr/>
        </p:nvSpPr>
        <p:spPr>
          <a:xfrm>
            <a:off x="7162075" y="6486395"/>
            <a:ext cx="479618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F73DE0-DF57-4E00-B1B0-E77F7665ABB2}"/>
              </a:ext>
            </a:extLst>
          </p:cNvPr>
          <p:cNvSpPr txBox="1"/>
          <p:nvPr/>
        </p:nvSpPr>
        <p:spPr>
          <a:xfrm>
            <a:off x="10667218" y="5492621"/>
            <a:ext cx="479618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0A59979-9BFF-4C16-933B-D236D169DE54}"/>
              </a:ext>
            </a:extLst>
          </p:cNvPr>
          <p:cNvSpPr txBox="1"/>
          <p:nvPr/>
        </p:nvSpPr>
        <p:spPr>
          <a:xfrm>
            <a:off x="10680036" y="4269873"/>
            <a:ext cx="479618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B013EF62-4DA9-4F01-9EC6-78BC0A294EF1}"/>
              </a:ext>
            </a:extLst>
          </p:cNvPr>
          <p:cNvSpPr/>
          <p:nvPr/>
        </p:nvSpPr>
        <p:spPr>
          <a:xfrm>
            <a:off x="5897880" y="7040880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id="{FEC7040E-19E4-42EE-BCC6-DEB8D7BD6A0E}"/>
              </a:ext>
            </a:extLst>
          </p:cNvPr>
          <p:cNvCxnSpPr>
            <a:cxnSpLocks/>
            <a:stCxn id="93" idx="0"/>
            <a:endCxn id="93" idx="2"/>
          </p:cNvCxnSpPr>
          <p:nvPr/>
        </p:nvCxnSpPr>
        <p:spPr>
          <a:xfrm>
            <a:off x="6896100" y="7040880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8D161251-62D3-428C-BCBD-9A95AB32D5A7}"/>
              </a:ext>
            </a:extLst>
          </p:cNvPr>
          <p:cNvCxnSpPr>
            <a:cxnSpLocks/>
          </p:cNvCxnSpPr>
          <p:nvPr/>
        </p:nvCxnSpPr>
        <p:spPr>
          <a:xfrm flipH="1">
            <a:off x="7401886" y="7468892"/>
            <a:ext cx="1537" cy="79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1E9E6467-5D81-44F1-AB86-36305D44DA10}"/>
              </a:ext>
            </a:extLst>
          </p:cNvPr>
          <p:cNvCxnSpPr>
            <a:cxnSpLocks/>
          </p:cNvCxnSpPr>
          <p:nvPr/>
        </p:nvCxnSpPr>
        <p:spPr>
          <a:xfrm flipH="1">
            <a:off x="6378302" y="7479461"/>
            <a:ext cx="1" cy="78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F55D712-2EF2-4C4B-A85B-1F011FA51E46}"/>
              </a:ext>
            </a:extLst>
          </p:cNvPr>
          <p:cNvSpPr txBox="1"/>
          <p:nvPr/>
        </p:nvSpPr>
        <p:spPr>
          <a:xfrm>
            <a:off x="7162075" y="8263301"/>
            <a:ext cx="479618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B5F5E650-08AA-45AF-BEB1-63A79EE79D35}"/>
              </a:ext>
            </a:extLst>
          </p:cNvPr>
          <p:cNvSpPr/>
          <p:nvPr/>
        </p:nvSpPr>
        <p:spPr>
          <a:xfrm>
            <a:off x="8282549" y="7057566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257BF667-EC7C-4C3C-A732-46475BBDD66F}"/>
              </a:ext>
            </a:extLst>
          </p:cNvPr>
          <p:cNvCxnSpPr>
            <a:cxnSpLocks/>
            <a:stCxn id="98" idx="0"/>
            <a:endCxn id="98" idx="2"/>
          </p:cNvCxnSpPr>
          <p:nvPr/>
        </p:nvCxnSpPr>
        <p:spPr>
          <a:xfrm>
            <a:off x="9280769" y="7057566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05A86094-AC17-4318-8769-5BD46C94141A}"/>
              </a:ext>
            </a:extLst>
          </p:cNvPr>
          <p:cNvCxnSpPr>
            <a:cxnSpLocks/>
          </p:cNvCxnSpPr>
          <p:nvPr/>
        </p:nvCxnSpPr>
        <p:spPr>
          <a:xfrm flipH="1">
            <a:off x="9786555" y="7485578"/>
            <a:ext cx="1537" cy="79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B9B19710-7851-4F47-A629-C1F3F7A12B67}"/>
              </a:ext>
            </a:extLst>
          </p:cNvPr>
          <p:cNvCxnSpPr>
            <a:cxnSpLocks/>
          </p:cNvCxnSpPr>
          <p:nvPr/>
        </p:nvCxnSpPr>
        <p:spPr>
          <a:xfrm flipH="1">
            <a:off x="8762971" y="7496147"/>
            <a:ext cx="1" cy="78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78C3A07-CC3A-4C65-BF6E-DB6AD9C3C5B1}"/>
              </a:ext>
            </a:extLst>
          </p:cNvPr>
          <p:cNvSpPr txBox="1"/>
          <p:nvPr/>
        </p:nvSpPr>
        <p:spPr>
          <a:xfrm>
            <a:off x="9546744" y="8279987"/>
            <a:ext cx="479618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1D3C45-3620-456A-AE62-9B5D1E64713E}"/>
              </a:ext>
            </a:extLst>
          </p:cNvPr>
          <p:cNvSpPr txBox="1"/>
          <p:nvPr/>
        </p:nvSpPr>
        <p:spPr>
          <a:xfrm>
            <a:off x="6060215" y="8263300"/>
            <a:ext cx="936475" cy="55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9E10AC2-FD3D-4DCF-8386-48A1C6448DB7}"/>
              </a:ext>
            </a:extLst>
          </p:cNvPr>
          <p:cNvSpPr txBox="1"/>
          <p:nvPr/>
        </p:nvSpPr>
        <p:spPr>
          <a:xfrm>
            <a:off x="8516862" y="8277712"/>
            <a:ext cx="721672" cy="55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</a:t>
            </a:r>
          </a:p>
        </p:txBody>
      </p:sp>
    </p:spTree>
    <p:extLst>
      <p:ext uri="{BB962C8B-B14F-4D97-AF65-F5344CB8AC3E}">
        <p14:creationId xmlns:p14="http://schemas.microsoft.com/office/powerpoint/2010/main" val="209648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597CAF8D-0433-4D47-99C1-F32E0E4D8F22}"/>
              </a:ext>
            </a:extLst>
          </p:cNvPr>
          <p:cNvSpPr/>
          <p:nvPr/>
        </p:nvSpPr>
        <p:spPr>
          <a:xfrm>
            <a:off x="699350" y="5035390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9A6147B2-D9C1-46FB-B0F8-44A7E16FDE5D}"/>
              </a:ext>
            </a:extLst>
          </p:cNvPr>
          <p:cNvCxnSpPr>
            <a:stCxn id="121" idx="0"/>
            <a:endCxn id="121" idx="2"/>
          </p:cNvCxnSpPr>
          <p:nvPr/>
        </p:nvCxnSpPr>
        <p:spPr>
          <a:xfrm>
            <a:off x="1697570" y="5035390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780F45C6-6717-4E8C-9027-6EEA750D24D9}"/>
              </a:ext>
            </a:extLst>
          </p:cNvPr>
          <p:cNvSpPr/>
          <p:nvPr/>
        </p:nvSpPr>
        <p:spPr>
          <a:xfrm>
            <a:off x="3067594" y="5039947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Прямая соединительная линия 124">
            <a:extLst>
              <a:ext uri="{FF2B5EF4-FFF2-40B4-BE49-F238E27FC236}">
                <a16:creationId xmlns:a16="http://schemas.microsoft.com/office/drawing/2014/main" id="{A9907CE3-F60B-46D7-B48D-31260513ECA8}"/>
              </a:ext>
            </a:extLst>
          </p:cNvPr>
          <p:cNvCxnSpPr>
            <a:stCxn id="124" idx="0"/>
            <a:endCxn id="124" idx="2"/>
          </p:cNvCxnSpPr>
          <p:nvPr/>
        </p:nvCxnSpPr>
        <p:spPr>
          <a:xfrm>
            <a:off x="4065814" y="5039947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0BBD54A-FC6E-4B32-B8ED-67BC42641F5F}"/>
              </a:ext>
            </a:extLst>
          </p:cNvPr>
          <p:cNvSpPr txBox="1"/>
          <p:nvPr/>
        </p:nvSpPr>
        <p:spPr>
          <a:xfrm>
            <a:off x="3230455" y="6261607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CADA8734-C1C7-4331-92DC-E1C1ED2042E0}"/>
              </a:ext>
            </a:extLst>
          </p:cNvPr>
          <p:cNvSpPr/>
          <p:nvPr/>
        </p:nvSpPr>
        <p:spPr>
          <a:xfrm>
            <a:off x="5393612" y="5035390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Прямая соединительная линия 127">
            <a:extLst>
              <a:ext uri="{FF2B5EF4-FFF2-40B4-BE49-F238E27FC236}">
                <a16:creationId xmlns:a16="http://schemas.microsoft.com/office/drawing/2014/main" id="{4FA784DC-6B26-42EE-9FDA-CC110CB7C2A8}"/>
              </a:ext>
            </a:extLst>
          </p:cNvPr>
          <p:cNvCxnSpPr>
            <a:cxnSpLocks/>
            <a:stCxn id="127" idx="0"/>
            <a:endCxn id="127" idx="2"/>
          </p:cNvCxnSpPr>
          <p:nvPr/>
        </p:nvCxnSpPr>
        <p:spPr>
          <a:xfrm>
            <a:off x="6391832" y="5035390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1627F3D-9034-459A-9265-ED152E15EA5A}"/>
              </a:ext>
            </a:extLst>
          </p:cNvPr>
          <p:cNvSpPr txBox="1"/>
          <p:nvPr/>
        </p:nvSpPr>
        <p:spPr>
          <a:xfrm>
            <a:off x="5543908" y="6256566"/>
            <a:ext cx="70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</a:p>
        </p:txBody>
      </p: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ABBF2B70-561B-49CE-9B76-14D95A8DB2B5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2187132" y="5458301"/>
            <a:ext cx="880462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D1264EC6-0C80-4459-BEC2-98150DFD015F}"/>
              </a:ext>
            </a:extLst>
          </p:cNvPr>
          <p:cNvCxnSpPr>
            <a:cxnSpLocks/>
          </p:cNvCxnSpPr>
          <p:nvPr/>
        </p:nvCxnSpPr>
        <p:spPr>
          <a:xfrm>
            <a:off x="1183857" y="5453258"/>
            <a:ext cx="0" cy="79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860A4A98-C8EF-4546-AF83-62FA57A1AD58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4505644" y="5458300"/>
            <a:ext cx="887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3D1D8F89-DAE0-41DB-BFAF-2E15A4CE260F}"/>
              </a:ext>
            </a:extLst>
          </p:cNvPr>
          <p:cNvCxnSpPr>
            <a:cxnSpLocks/>
          </p:cNvCxnSpPr>
          <p:nvPr/>
        </p:nvCxnSpPr>
        <p:spPr>
          <a:xfrm flipV="1">
            <a:off x="6899154" y="5458302"/>
            <a:ext cx="887967" cy="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D1A08C4E-77B9-45C2-AED5-996C7D038E91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3560032" y="5458300"/>
            <a:ext cx="1" cy="80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CF0B1F0A-92BF-4481-A8C9-3DB4037FDAA9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892722" y="5453259"/>
            <a:ext cx="2752" cy="80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9F01F993-A0E0-472D-91B2-B7558044D792}"/>
              </a:ext>
            </a:extLst>
          </p:cNvPr>
          <p:cNvSpPr/>
          <p:nvPr/>
        </p:nvSpPr>
        <p:spPr>
          <a:xfrm>
            <a:off x="7795312" y="5030348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Прямая соединительная линия 137">
            <a:extLst>
              <a:ext uri="{FF2B5EF4-FFF2-40B4-BE49-F238E27FC236}">
                <a16:creationId xmlns:a16="http://schemas.microsoft.com/office/drawing/2014/main" id="{E9B33E11-C00F-461B-9A46-DB2C91ADCB87}"/>
              </a:ext>
            </a:extLst>
          </p:cNvPr>
          <p:cNvCxnSpPr>
            <a:stCxn id="137" idx="0"/>
            <a:endCxn id="137" idx="2"/>
          </p:cNvCxnSpPr>
          <p:nvPr/>
        </p:nvCxnSpPr>
        <p:spPr>
          <a:xfrm>
            <a:off x="8793532" y="5030348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6E1DA5ED-6C6E-4DEF-9FC7-2E38123834A7}"/>
              </a:ext>
            </a:extLst>
          </p:cNvPr>
          <p:cNvSpPr/>
          <p:nvPr/>
        </p:nvSpPr>
        <p:spPr>
          <a:xfrm>
            <a:off x="10180630" y="6246480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5B2600BF-BF3E-43EC-97D1-801057EE6D81}"/>
              </a:ext>
            </a:extLst>
          </p:cNvPr>
          <p:cNvCxnSpPr>
            <a:stCxn id="140" idx="0"/>
            <a:endCxn id="140" idx="2"/>
          </p:cNvCxnSpPr>
          <p:nvPr/>
        </p:nvCxnSpPr>
        <p:spPr>
          <a:xfrm>
            <a:off x="11178850" y="6246480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B2F63D2-35D6-49ED-BAEE-5757A6AB8057}"/>
              </a:ext>
            </a:extLst>
          </p:cNvPr>
          <p:cNvSpPr/>
          <p:nvPr/>
        </p:nvSpPr>
        <p:spPr>
          <a:xfrm>
            <a:off x="12574139" y="7482699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Прямая соединительная линия 142">
            <a:extLst>
              <a:ext uri="{FF2B5EF4-FFF2-40B4-BE49-F238E27FC236}">
                <a16:creationId xmlns:a16="http://schemas.microsoft.com/office/drawing/2014/main" id="{BF552B40-DC8F-4EFA-874E-7C17A68BEED6}"/>
              </a:ext>
            </a:extLst>
          </p:cNvPr>
          <p:cNvCxnSpPr>
            <a:cxnSpLocks/>
            <a:stCxn id="142" idx="0"/>
            <a:endCxn id="142" idx="2"/>
          </p:cNvCxnSpPr>
          <p:nvPr/>
        </p:nvCxnSpPr>
        <p:spPr>
          <a:xfrm>
            <a:off x="13572359" y="7482699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0D045007-B23A-4E6B-8DA6-0605E8205CA2}"/>
              </a:ext>
            </a:extLst>
          </p:cNvPr>
          <p:cNvCxnSpPr>
            <a:cxnSpLocks/>
          </p:cNvCxnSpPr>
          <p:nvPr/>
        </p:nvCxnSpPr>
        <p:spPr>
          <a:xfrm>
            <a:off x="8279819" y="5448216"/>
            <a:ext cx="0" cy="79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Прямая со стрелкой 146">
            <a:extLst>
              <a:ext uri="{FF2B5EF4-FFF2-40B4-BE49-F238E27FC236}">
                <a16:creationId xmlns:a16="http://schemas.microsoft.com/office/drawing/2014/main" id="{5ECC6606-0C15-4877-A3DA-AC8DB10A9419}"/>
              </a:ext>
            </a:extLst>
          </p:cNvPr>
          <p:cNvCxnSpPr>
            <a:cxnSpLocks/>
          </p:cNvCxnSpPr>
          <p:nvPr/>
        </p:nvCxnSpPr>
        <p:spPr>
          <a:xfrm>
            <a:off x="11618680" y="6664833"/>
            <a:ext cx="841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Прямая со стрелкой 147">
            <a:extLst>
              <a:ext uri="{FF2B5EF4-FFF2-40B4-BE49-F238E27FC236}">
                <a16:creationId xmlns:a16="http://schemas.microsoft.com/office/drawing/2014/main" id="{39EE840B-FF7F-4AC1-ACFD-C48D17E1EC11}"/>
              </a:ext>
            </a:extLst>
          </p:cNvPr>
          <p:cNvCxnSpPr>
            <a:cxnSpLocks/>
          </p:cNvCxnSpPr>
          <p:nvPr/>
        </p:nvCxnSpPr>
        <p:spPr>
          <a:xfrm flipV="1">
            <a:off x="14079681" y="7905611"/>
            <a:ext cx="887967" cy="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Прямая со стрелкой 148">
            <a:extLst>
              <a:ext uri="{FF2B5EF4-FFF2-40B4-BE49-F238E27FC236}">
                <a16:creationId xmlns:a16="http://schemas.microsoft.com/office/drawing/2014/main" id="{5619EFEB-D821-47AE-833C-1AD498F91E13}"/>
              </a:ext>
            </a:extLst>
          </p:cNvPr>
          <p:cNvCxnSpPr>
            <a:cxnSpLocks/>
          </p:cNvCxnSpPr>
          <p:nvPr/>
        </p:nvCxnSpPr>
        <p:spPr>
          <a:xfrm>
            <a:off x="10673068" y="6664833"/>
            <a:ext cx="1" cy="80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80543507-FE94-49A0-AEA8-6DB5EDEDC0C4}"/>
              </a:ext>
            </a:extLst>
          </p:cNvPr>
          <p:cNvCxnSpPr>
            <a:cxnSpLocks/>
          </p:cNvCxnSpPr>
          <p:nvPr/>
        </p:nvCxnSpPr>
        <p:spPr>
          <a:xfrm>
            <a:off x="13073249" y="7900568"/>
            <a:ext cx="2752" cy="80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4B110058-CEF0-4D0C-B7A1-DA948D59CC04}"/>
              </a:ext>
            </a:extLst>
          </p:cNvPr>
          <p:cNvSpPr/>
          <p:nvPr/>
        </p:nvSpPr>
        <p:spPr>
          <a:xfrm>
            <a:off x="12574139" y="8715104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Прямая соединительная линия 151">
            <a:extLst>
              <a:ext uri="{FF2B5EF4-FFF2-40B4-BE49-F238E27FC236}">
                <a16:creationId xmlns:a16="http://schemas.microsoft.com/office/drawing/2014/main" id="{0D95B45C-3AFE-486D-9271-7C9BDEF00F1D}"/>
              </a:ext>
            </a:extLst>
          </p:cNvPr>
          <p:cNvCxnSpPr>
            <a:cxnSpLocks/>
            <a:stCxn id="151" idx="0"/>
            <a:endCxn id="151" idx="2"/>
          </p:cNvCxnSpPr>
          <p:nvPr/>
        </p:nvCxnSpPr>
        <p:spPr>
          <a:xfrm>
            <a:off x="13572359" y="8715104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864FD30-906B-4717-A5A8-B9A2504BCC5F}"/>
              </a:ext>
            </a:extLst>
          </p:cNvPr>
          <p:cNvSpPr txBox="1"/>
          <p:nvPr/>
        </p:nvSpPr>
        <p:spPr>
          <a:xfrm>
            <a:off x="12724435" y="9936280"/>
            <a:ext cx="70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81835C28-0550-466B-A131-C5B9A63045A3}"/>
              </a:ext>
            </a:extLst>
          </p:cNvPr>
          <p:cNvCxnSpPr>
            <a:cxnSpLocks/>
          </p:cNvCxnSpPr>
          <p:nvPr/>
        </p:nvCxnSpPr>
        <p:spPr>
          <a:xfrm flipV="1">
            <a:off x="14079681" y="9138016"/>
            <a:ext cx="887967" cy="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Прямая со стрелкой 154">
            <a:extLst>
              <a:ext uri="{FF2B5EF4-FFF2-40B4-BE49-F238E27FC236}">
                <a16:creationId xmlns:a16="http://schemas.microsoft.com/office/drawing/2014/main" id="{21E737F8-0F7A-45F8-A109-23B3A62EFB77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13073249" y="9132973"/>
            <a:ext cx="2752" cy="80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E6F3A719-6D31-4DAB-8D77-D6408399D28D}"/>
              </a:ext>
            </a:extLst>
          </p:cNvPr>
          <p:cNvSpPr/>
          <p:nvPr/>
        </p:nvSpPr>
        <p:spPr>
          <a:xfrm>
            <a:off x="693585" y="6246480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CF5EA13C-A2FA-4D88-8898-C799E3640718}"/>
              </a:ext>
            </a:extLst>
          </p:cNvPr>
          <p:cNvCxnSpPr>
            <a:cxnSpLocks/>
            <a:stCxn id="162" idx="0"/>
            <a:endCxn id="162" idx="2"/>
          </p:cNvCxnSpPr>
          <p:nvPr/>
        </p:nvCxnSpPr>
        <p:spPr>
          <a:xfrm>
            <a:off x="1691805" y="6246480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8CD8ABD-B667-478A-9104-0CD2130CF0BA}"/>
              </a:ext>
            </a:extLst>
          </p:cNvPr>
          <p:cNvSpPr txBox="1"/>
          <p:nvPr/>
        </p:nvSpPr>
        <p:spPr>
          <a:xfrm>
            <a:off x="1936744" y="7468140"/>
            <a:ext cx="52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165" name="Прямая со стрелкой 164">
            <a:extLst>
              <a:ext uri="{FF2B5EF4-FFF2-40B4-BE49-F238E27FC236}">
                <a16:creationId xmlns:a16="http://schemas.microsoft.com/office/drawing/2014/main" id="{34CDAB43-23F3-4FAC-AE90-289F239868F7}"/>
              </a:ext>
            </a:extLst>
          </p:cNvPr>
          <p:cNvCxnSpPr>
            <a:cxnSpLocks/>
          </p:cNvCxnSpPr>
          <p:nvPr/>
        </p:nvCxnSpPr>
        <p:spPr>
          <a:xfrm>
            <a:off x="2199126" y="6674493"/>
            <a:ext cx="0" cy="79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87BC15F-498C-448D-9DAA-9F9C245EF138}"/>
              </a:ext>
            </a:extLst>
          </p:cNvPr>
          <p:cNvSpPr txBox="1"/>
          <p:nvPr/>
        </p:nvSpPr>
        <p:spPr>
          <a:xfrm>
            <a:off x="749350" y="7468140"/>
            <a:ext cx="91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</a:p>
        </p:txBody>
      </p:sp>
      <p:cxnSp>
        <p:nvCxnSpPr>
          <p:cNvPr id="167" name="Прямая со стрелкой 166">
            <a:extLst>
              <a:ext uri="{FF2B5EF4-FFF2-40B4-BE49-F238E27FC236}">
                <a16:creationId xmlns:a16="http://schemas.microsoft.com/office/drawing/2014/main" id="{32A6091C-7698-4FD0-B3D3-688CF3998CD8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1205084" y="6672509"/>
            <a:ext cx="65" cy="79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47B661A6-7892-4C5E-9B4D-76FED2620B11}"/>
              </a:ext>
            </a:extLst>
          </p:cNvPr>
          <p:cNvSpPr/>
          <p:nvPr/>
        </p:nvSpPr>
        <p:spPr>
          <a:xfrm>
            <a:off x="7787121" y="6246480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9" name="Прямая соединительная линия 168">
            <a:extLst>
              <a:ext uri="{FF2B5EF4-FFF2-40B4-BE49-F238E27FC236}">
                <a16:creationId xmlns:a16="http://schemas.microsoft.com/office/drawing/2014/main" id="{B868976C-AE64-4252-89B3-F2372BFCAB7A}"/>
              </a:ext>
            </a:extLst>
          </p:cNvPr>
          <p:cNvCxnSpPr>
            <a:cxnSpLocks/>
            <a:stCxn id="168" idx="0"/>
            <a:endCxn id="168" idx="2"/>
          </p:cNvCxnSpPr>
          <p:nvPr/>
        </p:nvCxnSpPr>
        <p:spPr>
          <a:xfrm>
            <a:off x="8785341" y="6246480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0BC0B39-6CCC-45D5-9A74-00631A31D401}"/>
              </a:ext>
            </a:extLst>
          </p:cNvPr>
          <p:cNvSpPr txBox="1"/>
          <p:nvPr/>
        </p:nvSpPr>
        <p:spPr>
          <a:xfrm>
            <a:off x="7842886" y="7468140"/>
            <a:ext cx="91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</p:txBody>
      </p:sp>
      <p:cxnSp>
        <p:nvCxnSpPr>
          <p:cNvPr id="173" name="Прямая со стрелкой 172">
            <a:extLst>
              <a:ext uri="{FF2B5EF4-FFF2-40B4-BE49-F238E27FC236}">
                <a16:creationId xmlns:a16="http://schemas.microsoft.com/office/drawing/2014/main" id="{3D56A844-F626-456B-B9AF-B43E6D12106E}"/>
              </a:ext>
            </a:extLst>
          </p:cNvPr>
          <p:cNvCxnSpPr>
            <a:cxnSpLocks/>
            <a:endCxn id="172" idx="0"/>
          </p:cNvCxnSpPr>
          <p:nvPr/>
        </p:nvCxnSpPr>
        <p:spPr>
          <a:xfrm>
            <a:off x="8298620" y="6672509"/>
            <a:ext cx="65" cy="79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Прямая со стрелкой 173">
            <a:extLst>
              <a:ext uri="{FF2B5EF4-FFF2-40B4-BE49-F238E27FC236}">
                <a16:creationId xmlns:a16="http://schemas.microsoft.com/office/drawing/2014/main" id="{FE0B3733-9F03-4B52-B29A-5463EAAB1FC5}"/>
              </a:ext>
            </a:extLst>
          </p:cNvPr>
          <p:cNvCxnSpPr>
            <a:cxnSpLocks/>
          </p:cNvCxnSpPr>
          <p:nvPr/>
        </p:nvCxnSpPr>
        <p:spPr>
          <a:xfrm>
            <a:off x="9292662" y="6672509"/>
            <a:ext cx="887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869E31C7-FD86-4A99-B8BD-343045C840D4}"/>
              </a:ext>
            </a:extLst>
          </p:cNvPr>
          <p:cNvSpPr/>
          <p:nvPr/>
        </p:nvSpPr>
        <p:spPr>
          <a:xfrm>
            <a:off x="10180630" y="7479580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Прямая соединительная линия 179">
            <a:extLst>
              <a:ext uri="{FF2B5EF4-FFF2-40B4-BE49-F238E27FC236}">
                <a16:creationId xmlns:a16="http://schemas.microsoft.com/office/drawing/2014/main" id="{D5F48B28-CE13-4A30-BEF9-518E801E3573}"/>
              </a:ext>
            </a:extLst>
          </p:cNvPr>
          <p:cNvCxnSpPr>
            <a:cxnSpLocks/>
            <a:stCxn id="179" idx="0"/>
            <a:endCxn id="179" idx="2"/>
          </p:cNvCxnSpPr>
          <p:nvPr/>
        </p:nvCxnSpPr>
        <p:spPr>
          <a:xfrm>
            <a:off x="11178850" y="7479580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5C39EACE-7D73-4FC9-92CB-E472DD581225}"/>
              </a:ext>
            </a:extLst>
          </p:cNvPr>
          <p:cNvSpPr txBox="1"/>
          <p:nvPr/>
        </p:nvSpPr>
        <p:spPr>
          <a:xfrm>
            <a:off x="10236395" y="8701240"/>
            <a:ext cx="90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</a:p>
        </p:txBody>
      </p:sp>
      <p:cxnSp>
        <p:nvCxnSpPr>
          <p:cNvPr id="182" name="Прямая со стрелкой 181">
            <a:extLst>
              <a:ext uri="{FF2B5EF4-FFF2-40B4-BE49-F238E27FC236}">
                <a16:creationId xmlns:a16="http://schemas.microsoft.com/office/drawing/2014/main" id="{DD3CCD75-A95D-4933-9733-E6A8E13BB517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10688055" y="7905609"/>
            <a:ext cx="4074" cy="79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Прямая со стрелкой 182">
            <a:extLst>
              <a:ext uri="{FF2B5EF4-FFF2-40B4-BE49-F238E27FC236}">
                <a16:creationId xmlns:a16="http://schemas.microsoft.com/office/drawing/2014/main" id="{31DC0FE5-3336-45AE-80DE-CB3AEC2867DB}"/>
              </a:ext>
            </a:extLst>
          </p:cNvPr>
          <p:cNvCxnSpPr>
            <a:cxnSpLocks/>
          </p:cNvCxnSpPr>
          <p:nvPr/>
        </p:nvCxnSpPr>
        <p:spPr>
          <a:xfrm>
            <a:off x="11686171" y="7905609"/>
            <a:ext cx="887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9B4A8661-51A7-4B2F-B41A-F45452246015}"/>
              </a:ext>
            </a:extLst>
          </p:cNvPr>
          <p:cNvCxnSpPr>
            <a:cxnSpLocks/>
          </p:cNvCxnSpPr>
          <p:nvPr/>
        </p:nvCxnSpPr>
        <p:spPr>
          <a:xfrm>
            <a:off x="9292662" y="5458300"/>
            <a:ext cx="887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F824F252-CB55-4EB6-9551-4D9574FAAE7A}"/>
              </a:ext>
            </a:extLst>
          </p:cNvPr>
          <p:cNvSpPr txBox="1"/>
          <p:nvPr/>
        </p:nvSpPr>
        <p:spPr>
          <a:xfrm>
            <a:off x="12460514" y="6480167"/>
            <a:ext cx="52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ABF7587-B92C-4D9C-810C-1AE8EE863AA4}"/>
              </a:ext>
            </a:extLst>
          </p:cNvPr>
          <p:cNvSpPr txBox="1"/>
          <p:nvPr/>
        </p:nvSpPr>
        <p:spPr>
          <a:xfrm>
            <a:off x="10154996" y="5263550"/>
            <a:ext cx="52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CFA0FD4-65EB-4A9D-83F6-20E0773DC106}"/>
              </a:ext>
            </a:extLst>
          </p:cNvPr>
          <p:cNvSpPr txBox="1"/>
          <p:nvPr/>
        </p:nvSpPr>
        <p:spPr>
          <a:xfrm>
            <a:off x="14967648" y="7723497"/>
            <a:ext cx="52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5A5A4D22-4655-4512-96A7-6EE210EA6B86}"/>
              </a:ext>
            </a:extLst>
          </p:cNvPr>
          <p:cNvSpPr/>
          <p:nvPr/>
        </p:nvSpPr>
        <p:spPr>
          <a:xfrm>
            <a:off x="14967648" y="8720210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7" name="Прямая соединительная линия 196">
            <a:extLst>
              <a:ext uri="{FF2B5EF4-FFF2-40B4-BE49-F238E27FC236}">
                <a16:creationId xmlns:a16="http://schemas.microsoft.com/office/drawing/2014/main" id="{744B7D11-0BF9-4DF6-B1FB-E34A3BA9C4BD}"/>
              </a:ext>
            </a:extLst>
          </p:cNvPr>
          <p:cNvCxnSpPr>
            <a:cxnSpLocks/>
            <a:stCxn id="196" idx="0"/>
            <a:endCxn id="196" idx="2"/>
          </p:cNvCxnSpPr>
          <p:nvPr/>
        </p:nvCxnSpPr>
        <p:spPr>
          <a:xfrm>
            <a:off x="15965868" y="8720210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FFC6DEB-DCF5-4E5E-8D6C-5964FCEB5F09}"/>
              </a:ext>
            </a:extLst>
          </p:cNvPr>
          <p:cNvSpPr txBox="1"/>
          <p:nvPr/>
        </p:nvSpPr>
        <p:spPr>
          <a:xfrm>
            <a:off x="15117944" y="9941386"/>
            <a:ext cx="70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FBA18AF1-2CEC-4D4C-A3D0-1E4942EF8BA0}"/>
              </a:ext>
            </a:extLst>
          </p:cNvPr>
          <p:cNvCxnSpPr>
            <a:cxnSpLocks/>
          </p:cNvCxnSpPr>
          <p:nvPr/>
        </p:nvCxnSpPr>
        <p:spPr>
          <a:xfrm flipV="1">
            <a:off x="16473190" y="9143122"/>
            <a:ext cx="887967" cy="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id="{FD34959B-EF66-4BA4-8AAE-0BC997CB19E9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15466758" y="9138079"/>
            <a:ext cx="2752" cy="80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7D0CA02B-9783-48EE-98C2-444D9AA45E66}"/>
              </a:ext>
            </a:extLst>
          </p:cNvPr>
          <p:cNvSpPr txBox="1"/>
          <p:nvPr/>
        </p:nvSpPr>
        <p:spPr>
          <a:xfrm>
            <a:off x="17358405" y="8955902"/>
            <a:ext cx="52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238294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084D8DD-14AB-4CDB-BB13-56E7882270BB}"/>
              </a:ext>
            </a:extLst>
          </p:cNvPr>
          <p:cNvSpPr/>
          <p:nvPr/>
        </p:nvSpPr>
        <p:spPr>
          <a:xfrm>
            <a:off x="5976587" y="3544845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700D190-8ABA-48AE-9BCA-B3FEB0CC519E}"/>
              </a:ext>
            </a:extLst>
          </p:cNvPr>
          <p:cNvCxnSpPr>
            <a:stCxn id="26" idx="0"/>
            <a:endCxn id="26" idx="2"/>
          </p:cNvCxnSpPr>
          <p:nvPr/>
        </p:nvCxnSpPr>
        <p:spPr>
          <a:xfrm>
            <a:off x="6974807" y="3544845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03B6E25-23C9-4859-A24B-13A495156DDC}"/>
              </a:ext>
            </a:extLst>
          </p:cNvPr>
          <p:cNvSpPr/>
          <p:nvPr/>
        </p:nvSpPr>
        <p:spPr>
          <a:xfrm>
            <a:off x="8344831" y="3549402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8D60B80-EF1E-46FE-9F12-39A2B1C83D9F}"/>
              </a:ext>
            </a:extLst>
          </p:cNvPr>
          <p:cNvCxnSpPr>
            <a:stCxn id="28" idx="0"/>
            <a:endCxn id="28" idx="2"/>
          </p:cNvCxnSpPr>
          <p:nvPr/>
        </p:nvCxnSpPr>
        <p:spPr>
          <a:xfrm>
            <a:off x="9343051" y="3549402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45A6C89-4078-4154-922A-15C899EAF1EE}"/>
              </a:ext>
            </a:extLst>
          </p:cNvPr>
          <p:cNvSpPr/>
          <p:nvPr/>
        </p:nvSpPr>
        <p:spPr>
          <a:xfrm>
            <a:off x="8344831" y="4777192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B2C634E7-1242-4237-877C-D007ECF18BE7}"/>
              </a:ext>
            </a:extLst>
          </p:cNvPr>
          <p:cNvCxnSpPr>
            <a:cxnSpLocks/>
            <a:stCxn id="30" idx="0"/>
            <a:endCxn id="30" idx="2"/>
          </p:cNvCxnSpPr>
          <p:nvPr/>
        </p:nvCxnSpPr>
        <p:spPr>
          <a:xfrm>
            <a:off x="9343051" y="4777192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E817AD-BFB3-4474-BC2D-AB4476E61B77}"/>
              </a:ext>
            </a:extLst>
          </p:cNvPr>
          <p:cNvSpPr txBox="1"/>
          <p:nvPr/>
        </p:nvSpPr>
        <p:spPr>
          <a:xfrm>
            <a:off x="10738340" y="5015438"/>
            <a:ext cx="53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11546955-8262-4E0E-BC4D-0617E2D6D35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464369" y="3967757"/>
            <a:ext cx="880462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BB6DE8B-00C8-4514-9978-EA5B6244CC96}"/>
              </a:ext>
            </a:extLst>
          </p:cNvPr>
          <p:cNvCxnSpPr>
            <a:cxnSpLocks/>
          </p:cNvCxnSpPr>
          <p:nvPr/>
        </p:nvCxnSpPr>
        <p:spPr>
          <a:xfrm>
            <a:off x="9782883" y="3967757"/>
            <a:ext cx="955459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EEB94A1A-B557-42E6-BAEE-26EE17D40F4B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9850373" y="5200104"/>
            <a:ext cx="887967" cy="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F32C57E6-5E85-4071-9701-445568C91F97}"/>
              </a:ext>
            </a:extLst>
          </p:cNvPr>
          <p:cNvCxnSpPr>
            <a:cxnSpLocks/>
          </p:cNvCxnSpPr>
          <p:nvPr/>
        </p:nvCxnSpPr>
        <p:spPr>
          <a:xfrm>
            <a:off x="8837269" y="3967755"/>
            <a:ext cx="1" cy="80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D10D6F4C-26D4-4484-B6FD-283C278CD140}"/>
              </a:ext>
            </a:extLst>
          </p:cNvPr>
          <p:cNvCxnSpPr>
            <a:cxnSpLocks/>
          </p:cNvCxnSpPr>
          <p:nvPr/>
        </p:nvCxnSpPr>
        <p:spPr>
          <a:xfrm>
            <a:off x="8837267" y="5199412"/>
            <a:ext cx="0" cy="78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F2CA0A4-4915-4226-B559-D9AF999DD965}"/>
              </a:ext>
            </a:extLst>
          </p:cNvPr>
          <p:cNvSpPr txBox="1"/>
          <p:nvPr/>
        </p:nvSpPr>
        <p:spPr>
          <a:xfrm>
            <a:off x="10741520" y="3785369"/>
            <a:ext cx="52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600C6D90-A1E1-4C93-A715-373F1B64DBFE}"/>
              </a:ext>
            </a:extLst>
          </p:cNvPr>
          <p:cNvCxnSpPr>
            <a:cxnSpLocks/>
          </p:cNvCxnSpPr>
          <p:nvPr/>
        </p:nvCxnSpPr>
        <p:spPr>
          <a:xfrm>
            <a:off x="6458798" y="3967755"/>
            <a:ext cx="0" cy="384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CF3A1B58-0D62-4952-AC05-2807449A5EC3}"/>
              </a:ext>
            </a:extLst>
          </p:cNvPr>
          <p:cNvSpPr/>
          <p:nvPr/>
        </p:nvSpPr>
        <p:spPr>
          <a:xfrm>
            <a:off x="8344831" y="5981311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EA0EA472-E62D-47FC-89B0-BDB1B775F34A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9343051" y="5981311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EC84BD2-DF9C-4597-BA58-40FA4296774B}"/>
              </a:ext>
            </a:extLst>
          </p:cNvPr>
          <p:cNvSpPr txBox="1"/>
          <p:nvPr/>
        </p:nvSpPr>
        <p:spPr>
          <a:xfrm>
            <a:off x="10727309" y="6250611"/>
            <a:ext cx="53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D56DC10D-67CA-4828-9163-F34EEF69F9AB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9830416" y="6435277"/>
            <a:ext cx="8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DCD8CC6-E46E-416A-8011-8928995EAD22}"/>
              </a:ext>
            </a:extLst>
          </p:cNvPr>
          <p:cNvCxnSpPr>
            <a:cxnSpLocks/>
          </p:cNvCxnSpPr>
          <p:nvPr/>
        </p:nvCxnSpPr>
        <p:spPr>
          <a:xfrm>
            <a:off x="8837267" y="6403531"/>
            <a:ext cx="0" cy="78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7FAF31D-EC87-41B6-BFFF-3B34F315E075}"/>
              </a:ext>
            </a:extLst>
          </p:cNvPr>
          <p:cNvSpPr txBox="1"/>
          <p:nvPr/>
        </p:nvSpPr>
        <p:spPr>
          <a:xfrm>
            <a:off x="8584634" y="7185432"/>
            <a:ext cx="77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</a:t>
            </a: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6599FE6-3DE7-4320-BA3F-B455D2D84F04}"/>
              </a:ext>
            </a:extLst>
          </p:cNvPr>
          <p:cNvSpPr/>
          <p:nvPr/>
        </p:nvSpPr>
        <p:spPr>
          <a:xfrm>
            <a:off x="5946814" y="7836739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7C7395B2-47AC-4655-8E71-EC5225FE91FB}"/>
              </a:ext>
            </a:extLst>
          </p:cNvPr>
          <p:cNvCxnSpPr>
            <a:cxnSpLocks/>
            <a:stCxn id="72" idx="0"/>
            <a:endCxn id="72" idx="2"/>
          </p:cNvCxnSpPr>
          <p:nvPr/>
        </p:nvCxnSpPr>
        <p:spPr>
          <a:xfrm>
            <a:off x="6945034" y="7836739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3038512-AB7F-4447-AFF1-9E2259004A17}"/>
              </a:ext>
            </a:extLst>
          </p:cNvPr>
          <p:cNvSpPr txBox="1"/>
          <p:nvPr/>
        </p:nvSpPr>
        <p:spPr>
          <a:xfrm>
            <a:off x="7224560" y="9058400"/>
            <a:ext cx="51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2AE56D25-E162-4363-BA6D-5C9BBCA70B83}"/>
              </a:ext>
            </a:extLst>
          </p:cNvPr>
          <p:cNvCxnSpPr>
            <a:cxnSpLocks/>
          </p:cNvCxnSpPr>
          <p:nvPr/>
        </p:nvCxnSpPr>
        <p:spPr>
          <a:xfrm>
            <a:off x="7452355" y="8264753"/>
            <a:ext cx="0" cy="79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C6FF191D-180D-4282-8F2A-9B8905D2841A}"/>
              </a:ext>
            </a:extLst>
          </p:cNvPr>
          <p:cNvSpPr/>
          <p:nvPr/>
        </p:nvSpPr>
        <p:spPr>
          <a:xfrm>
            <a:off x="8869758" y="7843627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6605AA1D-461B-4A12-82F9-A0E2DCA9DCE1}"/>
              </a:ext>
            </a:extLst>
          </p:cNvPr>
          <p:cNvCxnSpPr>
            <a:stCxn id="76" idx="0"/>
            <a:endCxn id="76" idx="2"/>
          </p:cNvCxnSpPr>
          <p:nvPr/>
        </p:nvCxnSpPr>
        <p:spPr>
          <a:xfrm>
            <a:off x="9867978" y="7843627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50A11E71-568F-427F-A016-BA0DBC3F9926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7989296" y="8261982"/>
            <a:ext cx="880462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9C79403E-CD61-4E48-B0C6-34297B4E36D8}"/>
              </a:ext>
            </a:extLst>
          </p:cNvPr>
          <p:cNvCxnSpPr>
            <a:cxnSpLocks/>
          </p:cNvCxnSpPr>
          <p:nvPr/>
        </p:nvCxnSpPr>
        <p:spPr>
          <a:xfrm>
            <a:off x="10307810" y="8261982"/>
            <a:ext cx="955459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AB74932F-31EC-4738-B681-D8FFC4447191}"/>
              </a:ext>
            </a:extLst>
          </p:cNvPr>
          <p:cNvCxnSpPr>
            <a:cxnSpLocks/>
          </p:cNvCxnSpPr>
          <p:nvPr/>
        </p:nvCxnSpPr>
        <p:spPr>
          <a:xfrm>
            <a:off x="9362196" y="8261980"/>
            <a:ext cx="0" cy="131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61FCFD3-A4A9-46E8-ADFF-A086BE322233}"/>
              </a:ext>
            </a:extLst>
          </p:cNvPr>
          <p:cNvSpPr txBox="1"/>
          <p:nvPr/>
        </p:nvSpPr>
        <p:spPr>
          <a:xfrm>
            <a:off x="11266447" y="8079594"/>
            <a:ext cx="64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F74234C6-F848-4338-B790-E98387B9EC99}"/>
              </a:ext>
            </a:extLst>
          </p:cNvPr>
          <p:cNvCxnSpPr>
            <a:cxnSpLocks/>
          </p:cNvCxnSpPr>
          <p:nvPr/>
        </p:nvCxnSpPr>
        <p:spPr>
          <a:xfrm flipH="1">
            <a:off x="6446602" y="8255094"/>
            <a:ext cx="1" cy="131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96F05DD8-DEA6-4462-A3BE-04D2026631F4}"/>
              </a:ext>
            </a:extLst>
          </p:cNvPr>
          <p:cNvSpPr/>
          <p:nvPr/>
        </p:nvSpPr>
        <p:spPr>
          <a:xfrm>
            <a:off x="5946814" y="9573776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9425BCBB-6B08-437F-BE15-3D086F9E8608}"/>
              </a:ext>
            </a:extLst>
          </p:cNvPr>
          <p:cNvCxnSpPr>
            <a:cxnSpLocks/>
            <a:stCxn id="85" idx="0"/>
            <a:endCxn id="85" idx="2"/>
          </p:cNvCxnSpPr>
          <p:nvPr/>
        </p:nvCxnSpPr>
        <p:spPr>
          <a:xfrm>
            <a:off x="6945034" y="9573776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3AB9E00-8699-477B-90CD-C8C732ADE804}"/>
              </a:ext>
            </a:extLst>
          </p:cNvPr>
          <p:cNvSpPr txBox="1"/>
          <p:nvPr/>
        </p:nvSpPr>
        <p:spPr>
          <a:xfrm>
            <a:off x="7224560" y="10795437"/>
            <a:ext cx="51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F647D4DE-05C5-4E40-B7E1-70F94F5F47A9}"/>
              </a:ext>
            </a:extLst>
          </p:cNvPr>
          <p:cNvCxnSpPr>
            <a:cxnSpLocks/>
          </p:cNvCxnSpPr>
          <p:nvPr/>
        </p:nvCxnSpPr>
        <p:spPr>
          <a:xfrm>
            <a:off x="7452355" y="10001790"/>
            <a:ext cx="0" cy="79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4DDE1707-6793-4DDE-95E0-FB5CED23D0FE}"/>
              </a:ext>
            </a:extLst>
          </p:cNvPr>
          <p:cNvSpPr/>
          <p:nvPr/>
        </p:nvSpPr>
        <p:spPr>
          <a:xfrm>
            <a:off x="8869758" y="9580664"/>
            <a:ext cx="1996440" cy="8458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DD444B6E-47D5-45DD-B833-B67414FD8A55}"/>
              </a:ext>
            </a:extLst>
          </p:cNvPr>
          <p:cNvCxnSpPr>
            <a:stCxn id="89" idx="0"/>
            <a:endCxn id="89" idx="2"/>
          </p:cNvCxnSpPr>
          <p:nvPr/>
        </p:nvCxnSpPr>
        <p:spPr>
          <a:xfrm>
            <a:off x="9867978" y="9580664"/>
            <a:ext cx="0" cy="84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BCD00D1F-B2A3-47FF-B16A-CAFA40C16E51}"/>
              </a:ext>
            </a:extLst>
          </p:cNvPr>
          <p:cNvCxnSpPr>
            <a:cxnSpLocks/>
          </p:cNvCxnSpPr>
          <p:nvPr/>
        </p:nvCxnSpPr>
        <p:spPr>
          <a:xfrm>
            <a:off x="10307810" y="9999019"/>
            <a:ext cx="955459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D3C0F83F-D570-4288-BB6F-2E446E5879DF}"/>
              </a:ext>
            </a:extLst>
          </p:cNvPr>
          <p:cNvCxnSpPr>
            <a:cxnSpLocks/>
          </p:cNvCxnSpPr>
          <p:nvPr/>
        </p:nvCxnSpPr>
        <p:spPr>
          <a:xfrm>
            <a:off x="9362196" y="9999017"/>
            <a:ext cx="1" cy="80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1A73F40-3D04-4A42-9C08-809A07033878}"/>
              </a:ext>
            </a:extLst>
          </p:cNvPr>
          <p:cNvSpPr txBox="1"/>
          <p:nvPr/>
        </p:nvSpPr>
        <p:spPr>
          <a:xfrm>
            <a:off x="11266447" y="9816631"/>
            <a:ext cx="64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0AC910C5-20D4-4AAF-B07C-50A3673054CC}"/>
              </a:ext>
            </a:extLst>
          </p:cNvPr>
          <p:cNvCxnSpPr>
            <a:cxnSpLocks/>
          </p:cNvCxnSpPr>
          <p:nvPr/>
        </p:nvCxnSpPr>
        <p:spPr>
          <a:xfrm>
            <a:off x="6446602" y="9999017"/>
            <a:ext cx="0" cy="79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BAFE12-C778-4EBC-A2C6-B9685FA53978}"/>
              </a:ext>
            </a:extLst>
          </p:cNvPr>
          <p:cNvSpPr txBox="1"/>
          <p:nvPr/>
        </p:nvSpPr>
        <p:spPr>
          <a:xfrm>
            <a:off x="6066518" y="10792664"/>
            <a:ext cx="95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4C9EEA7-9077-4E3B-A0EF-EED705CA4C3D}"/>
              </a:ext>
            </a:extLst>
          </p:cNvPr>
          <p:cNvSpPr txBox="1"/>
          <p:nvPr/>
        </p:nvSpPr>
        <p:spPr>
          <a:xfrm>
            <a:off x="9027196" y="10792664"/>
            <a:ext cx="66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2399264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65</Words>
  <Application>Microsoft Office PowerPoint</Application>
  <PresentationFormat>Произвольный</PresentationFormat>
  <Paragraphs>65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Artur</dc:creator>
  <cp:lastModifiedBy>Artur</cp:lastModifiedBy>
  <cp:revision>145</cp:revision>
  <dcterms:created xsi:type="dcterms:W3CDTF">2020-02-09T15:01:58Z</dcterms:created>
  <dcterms:modified xsi:type="dcterms:W3CDTF">2020-02-09T19:38:51Z</dcterms:modified>
</cp:coreProperties>
</file>