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510" y="-61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9026-B07B-4064-9EFA-BFCD15C2D136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97F2-1601-4392-85FB-ED319EA6A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33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9026-B07B-4064-9EFA-BFCD15C2D136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97F2-1601-4392-85FB-ED319EA6A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41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9026-B07B-4064-9EFA-BFCD15C2D136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97F2-1601-4392-85FB-ED319EA6A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95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9026-B07B-4064-9EFA-BFCD15C2D136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97F2-1601-4392-85FB-ED319EA6A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59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9026-B07B-4064-9EFA-BFCD15C2D136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97F2-1601-4392-85FB-ED319EA6A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3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9026-B07B-4064-9EFA-BFCD15C2D136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97F2-1601-4392-85FB-ED319EA6A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3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9026-B07B-4064-9EFA-BFCD15C2D136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97F2-1601-4392-85FB-ED319EA6A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14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9026-B07B-4064-9EFA-BFCD15C2D136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97F2-1601-4392-85FB-ED319EA6A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77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9026-B07B-4064-9EFA-BFCD15C2D136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97F2-1601-4392-85FB-ED319EA6A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80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9026-B07B-4064-9EFA-BFCD15C2D136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97F2-1601-4392-85FB-ED319EA6A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03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9026-B07B-4064-9EFA-BFCD15C2D136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97F2-1601-4392-85FB-ED319EA6A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50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39026-B07B-4064-9EFA-BFCD15C2D136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A97F2-1601-4392-85FB-ED319EA6A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A3FF850-8A72-4663-9DB3-7A715C30BF4F}"/>
              </a:ext>
            </a:extLst>
          </p:cNvPr>
          <p:cNvSpPr/>
          <p:nvPr/>
        </p:nvSpPr>
        <p:spPr>
          <a:xfrm>
            <a:off x="1167765" y="1741170"/>
            <a:ext cx="177927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Инициализировать параметры: размер колонии, восприимчивость к феромонам</a:t>
            </a: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испаряемость, количество итераций </a:t>
            </a: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n_iter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17C7E95-8E00-41F5-9195-8CC801E1DD29}"/>
              </a:ext>
            </a:extLst>
          </p:cNvPr>
          <p:cNvSpPr/>
          <p:nvPr/>
        </p:nvSpPr>
        <p:spPr>
          <a:xfrm>
            <a:off x="1167765" y="2632710"/>
            <a:ext cx="177927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колонию и начальный граф путей</a:t>
            </a:r>
            <a:endParaRPr lang="en-US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811E55A9-C19F-4EC8-8AEF-9A490223D39E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057400" y="2274570"/>
            <a:ext cx="0" cy="3581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0466C2EA-A985-4C5A-A9F8-A50CE08329FE}"/>
              </a:ext>
            </a:extLst>
          </p:cNvPr>
          <p:cNvCxnSpPr>
            <a:cxnSpLocks/>
            <a:stCxn id="49" idx="2"/>
            <a:endCxn id="20" idx="3"/>
          </p:cNvCxnSpPr>
          <p:nvPr/>
        </p:nvCxnSpPr>
        <p:spPr>
          <a:xfrm>
            <a:off x="2057398" y="4035651"/>
            <a:ext cx="3" cy="3585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" name="Прямоугольник: усеченные верхние углы 19">
            <a:extLst>
              <a:ext uri="{FF2B5EF4-FFF2-40B4-BE49-F238E27FC236}">
                <a16:creationId xmlns:a16="http://schemas.microsoft.com/office/drawing/2014/main" id="{609A6196-A2AB-495A-BE71-897C82573861}"/>
              </a:ext>
            </a:extLst>
          </p:cNvPr>
          <p:cNvSpPr/>
          <p:nvPr/>
        </p:nvSpPr>
        <p:spPr>
          <a:xfrm>
            <a:off x="1167766" y="4394200"/>
            <a:ext cx="1779269" cy="53340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Цикл </a:t>
            </a: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pPr algn="ctr"/>
            <a:r>
              <a:rPr lang="ru-RU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 </a:t>
            </a: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i=1 </a:t>
            </a:r>
            <a:r>
              <a:rPr lang="ru-RU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 </a:t>
            </a: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n_iter </a:t>
            </a:r>
          </a:p>
        </p:txBody>
      </p:sp>
      <p:sp>
        <p:nvSpPr>
          <p:cNvPr id="22" name="Прямоугольник: усеченные верхние углы 21">
            <a:extLst>
              <a:ext uri="{FF2B5EF4-FFF2-40B4-BE49-F238E27FC236}">
                <a16:creationId xmlns:a16="http://schemas.microsoft.com/office/drawing/2014/main" id="{F3B98ADE-B1AD-4C40-9319-5937960D4847}"/>
              </a:ext>
            </a:extLst>
          </p:cNvPr>
          <p:cNvSpPr/>
          <p:nvPr/>
        </p:nvSpPr>
        <p:spPr>
          <a:xfrm flipV="1">
            <a:off x="3836626" y="6568628"/>
            <a:ext cx="1779269" cy="53340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FE867DAB-356A-433C-A041-452B6980B91E}"/>
              </a:ext>
            </a:extLst>
          </p:cNvPr>
          <p:cNvCxnSpPr>
            <a:cxnSpLocks/>
            <a:stCxn id="31" idx="3"/>
            <a:endCxn id="22" idx="1"/>
          </p:cNvCxnSpPr>
          <p:nvPr/>
        </p:nvCxnSpPr>
        <p:spPr>
          <a:xfrm>
            <a:off x="4726261" y="6214112"/>
            <a:ext cx="0" cy="354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AF913186-C973-4387-A55C-6AFC56A83223}"/>
              </a:ext>
            </a:extLst>
          </p:cNvPr>
          <p:cNvCxnSpPr>
            <a:cxnSpLocks/>
            <a:stCxn id="20" idx="1"/>
            <a:endCxn id="28" idx="3"/>
          </p:cNvCxnSpPr>
          <p:nvPr/>
        </p:nvCxnSpPr>
        <p:spPr>
          <a:xfrm>
            <a:off x="2057401" y="4927600"/>
            <a:ext cx="0" cy="3581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8" name="Прямоугольник: усеченные верхние углы 27">
            <a:extLst>
              <a:ext uri="{FF2B5EF4-FFF2-40B4-BE49-F238E27FC236}">
                <a16:creationId xmlns:a16="http://schemas.microsoft.com/office/drawing/2014/main" id="{8E2AC2C7-51A5-42C3-AB11-B052A8AE24A5}"/>
              </a:ext>
            </a:extLst>
          </p:cNvPr>
          <p:cNvSpPr/>
          <p:nvPr/>
        </p:nvSpPr>
        <p:spPr>
          <a:xfrm>
            <a:off x="1167766" y="5285740"/>
            <a:ext cx="1779269" cy="53340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Цикл </a:t>
            </a: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  <a:p>
            <a:pPr algn="ctr"/>
            <a:r>
              <a:rPr lang="ru-RU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 </a:t>
            </a: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j=1 </a:t>
            </a:r>
            <a:r>
              <a:rPr lang="ru-RU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 количество_муравьев</a:t>
            </a:r>
            <a:endParaRPr lang="en-US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9698AB6D-C2A8-4A77-B420-CB469F7FD2C0}"/>
              </a:ext>
            </a:extLst>
          </p:cNvPr>
          <p:cNvCxnSpPr>
            <a:cxnSpLocks/>
            <a:stCxn id="28" idx="1"/>
            <a:endCxn id="35" idx="0"/>
          </p:cNvCxnSpPr>
          <p:nvPr/>
        </p:nvCxnSpPr>
        <p:spPr>
          <a:xfrm flipH="1">
            <a:off x="2057400" y="5819140"/>
            <a:ext cx="1" cy="3581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Прямоугольник: усеченные верхние углы 30">
            <a:extLst>
              <a:ext uri="{FF2B5EF4-FFF2-40B4-BE49-F238E27FC236}">
                <a16:creationId xmlns:a16="http://schemas.microsoft.com/office/drawing/2014/main" id="{B1EC37FC-7C52-40F9-B67E-06D49049DF05}"/>
              </a:ext>
            </a:extLst>
          </p:cNvPr>
          <p:cNvSpPr/>
          <p:nvPr/>
        </p:nvSpPr>
        <p:spPr>
          <a:xfrm flipV="1">
            <a:off x="3836626" y="5680712"/>
            <a:ext cx="1779269" cy="533400"/>
          </a:xfrm>
          <a:prstGeom prst="snip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en-US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8164F0-B67C-4085-8845-6E247699471F}"/>
              </a:ext>
            </a:extLst>
          </p:cNvPr>
          <p:cNvSpPr txBox="1"/>
          <p:nvPr/>
        </p:nvSpPr>
        <p:spPr>
          <a:xfrm>
            <a:off x="3836625" y="6651906"/>
            <a:ext cx="1779269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Цикл </a:t>
            </a: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pPr algn="ctr"/>
            <a:r>
              <a:rPr lang="ru-RU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Инкремент </a:t>
            </a: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35B5251A-A00B-4EAB-85EF-904697A8571C}"/>
              </a:ext>
            </a:extLst>
          </p:cNvPr>
          <p:cNvSpPr/>
          <p:nvPr/>
        </p:nvSpPr>
        <p:spPr>
          <a:xfrm>
            <a:off x="1167765" y="6177280"/>
            <a:ext cx="177927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все_пути = сгенерировать_все_пути(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j-</a:t>
            </a:r>
            <a:r>
              <a:rPr lang="ru-RU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й муравей)</a:t>
            </a:r>
            <a:endParaRPr lang="en-US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526221D5-1B3C-43F3-8F21-9AF29CFC8737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 flipH="1">
            <a:off x="2057399" y="6710680"/>
            <a:ext cx="1" cy="359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50D15CD7-44F9-42E6-BF39-134C012426A8}"/>
              </a:ext>
            </a:extLst>
          </p:cNvPr>
          <p:cNvSpPr/>
          <p:nvPr/>
        </p:nvSpPr>
        <p:spPr>
          <a:xfrm>
            <a:off x="1167764" y="7069723"/>
            <a:ext cx="177927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обновить_феромоны(все_пути)</a:t>
            </a:r>
            <a:endParaRPr lang="en-US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2D411B5B-242A-4862-B36E-194987745A05}"/>
              </a:ext>
            </a:extLst>
          </p:cNvPr>
          <p:cNvCxnSpPr>
            <a:cxnSpLocks/>
            <a:stCxn id="37" idx="2"/>
            <a:endCxn id="56" idx="0"/>
          </p:cNvCxnSpPr>
          <p:nvPr/>
        </p:nvCxnSpPr>
        <p:spPr>
          <a:xfrm flipH="1">
            <a:off x="2057398" y="7603123"/>
            <a:ext cx="1" cy="3628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7882D99A-58EC-4D12-80EF-BB05C863ACA3}"/>
              </a:ext>
            </a:extLst>
          </p:cNvPr>
          <p:cNvSpPr/>
          <p:nvPr/>
        </p:nvSpPr>
        <p:spPr>
          <a:xfrm>
            <a:off x="3836659" y="2632710"/>
            <a:ext cx="177927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временный_лучший_путь = найти_минимальный(все_пути)</a:t>
            </a:r>
            <a:endParaRPr lang="en-US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0CAA380D-E611-413D-952F-92CA3C2B36EB}"/>
              </a:ext>
            </a:extLst>
          </p:cNvPr>
          <p:cNvCxnSpPr>
            <a:cxnSpLocks/>
            <a:stCxn id="63" idx="2"/>
            <a:endCxn id="31" idx="1"/>
          </p:cNvCxnSpPr>
          <p:nvPr/>
        </p:nvCxnSpPr>
        <p:spPr>
          <a:xfrm flipH="1">
            <a:off x="4726261" y="5326196"/>
            <a:ext cx="28" cy="354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EFAF9FB1-FD33-48B6-AF53-207049F85B3D}"/>
              </a:ext>
            </a:extLst>
          </p:cNvPr>
          <p:cNvSpPr/>
          <p:nvPr/>
        </p:nvSpPr>
        <p:spPr>
          <a:xfrm>
            <a:off x="1167763" y="3502251"/>
            <a:ext cx="177927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лучший_путь = </a:t>
            </a: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51A76C26-5575-41FD-AAE2-82859F59EC3B}"/>
              </a:ext>
            </a:extLst>
          </p:cNvPr>
          <p:cNvCxnSpPr>
            <a:cxnSpLocks/>
            <a:stCxn id="5" idx="2"/>
            <a:endCxn id="49" idx="0"/>
          </p:cNvCxnSpPr>
          <p:nvPr/>
        </p:nvCxnSpPr>
        <p:spPr>
          <a:xfrm flipH="1">
            <a:off x="2057398" y="3166110"/>
            <a:ext cx="2" cy="336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6" name="Овал 55">
            <a:extLst>
              <a:ext uri="{FF2B5EF4-FFF2-40B4-BE49-F238E27FC236}">
                <a16:creationId xmlns:a16="http://schemas.microsoft.com/office/drawing/2014/main" id="{4B0E7D0E-2D68-4027-A1EF-60220D3308D2}"/>
              </a:ext>
            </a:extLst>
          </p:cNvPr>
          <p:cNvSpPr/>
          <p:nvPr/>
        </p:nvSpPr>
        <p:spPr>
          <a:xfrm>
            <a:off x="1806574" y="7965992"/>
            <a:ext cx="501647" cy="5016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Овал 58">
            <a:extLst>
              <a:ext uri="{FF2B5EF4-FFF2-40B4-BE49-F238E27FC236}">
                <a16:creationId xmlns:a16="http://schemas.microsoft.com/office/drawing/2014/main" id="{772112DE-8700-4622-98A4-5EB3458ECF5B}"/>
              </a:ext>
            </a:extLst>
          </p:cNvPr>
          <p:cNvSpPr/>
          <p:nvPr/>
        </p:nvSpPr>
        <p:spPr>
          <a:xfrm>
            <a:off x="4475471" y="1755552"/>
            <a:ext cx="501647" cy="5016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4B3CD06B-B38A-48F5-8C4B-9A40A4ACE2ED}"/>
              </a:ext>
            </a:extLst>
          </p:cNvPr>
          <p:cNvCxnSpPr>
            <a:cxnSpLocks/>
            <a:stCxn id="59" idx="4"/>
            <a:endCxn id="45" idx="0"/>
          </p:cNvCxnSpPr>
          <p:nvPr/>
        </p:nvCxnSpPr>
        <p:spPr>
          <a:xfrm flipH="1">
            <a:off x="4726294" y="2257199"/>
            <a:ext cx="1" cy="3755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D4A65501-15C9-4A40-B273-D257A0B6FCB4}"/>
              </a:ext>
            </a:extLst>
          </p:cNvPr>
          <p:cNvSpPr/>
          <p:nvPr/>
        </p:nvSpPr>
        <p:spPr>
          <a:xfrm>
            <a:off x="3836654" y="4792796"/>
            <a:ext cx="177927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лучший_путь = временный_лучший_путь</a:t>
            </a:r>
            <a:endParaRPr lang="en-US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E3121149-EB12-4EDA-9B01-8CA9CD31368D}"/>
              </a:ext>
            </a:extLst>
          </p:cNvPr>
          <p:cNvCxnSpPr>
            <a:cxnSpLocks/>
            <a:stCxn id="45" idx="2"/>
            <a:endCxn id="70" idx="0"/>
          </p:cNvCxnSpPr>
          <p:nvPr/>
        </p:nvCxnSpPr>
        <p:spPr>
          <a:xfrm flipH="1">
            <a:off x="4726275" y="3166110"/>
            <a:ext cx="19" cy="3437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0" name="Ромб 69">
            <a:extLst>
              <a:ext uri="{FF2B5EF4-FFF2-40B4-BE49-F238E27FC236}">
                <a16:creationId xmlns:a16="http://schemas.microsoft.com/office/drawing/2014/main" id="{6F1E9DF9-879F-4387-8633-6E3B2B66BA25}"/>
              </a:ext>
            </a:extLst>
          </p:cNvPr>
          <p:cNvSpPr/>
          <p:nvPr/>
        </p:nvSpPr>
        <p:spPr>
          <a:xfrm>
            <a:off x="3836654" y="3509868"/>
            <a:ext cx="1779241" cy="90891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временный_лучший_путь короче чем лучший_путь?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" name="Соединитель: уступ 75">
            <a:extLst>
              <a:ext uri="{FF2B5EF4-FFF2-40B4-BE49-F238E27FC236}">
                <a16:creationId xmlns:a16="http://schemas.microsoft.com/office/drawing/2014/main" id="{B8838207-1DD1-401E-BC17-54E740052951}"/>
              </a:ext>
            </a:extLst>
          </p:cNvPr>
          <p:cNvCxnSpPr>
            <a:stCxn id="70" idx="3"/>
            <a:endCxn id="63" idx="0"/>
          </p:cNvCxnSpPr>
          <p:nvPr/>
        </p:nvCxnSpPr>
        <p:spPr>
          <a:xfrm flipH="1">
            <a:off x="4726289" y="3964324"/>
            <a:ext cx="889606" cy="828472"/>
          </a:xfrm>
          <a:prstGeom prst="bentConnector4">
            <a:avLst>
              <a:gd name="adj1" fmla="val -50680"/>
              <a:gd name="adj2" fmla="val 77427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9F75B208-7963-44E2-BBAB-4AE31F956D55}"/>
              </a:ext>
            </a:extLst>
          </p:cNvPr>
          <p:cNvSpPr txBox="1"/>
          <p:nvPr/>
        </p:nvSpPr>
        <p:spPr>
          <a:xfrm>
            <a:off x="5615894" y="3739331"/>
            <a:ext cx="448355" cy="2154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  <a:endParaRPr lang="en-US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Соединитель: уступ 79">
            <a:extLst>
              <a:ext uri="{FF2B5EF4-FFF2-40B4-BE49-F238E27FC236}">
                <a16:creationId xmlns:a16="http://schemas.microsoft.com/office/drawing/2014/main" id="{EF36D54B-59AE-4251-AF04-855E75A9F46F}"/>
              </a:ext>
            </a:extLst>
          </p:cNvPr>
          <p:cNvCxnSpPr>
            <a:cxnSpLocks/>
            <a:stCxn id="70" idx="1"/>
          </p:cNvCxnSpPr>
          <p:nvPr/>
        </p:nvCxnSpPr>
        <p:spPr>
          <a:xfrm rot="10800000" flipH="1" flipV="1">
            <a:off x="3836654" y="3964323"/>
            <a:ext cx="889606" cy="1530075"/>
          </a:xfrm>
          <a:prstGeom prst="bentConnector4">
            <a:avLst>
              <a:gd name="adj1" fmla="val -25697"/>
              <a:gd name="adj2" fmla="val 100127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8AAE610-389B-4CB2-B54A-1BAAF2DA049E}"/>
              </a:ext>
            </a:extLst>
          </p:cNvPr>
          <p:cNvSpPr txBox="1"/>
          <p:nvPr/>
        </p:nvSpPr>
        <p:spPr>
          <a:xfrm>
            <a:off x="3836624" y="5779952"/>
            <a:ext cx="1779270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Цикл </a:t>
            </a: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  <a:p>
            <a:pPr algn="ctr"/>
            <a:r>
              <a:rPr lang="ru-RU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Инкремент </a:t>
            </a:r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6C2A5D33-68B7-478C-B50F-EA6E6A49F3CD}"/>
              </a:ext>
            </a:extLst>
          </p:cNvPr>
          <p:cNvCxnSpPr>
            <a:cxnSpLocks/>
            <a:stCxn id="22" idx="3"/>
            <a:endCxn id="93" idx="0"/>
          </p:cNvCxnSpPr>
          <p:nvPr/>
        </p:nvCxnSpPr>
        <p:spPr>
          <a:xfrm flipH="1">
            <a:off x="4726259" y="7102028"/>
            <a:ext cx="2" cy="354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8" name="Прямоугольник: скругленные углы 87">
            <a:extLst>
              <a:ext uri="{FF2B5EF4-FFF2-40B4-BE49-F238E27FC236}">
                <a16:creationId xmlns:a16="http://schemas.microsoft.com/office/drawing/2014/main" id="{845D25EE-7E13-4911-B4DC-25E0F092FEA2}"/>
              </a:ext>
            </a:extLst>
          </p:cNvPr>
          <p:cNvSpPr/>
          <p:nvPr/>
        </p:nvSpPr>
        <p:spPr>
          <a:xfrm>
            <a:off x="1167763" y="827222"/>
            <a:ext cx="1779270" cy="533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Начало</a:t>
            </a:r>
            <a:endParaRPr lang="en-US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Прямая со стрелкой 88">
            <a:extLst>
              <a:ext uri="{FF2B5EF4-FFF2-40B4-BE49-F238E27FC236}">
                <a16:creationId xmlns:a16="http://schemas.microsoft.com/office/drawing/2014/main" id="{9DE335C0-852F-4AD1-AB7A-E16000EE3688}"/>
              </a:ext>
            </a:extLst>
          </p:cNvPr>
          <p:cNvCxnSpPr>
            <a:cxnSpLocks/>
            <a:stCxn id="88" idx="2"/>
            <a:endCxn id="4" idx="0"/>
          </p:cNvCxnSpPr>
          <p:nvPr/>
        </p:nvCxnSpPr>
        <p:spPr>
          <a:xfrm>
            <a:off x="2057398" y="1360622"/>
            <a:ext cx="2" cy="3805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3" name="Прямоугольник: скругленные углы 92">
            <a:extLst>
              <a:ext uri="{FF2B5EF4-FFF2-40B4-BE49-F238E27FC236}">
                <a16:creationId xmlns:a16="http://schemas.microsoft.com/office/drawing/2014/main" id="{62A79448-3B1B-45AE-BC2D-54FDCE87C0E2}"/>
              </a:ext>
            </a:extLst>
          </p:cNvPr>
          <p:cNvSpPr/>
          <p:nvPr/>
        </p:nvSpPr>
        <p:spPr>
          <a:xfrm>
            <a:off x="3836624" y="7456544"/>
            <a:ext cx="1779270" cy="533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ru-RU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Вернуть лучший_путь</a:t>
            </a:r>
            <a:endParaRPr lang="en-US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9853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120</Words>
  <Application>Microsoft Office PowerPoint</Application>
  <PresentationFormat>Лист A4 (210x297 мм)</PresentationFormat>
  <Paragraphs>22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Artur</dc:creator>
  <cp:lastModifiedBy>Artur</cp:lastModifiedBy>
  <cp:revision>45</cp:revision>
  <dcterms:created xsi:type="dcterms:W3CDTF">2019-12-16T12:55:42Z</dcterms:created>
  <dcterms:modified xsi:type="dcterms:W3CDTF">2019-12-16T14:19:57Z</dcterms:modified>
</cp:coreProperties>
</file>