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44" y="-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7A23-0E63-4F35-ACBC-9F417E22C9B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8ACC-8F7B-417C-B8AD-CF684275C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0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7A23-0E63-4F35-ACBC-9F417E22C9B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8ACC-8F7B-417C-B8AD-CF684275C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7A23-0E63-4F35-ACBC-9F417E22C9B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8ACC-8F7B-417C-B8AD-CF684275C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7A23-0E63-4F35-ACBC-9F417E22C9B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8ACC-8F7B-417C-B8AD-CF684275C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0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7A23-0E63-4F35-ACBC-9F417E22C9B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8ACC-8F7B-417C-B8AD-CF684275C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1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7A23-0E63-4F35-ACBC-9F417E22C9B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8ACC-8F7B-417C-B8AD-CF684275C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0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7A23-0E63-4F35-ACBC-9F417E22C9B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8ACC-8F7B-417C-B8AD-CF684275C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8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7A23-0E63-4F35-ACBC-9F417E22C9B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8ACC-8F7B-417C-B8AD-CF684275C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7A23-0E63-4F35-ACBC-9F417E22C9B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8ACC-8F7B-417C-B8AD-CF684275C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2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7A23-0E63-4F35-ACBC-9F417E22C9B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8ACC-8F7B-417C-B8AD-CF684275C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7A23-0E63-4F35-ACBC-9F417E22C9B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8ACC-8F7B-417C-B8AD-CF684275C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0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7A23-0E63-4F35-ACBC-9F417E22C9B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78ACC-8F7B-417C-B8AD-CF684275C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2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знак завершения 3">
            <a:extLst>
              <a:ext uri="{FF2B5EF4-FFF2-40B4-BE49-F238E27FC236}">
                <a16:creationId xmlns:a16="http://schemas.microsoft.com/office/drawing/2014/main" id="{6C0EBDB6-722F-474D-9644-5A7C887034CF}"/>
              </a:ext>
            </a:extLst>
          </p:cNvPr>
          <p:cNvSpPr/>
          <p:nvPr/>
        </p:nvSpPr>
        <p:spPr>
          <a:xfrm>
            <a:off x="1186983" y="220980"/>
            <a:ext cx="1403668" cy="439420"/>
          </a:xfrm>
          <a:prstGeom prst="flowChartTermina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/>
              <a:t>Начало</a:t>
            </a:r>
            <a:endParaRPr lang="en-US" sz="1100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0F38558-A127-4C90-9BDD-BBCE9EE48AAA}"/>
              </a:ext>
            </a:extLst>
          </p:cNvPr>
          <p:cNvCxnSpPr>
            <a:cxnSpLocks/>
            <a:stCxn id="4" idx="2"/>
          </p:cNvCxnSpPr>
          <p:nvPr/>
        </p:nvCxnSpPr>
        <p:spPr bwMode="gray">
          <a:xfrm>
            <a:off x="1888817" y="66040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797D493-CC71-487E-82A6-E5635DDA6A6B}"/>
              </a:ext>
            </a:extLst>
          </p:cNvPr>
          <p:cNvCxnSpPr>
            <a:cxnSpLocks/>
          </p:cNvCxnSpPr>
          <p:nvPr/>
        </p:nvCxnSpPr>
        <p:spPr bwMode="gray">
          <a:xfrm flipH="1">
            <a:off x="1893193" y="1435279"/>
            <a:ext cx="7" cy="34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BB966AAA-8623-49DF-A7BA-B9906215994B}"/>
              </a:ext>
            </a:extLst>
          </p:cNvPr>
          <p:cNvCxnSpPr>
            <a:cxnSpLocks/>
            <a:stCxn id="59" idx="3"/>
            <a:endCxn id="91" idx="0"/>
          </p:cNvCxnSpPr>
          <p:nvPr/>
        </p:nvCxnSpPr>
        <p:spPr bwMode="gray">
          <a:xfrm>
            <a:off x="2595011" y="3671570"/>
            <a:ext cx="1424080" cy="271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D19E6B-98CF-4AB0-BC86-4774EE2B1A7D}"/>
              </a:ext>
            </a:extLst>
          </p:cNvPr>
          <p:cNvSpPr txBox="1"/>
          <p:nvPr/>
        </p:nvSpPr>
        <p:spPr>
          <a:xfrm>
            <a:off x="2588661" y="3409960"/>
            <a:ext cx="916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/>
              <a:t>Да</a:t>
            </a:r>
            <a:endParaRPr lang="en-US" sz="1100" dirty="0"/>
          </a:p>
        </p:txBody>
      </p: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4599A3B0-EDE8-478D-9310-97AB3D51A84A}"/>
              </a:ext>
            </a:extLst>
          </p:cNvPr>
          <p:cNvCxnSpPr>
            <a:cxnSpLocks/>
            <a:stCxn id="91" idx="1"/>
            <a:endCxn id="100" idx="0"/>
          </p:cNvCxnSpPr>
          <p:nvPr/>
        </p:nvCxnSpPr>
        <p:spPr bwMode="gray">
          <a:xfrm rot="10800000" flipV="1">
            <a:off x="1866795" y="4267390"/>
            <a:ext cx="1357227" cy="79102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Блок-схема: процесс 52">
            <a:extLst>
              <a:ext uri="{FF2B5EF4-FFF2-40B4-BE49-F238E27FC236}">
                <a16:creationId xmlns:a16="http://schemas.microsoft.com/office/drawing/2014/main" id="{EE496B4A-6411-4AAB-80A2-35412236EE2B}"/>
              </a:ext>
            </a:extLst>
          </p:cNvPr>
          <p:cNvSpPr/>
          <p:nvPr/>
        </p:nvSpPr>
        <p:spPr>
          <a:xfrm>
            <a:off x="1191375" y="2575560"/>
            <a:ext cx="1403651" cy="43942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pivot = a[(i + j) // 2]</a:t>
            </a:r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76296F08-4324-433D-8B8D-8152CAFB65D9}"/>
              </a:ext>
            </a:extLst>
          </p:cNvPr>
          <p:cNvCxnSpPr>
            <a:cxnSpLocks/>
          </p:cNvCxnSpPr>
          <p:nvPr/>
        </p:nvCxnSpPr>
        <p:spPr bwMode="gray">
          <a:xfrm>
            <a:off x="1880479" y="3009900"/>
            <a:ext cx="0" cy="34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Блок-схема: решение 58">
            <a:extLst>
              <a:ext uri="{FF2B5EF4-FFF2-40B4-BE49-F238E27FC236}">
                <a16:creationId xmlns:a16="http://schemas.microsoft.com/office/drawing/2014/main" id="{3F28BA72-BC08-4C3A-8CAB-52F50C806E32}"/>
              </a:ext>
            </a:extLst>
          </p:cNvPr>
          <p:cNvSpPr/>
          <p:nvPr/>
        </p:nvSpPr>
        <p:spPr>
          <a:xfrm>
            <a:off x="1191375" y="3347720"/>
            <a:ext cx="1403636" cy="64770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100" dirty="0">
                <a:solidFill>
                  <a:prstClr val="black"/>
                </a:solidFill>
              </a:rPr>
              <a:t>i &gt;= j?</a:t>
            </a:r>
          </a:p>
        </p:txBody>
      </p:sp>
      <p:sp>
        <p:nvSpPr>
          <p:cNvPr id="76" name="Блок-схема: данные 75">
            <a:extLst>
              <a:ext uri="{FF2B5EF4-FFF2-40B4-BE49-F238E27FC236}">
                <a16:creationId xmlns:a16="http://schemas.microsoft.com/office/drawing/2014/main" id="{D1622B64-A92E-43E1-BEBA-C01E8BA045FF}"/>
              </a:ext>
            </a:extLst>
          </p:cNvPr>
          <p:cNvSpPr/>
          <p:nvPr/>
        </p:nvSpPr>
        <p:spPr>
          <a:xfrm>
            <a:off x="1162584" y="1003300"/>
            <a:ext cx="1432427" cy="429260"/>
          </a:xfrm>
          <a:prstGeom prst="flowChartInputOutp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/>
              <a:t>Ввод </a:t>
            </a:r>
            <a:r>
              <a:rPr lang="en-US" sz="1100" dirty="0"/>
              <a:t>a, left, right</a:t>
            </a:r>
          </a:p>
        </p:txBody>
      </p:sp>
      <p:sp>
        <p:nvSpPr>
          <p:cNvPr id="77" name="Блок-схема: процесс 76">
            <a:extLst>
              <a:ext uri="{FF2B5EF4-FFF2-40B4-BE49-F238E27FC236}">
                <a16:creationId xmlns:a16="http://schemas.microsoft.com/office/drawing/2014/main" id="{2A1C2218-1470-4D8D-A9FA-CBB5308AE906}"/>
              </a:ext>
            </a:extLst>
          </p:cNvPr>
          <p:cNvSpPr/>
          <p:nvPr/>
        </p:nvSpPr>
        <p:spPr>
          <a:xfrm>
            <a:off x="1185010" y="1778903"/>
            <a:ext cx="1403651" cy="43942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 = left</a:t>
            </a:r>
          </a:p>
          <a:p>
            <a:pPr algn="ctr"/>
            <a:r>
              <a:rPr lang="en-US" sz="1100" dirty="0"/>
              <a:t>j = right</a:t>
            </a:r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CBDC779B-F704-4BFB-9FD5-09F48094A583}"/>
              </a:ext>
            </a:extLst>
          </p:cNvPr>
          <p:cNvCxnSpPr>
            <a:cxnSpLocks/>
          </p:cNvCxnSpPr>
          <p:nvPr/>
        </p:nvCxnSpPr>
        <p:spPr bwMode="gray">
          <a:xfrm flipH="1">
            <a:off x="1893193" y="2215605"/>
            <a:ext cx="7" cy="34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Блок-схема: решение 90">
            <a:extLst>
              <a:ext uri="{FF2B5EF4-FFF2-40B4-BE49-F238E27FC236}">
                <a16:creationId xmlns:a16="http://schemas.microsoft.com/office/drawing/2014/main" id="{FFFB1DE4-2AEC-40DF-9E14-1997F748330B}"/>
              </a:ext>
            </a:extLst>
          </p:cNvPr>
          <p:cNvSpPr/>
          <p:nvPr/>
        </p:nvSpPr>
        <p:spPr>
          <a:xfrm>
            <a:off x="3224021" y="3943541"/>
            <a:ext cx="1590140" cy="64770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100" dirty="0">
                <a:solidFill>
                  <a:prstClr val="black"/>
                </a:solidFill>
              </a:rPr>
              <a:t>a[i]&lt;pivot?</a:t>
            </a:r>
          </a:p>
        </p:txBody>
      </p:sp>
      <p:cxnSp>
        <p:nvCxnSpPr>
          <p:cNvPr id="96" name="Соединитель: уступ 95">
            <a:extLst>
              <a:ext uri="{FF2B5EF4-FFF2-40B4-BE49-F238E27FC236}">
                <a16:creationId xmlns:a16="http://schemas.microsoft.com/office/drawing/2014/main" id="{2E4E3847-EA18-4587-A009-9557DB9E8271}"/>
              </a:ext>
            </a:extLst>
          </p:cNvPr>
          <p:cNvCxnSpPr>
            <a:cxnSpLocks/>
            <a:stCxn id="91" idx="3"/>
            <a:endCxn id="98" idx="0"/>
          </p:cNvCxnSpPr>
          <p:nvPr/>
        </p:nvCxnSpPr>
        <p:spPr bwMode="gray">
          <a:xfrm>
            <a:off x="4814161" y="4267391"/>
            <a:ext cx="701826" cy="6722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BB8267A-C114-4E80-881E-8F55D6D7B58E}"/>
              </a:ext>
            </a:extLst>
          </p:cNvPr>
          <p:cNvSpPr txBox="1"/>
          <p:nvPr/>
        </p:nvSpPr>
        <p:spPr>
          <a:xfrm>
            <a:off x="4814162" y="4005781"/>
            <a:ext cx="701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/>
              <a:t>Да</a:t>
            </a:r>
            <a:endParaRPr lang="en-US" sz="1100" dirty="0"/>
          </a:p>
        </p:txBody>
      </p:sp>
      <p:sp>
        <p:nvSpPr>
          <p:cNvPr id="98" name="Блок-схема: процесс 97">
            <a:extLst>
              <a:ext uri="{FF2B5EF4-FFF2-40B4-BE49-F238E27FC236}">
                <a16:creationId xmlns:a16="http://schemas.microsoft.com/office/drawing/2014/main" id="{743D32E7-B456-45F7-8A86-622F57FD6214}"/>
              </a:ext>
            </a:extLst>
          </p:cNvPr>
          <p:cNvSpPr/>
          <p:nvPr/>
        </p:nvSpPr>
        <p:spPr>
          <a:xfrm>
            <a:off x="4814161" y="4939623"/>
            <a:ext cx="1403651" cy="43942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/>
              <a:t>Инкремент </a:t>
            </a:r>
            <a:r>
              <a:rPr lang="en-US" sz="1100" dirty="0"/>
              <a:t>i</a:t>
            </a:r>
          </a:p>
        </p:txBody>
      </p:sp>
      <p:sp>
        <p:nvSpPr>
          <p:cNvPr id="100" name="Блок-схема: решение 99">
            <a:extLst>
              <a:ext uri="{FF2B5EF4-FFF2-40B4-BE49-F238E27FC236}">
                <a16:creationId xmlns:a16="http://schemas.microsoft.com/office/drawing/2014/main" id="{5B5C23B0-54BB-45A6-B980-AE3874E9698D}"/>
              </a:ext>
            </a:extLst>
          </p:cNvPr>
          <p:cNvSpPr/>
          <p:nvPr/>
        </p:nvSpPr>
        <p:spPr>
          <a:xfrm>
            <a:off x="1071724" y="5058420"/>
            <a:ext cx="1590140" cy="64770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100" dirty="0">
                <a:solidFill>
                  <a:prstClr val="black"/>
                </a:solidFill>
              </a:rPr>
              <a:t>a[i]&gt;pivot?</a:t>
            </a:r>
          </a:p>
        </p:txBody>
      </p:sp>
      <p:cxnSp>
        <p:nvCxnSpPr>
          <p:cNvPr id="101" name="Соединитель: уступ 100">
            <a:extLst>
              <a:ext uri="{FF2B5EF4-FFF2-40B4-BE49-F238E27FC236}">
                <a16:creationId xmlns:a16="http://schemas.microsoft.com/office/drawing/2014/main" id="{5751E160-3FD7-4B23-8A73-B44605F0A568}"/>
              </a:ext>
            </a:extLst>
          </p:cNvPr>
          <p:cNvCxnSpPr>
            <a:cxnSpLocks/>
            <a:stCxn id="100" idx="3"/>
            <a:endCxn id="103" idx="0"/>
          </p:cNvCxnSpPr>
          <p:nvPr/>
        </p:nvCxnSpPr>
        <p:spPr bwMode="gray">
          <a:xfrm>
            <a:off x="2661864" y="5382270"/>
            <a:ext cx="701826" cy="252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D02C1FE-BA1F-4A68-9C3B-1549FD6131A2}"/>
              </a:ext>
            </a:extLst>
          </p:cNvPr>
          <p:cNvSpPr txBox="1"/>
          <p:nvPr/>
        </p:nvSpPr>
        <p:spPr>
          <a:xfrm>
            <a:off x="2661864" y="5120660"/>
            <a:ext cx="701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/>
              <a:t>Да</a:t>
            </a:r>
            <a:endParaRPr lang="en-US" sz="1100" dirty="0"/>
          </a:p>
        </p:txBody>
      </p:sp>
      <p:sp>
        <p:nvSpPr>
          <p:cNvPr id="103" name="Блок-схема: процесс 102">
            <a:extLst>
              <a:ext uri="{FF2B5EF4-FFF2-40B4-BE49-F238E27FC236}">
                <a16:creationId xmlns:a16="http://schemas.microsoft.com/office/drawing/2014/main" id="{23072CD0-6BA5-4F00-9094-631F10186A1D}"/>
              </a:ext>
            </a:extLst>
          </p:cNvPr>
          <p:cNvSpPr/>
          <p:nvPr/>
        </p:nvSpPr>
        <p:spPr>
          <a:xfrm>
            <a:off x="2661864" y="5635064"/>
            <a:ext cx="1403651" cy="43942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/>
              <a:t>Декремент </a:t>
            </a:r>
            <a:r>
              <a:rPr lang="en-US" sz="1100" dirty="0"/>
              <a:t>j</a:t>
            </a:r>
          </a:p>
        </p:txBody>
      </p:sp>
      <p:cxnSp>
        <p:nvCxnSpPr>
          <p:cNvPr id="127" name="Соединитель: уступ 126">
            <a:extLst>
              <a:ext uri="{FF2B5EF4-FFF2-40B4-BE49-F238E27FC236}">
                <a16:creationId xmlns:a16="http://schemas.microsoft.com/office/drawing/2014/main" id="{903CD96D-18A1-4BEE-8946-F6BF5698A749}"/>
              </a:ext>
            </a:extLst>
          </p:cNvPr>
          <p:cNvCxnSpPr>
            <a:cxnSpLocks/>
            <a:stCxn id="100" idx="1"/>
          </p:cNvCxnSpPr>
          <p:nvPr/>
        </p:nvCxnSpPr>
        <p:spPr bwMode="gray">
          <a:xfrm rot="10800000" flipH="1" flipV="1">
            <a:off x="1071724" y="5382270"/>
            <a:ext cx="776526" cy="1038860"/>
          </a:xfrm>
          <a:prstGeom prst="bentConnector4">
            <a:avLst>
              <a:gd name="adj1" fmla="val -29439"/>
              <a:gd name="adj2" fmla="val 655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Соединитель: уступ 134">
            <a:extLst>
              <a:ext uri="{FF2B5EF4-FFF2-40B4-BE49-F238E27FC236}">
                <a16:creationId xmlns:a16="http://schemas.microsoft.com/office/drawing/2014/main" id="{87B1F043-5146-4986-A92F-BE54EEF1CE7E}"/>
              </a:ext>
            </a:extLst>
          </p:cNvPr>
          <p:cNvCxnSpPr>
            <a:cxnSpLocks/>
            <a:stCxn id="98" idx="3"/>
          </p:cNvCxnSpPr>
          <p:nvPr/>
        </p:nvCxnSpPr>
        <p:spPr bwMode="gray">
          <a:xfrm flipH="1" flipV="1">
            <a:off x="4019091" y="3768601"/>
            <a:ext cx="2198721" cy="1390732"/>
          </a:xfrm>
          <a:prstGeom prst="bentConnector3">
            <a:avLst>
              <a:gd name="adj1" fmla="val -103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Соединитель: уступ 140">
            <a:extLst>
              <a:ext uri="{FF2B5EF4-FFF2-40B4-BE49-F238E27FC236}">
                <a16:creationId xmlns:a16="http://schemas.microsoft.com/office/drawing/2014/main" id="{67022CF7-FC1F-4C20-8437-15814876BB18}"/>
              </a:ext>
            </a:extLst>
          </p:cNvPr>
          <p:cNvCxnSpPr>
            <a:cxnSpLocks/>
            <a:stCxn id="103" idx="3"/>
          </p:cNvCxnSpPr>
          <p:nvPr/>
        </p:nvCxnSpPr>
        <p:spPr bwMode="gray">
          <a:xfrm flipH="1" flipV="1">
            <a:off x="1858265" y="4933786"/>
            <a:ext cx="2207250" cy="920988"/>
          </a:xfrm>
          <a:prstGeom prst="bentConnector3">
            <a:avLst>
              <a:gd name="adj1" fmla="val -10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Блок-схема: решение 146">
            <a:extLst>
              <a:ext uri="{FF2B5EF4-FFF2-40B4-BE49-F238E27FC236}">
                <a16:creationId xmlns:a16="http://schemas.microsoft.com/office/drawing/2014/main" id="{E8F23013-70C2-462B-8183-7223606978FC}"/>
              </a:ext>
            </a:extLst>
          </p:cNvPr>
          <p:cNvSpPr/>
          <p:nvPr/>
        </p:nvSpPr>
        <p:spPr>
          <a:xfrm>
            <a:off x="1053181" y="6421130"/>
            <a:ext cx="1590140" cy="64770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100" dirty="0">
                <a:solidFill>
                  <a:prstClr val="black"/>
                </a:solidFill>
              </a:rPr>
              <a:t>i &lt;= j?</a:t>
            </a:r>
          </a:p>
        </p:txBody>
      </p:sp>
      <p:cxnSp>
        <p:nvCxnSpPr>
          <p:cNvPr id="148" name="Соединитель: уступ 147">
            <a:extLst>
              <a:ext uri="{FF2B5EF4-FFF2-40B4-BE49-F238E27FC236}">
                <a16:creationId xmlns:a16="http://schemas.microsoft.com/office/drawing/2014/main" id="{FDA59418-B3B6-4086-97FA-AC9C12A9E73B}"/>
              </a:ext>
            </a:extLst>
          </p:cNvPr>
          <p:cNvCxnSpPr>
            <a:cxnSpLocks/>
            <a:stCxn id="147" idx="3"/>
            <a:endCxn id="150" idx="0"/>
          </p:cNvCxnSpPr>
          <p:nvPr/>
        </p:nvCxnSpPr>
        <p:spPr bwMode="gray">
          <a:xfrm>
            <a:off x="2643321" y="6744980"/>
            <a:ext cx="711098" cy="323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44B75C5-B9DB-48F1-BD15-8755D495FB6A}"/>
              </a:ext>
            </a:extLst>
          </p:cNvPr>
          <p:cNvSpPr txBox="1"/>
          <p:nvPr/>
        </p:nvSpPr>
        <p:spPr>
          <a:xfrm>
            <a:off x="2643321" y="6485107"/>
            <a:ext cx="720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/>
              <a:t>Да</a:t>
            </a:r>
            <a:endParaRPr lang="en-US" sz="1100" dirty="0"/>
          </a:p>
        </p:txBody>
      </p:sp>
      <p:sp>
        <p:nvSpPr>
          <p:cNvPr id="150" name="Блок-схема: процесс 149">
            <a:extLst>
              <a:ext uri="{FF2B5EF4-FFF2-40B4-BE49-F238E27FC236}">
                <a16:creationId xmlns:a16="http://schemas.microsoft.com/office/drawing/2014/main" id="{2B28F65A-FF77-4462-BB63-00823F22CC83}"/>
              </a:ext>
            </a:extLst>
          </p:cNvPr>
          <p:cNvSpPr/>
          <p:nvPr/>
        </p:nvSpPr>
        <p:spPr>
          <a:xfrm>
            <a:off x="2643322" y="7068830"/>
            <a:ext cx="1422194" cy="536733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a[i], a[j] = a[j], a[i]</a:t>
            </a:r>
          </a:p>
          <a:p>
            <a:pPr algn="ctr"/>
            <a:r>
              <a:rPr lang="en-US" sz="1100" dirty="0"/>
              <a:t>i += 1</a:t>
            </a:r>
          </a:p>
          <a:p>
            <a:pPr algn="ctr"/>
            <a:r>
              <a:rPr lang="en-US" sz="1100" dirty="0"/>
              <a:t>j -= 1</a:t>
            </a:r>
          </a:p>
        </p:txBody>
      </p:sp>
      <p:cxnSp>
        <p:nvCxnSpPr>
          <p:cNvPr id="152" name="Соединитель: уступ 151">
            <a:extLst>
              <a:ext uri="{FF2B5EF4-FFF2-40B4-BE49-F238E27FC236}">
                <a16:creationId xmlns:a16="http://schemas.microsoft.com/office/drawing/2014/main" id="{DC3C8EE7-8C90-41E0-B299-86B604C0D3E3}"/>
              </a:ext>
            </a:extLst>
          </p:cNvPr>
          <p:cNvCxnSpPr>
            <a:cxnSpLocks/>
            <a:stCxn id="147" idx="1"/>
          </p:cNvCxnSpPr>
          <p:nvPr/>
        </p:nvCxnSpPr>
        <p:spPr bwMode="gray">
          <a:xfrm rot="10800000" flipH="1">
            <a:off x="1053181" y="3180080"/>
            <a:ext cx="825616" cy="3564900"/>
          </a:xfrm>
          <a:prstGeom prst="bentConnector4">
            <a:avLst>
              <a:gd name="adj1" fmla="val -43840"/>
              <a:gd name="adj2" fmla="val 99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Соединитель: уступ 168">
            <a:extLst>
              <a:ext uri="{FF2B5EF4-FFF2-40B4-BE49-F238E27FC236}">
                <a16:creationId xmlns:a16="http://schemas.microsoft.com/office/drawing/2014/main" id="{D01AE808-3F47-4DED-9A73-C7DF3FE0B627}"/>
              </a:ext>
            </a:extLst>
          </p:cNvPr>
          <p:cNvCxnSpPr>
            <a:cxnSpLocks/>
            <a:stCxn id="59" idx="1"/>
            <a:endCxn id="181" idx="2"/>
          </p:cNvCxnSpPr>
          <p:nvPr/>
        </p:nvCxnSpPr>
        <p:spPr bwMode="gray">
          <a:xfrm rot="10800000" flipV="1">
            <a:off x="1150581" y="3671569"/>
            <a:ext cx="40794" cy="860299"/>
          </a:xfrm>
          <a:prstGeom prst="bentConnector3">
            <a:avLst>
              <a:gd name="adj1" fmla="val 6603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Овал 180">
            <a:extLst>
              <a:ext uri="{FF2B5EF4-FFF2-40B4-BE49-F238E27FC236}">
                <a16:creationId xmlns:a16="http://schemas.microsoft.com/office/drawing/2014/main" id="{E3A4E9D4-8F03-41FB-867C-E8A7A3F0BC83}"/>
              </a:ext>
            </a:extLst>
          </p:cNvPr>
          <p:cNvSpPr/>
          <p:nvPr/>
        </p:nvSpPr>
        <p:spPr>
          <a:xfrm>
            <a:off x="1150581" y="4263132"/>
            <a:ext cx="537473" cy="53747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А</a:t>
            </a:r>
            <a:endParaRPr lang="en-US" sz="1600" dirty="0"/>
          </a:p>
        </p:txBody>
      </p:sp>
      <p:cxnSp>
        <p:nvCxnSpPr>
          <p:cNvPr id="191" name="Соединитель: уступ 190">
            <a:extLst>
              <a:ext uri="{FF2B5EF4-FFF2-40B4-BE49-F238E27FC236}">
                <a16:creationId xmlns:a16="http://schemas.microsoft.com/office/drawing/2014/main" id="{03727B58-D70D-47A4-AC84-8F5A4621A402}"/>
              </a:ext>
            </a:extLst>
          </p:cNvPr>
          <p:cNvCxnSpPr>
            <a:cxnSpLocks/>
          </p:cNvCxnSpPr>
          <p:nvPr/>
        </p:nvCxnSpPr>
        <p:spPr>
          <a:xfrm rot="5400000" flipH="1">
            <a:off x="1592993" y="5844137"/>
            <a:ext cx="860583" cy="2662269"/>
          </a:xfrm>
          <a:prstGeom prst="bentConnector4">
            <a:avLst>
              <a:gd name="adj1" fmla="val -26563"/>
              <a:gd name="adj2" fmla="val 10002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7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76296F08-4324-433D-8B8D-8152CAFB65D9}"/>
              </a:ext>
            </a:extLst>
          </p:cNvPr>
          <p:cNvCxnSpPr>
            <a:cxnSpLocks/>
          </p:cNvCxnSpPr>
          <p:nvPr/>
        </p:nvCxnSpPr>
        <p:spPr bwMode="gray">
          <a:xfrm>
            <a:off x="1897246" y="1081892"/>
            <a:ext cx="0" cy="34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Блок-схема: решение 146">
            <a:extLst>
              <a:ext uri="{FF2B5EF4-FFF2-40B4-BE49-F238E27FC236}">
                <a16:creationId xmlns:a16="http://schemas.microsoft.com/office/drawing/2014/main" id="{E8F23013-70C2-462B-8183-7223606978FC}"/>
              </a:ext>
            </a:extLst>
          </p:cNvPr>
          <p:cNvSpPr/>
          <p:nvPr/>
        </p:nvSpPr>
        <p:spPr>
          <a:xfrm>
            <a:off x="1053181" y="6421130"/>
            <a:ext cx="1590140" cy="64770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100" dirty="0">
                <a:solidFill>
                  <a:prstClr val="black"/>
                </a:solidFill>
              </a:rPr>
              <a:t>i &lt;= j?</a:t>
            </a:r>
          </a:p>
        </p:txBody>
      </p:sp>
      <p:cxnSp>
        <p:nvCxnSpPr>
          <p:cNvPr id="148" name="Соединитель: уступ 147">
            <a:extLst>
              <a:ext uri="{FF2B5EF4-FFF2-40B4-BE49-F238E27FC236}">
                <a16:creationId xmlns:a16="http://schemas.microsoft.com/office/drawing/2014/main" id="{FDA59418-B3B6-4086-97FA-AC9C12A9E73B}"/>
              </a:ext>
            </a:extLst>
          </p:cNvPr>
          <p:cNvCxnSpPr>
            <a:cxnSpLocks/>
            <a:stCxn id="147" idx="3"/>
            <a:endCxn id="150" idx="0"/>
          </p:cNvCxnSpPr>
          <p:nvPr/>
        </p:nvCxnSpPr>
        <p:spPr bwMode="gray">
          <a:xfrm>
            <a:off x="2643321" y="6744980"/>
            <a:ext cx="711098" cy="323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44B75C5-B9DB-48F1-BD15-8755D495FB6A}"/>
              </a:ext>
            </a:extLst>
          </p:cNvPr>
          <p:cNvSpPr txBox="1"/>
          <p:nvPr/>
        </p:nvSpPr>
        <p:spPr>
          <a:xfrm>
            <a:off x="2643321" y="6485107"/>
            <a:ext cx="720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/>
              <a:t>Да</a:t>
            </a:r>
            <a:endParaRPr lang="en-US" sz="1100" dirty="0"/>
          </a:p>
        </p:txBody>
      </p:sp>
      <p:sp>
        <p:nvSpPr>
          <p:cNvPr id="150" name="Блок-схема: процесс 149">
            <a:extLst>
              <a:ext uri="{FF2B5EF4-FFF2-40B4-BE49-F238E27FC236}">
                <a16:creationId xmlns:a16="http://schemas.microsoft.com/office/drawing/2014/main" id="{2B28F65A-FF77-4462-BB63-00823F22CC83}"/>
              </a:ext>
            </a:extLst>
          </p:cNvPr>
          <p:cNvSpPr/>
          <p:nvPr/>
        </p:nvSpPr>
        <p:spPr>
          <a:xfrm>
            <a:off x="2643322" y="7068830"/>
            <a:ext cx="1422194" cy="536733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a[i], a[j] = a[j], a[i]</a:t>
            </a:r>
          </a:p>
          <a:p>
            <a:pPr algn="ctr"/>
            <a:r>
              <a:rPr lang="en-US" sz="1100" dirty="0"/>
              <a:t>i += 1</a:t>
            </a:r>
          </a:p>
          <a:p>
            <a:pPr algn="ctr"/>
            <a:r>
              <a:rPr lang="en-US" sz="1100" dirty="0"/>
              <a:t>j -= 1</a:t>
            </a:r>
          </a:p>
        </p:txBody>
      </p:sp>
      <p:sp>
        <p:nvSpPr>
          <p:cNvPr id="181" name="Овал 180">
            <a:extLst>
              <a:ext uri="{FF2B5EF4-FFF2-40B4-BE49-F238E27FC236}">
                <a16:creationId xmlns:a16="http://schemas.microsoft.com/office/drawing/2014/main" id="{E3A4E9D4-8F03-41FB-867C-E8A7A3F0BC83}"/>
              </a:ext>
            </a:extLst>
          </p:cNvPr>
          <p:cNvSpPr/>
          <p:nvPr/>
        </p:nvSpPr>
        <p:spPr>
          <a:xfrm>
            <a:off x="1624456" y="544419"/>
            <a:ext cx="537473" cy="53747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А</a:t>
            </a:r>
            <a:endParaRPr lang="en-US" sz="1600" dirty="0"/>
          </a:p>
        </p:txBody>
      </p:sp>
      <p:cxnSp>
        <p:nvCxnSpPr>
          <p:cNvPr id="191" name="Соединитель: уступ 190">
            <a:extLst>
              <a:ext uri="{FF2B5EF4-FFF2-40B4-BE49-F238E27FC236}">
                <a16:creationId xmlns:a16="http://schemas.microsoft.com/office/drawing/2014/main" id="{03727B58-D70D-47A4-AC84-8F5A4621A402}"/>
              </a:ext>
            </a:extLst>
          </p:cNvPr>
          <p:cNvCxnSpPr>
            <a:cxnSpLocks/>
          </p:cNvCxnSpPr>
          <p:nvPr/>
        </p:nvCxnSpPr>
        <p:spPr>
          <a:xfrm rot="5400000" flipH="1">
            <a:off x="1592993" y="5844137"/>
            <a:ext cx="860583" cy="2662269"/>
          </a:xfrm>
          <a:prstGeom prst="bentConnector4">
            <a:avLst>
              <a:gd name="adj1" fmla="val -26563"/>
              <a:gd name="adj2" fmla="val 10002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938D9234-5FF8-4D20-8D2F-4F905F57716A}"/>
              </a:ext>
            </a:extLst>
          </p:cNvPr>
          <p:cNvCxnSpPr>
            <a:cxnSpLocks/>
            <a:stCxn id="39" idx="3"/>
            <a:endCxn id="11" idx="0"/>
          </p:cNvCxnSpPr>
          <p:nvPr/>
        </p:nvCxnSpPr>
        <p:spPr bwMode="gray">
          <a:xfrm>
            <a:off x="2599064" y="1752188"/>
            <a:ext cx="697755" cy="3226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B4CE43A-278E-455C-B879-26264E97FCBB}"/>
              </a:ext>
            </a:extLst>
          </p:cNvPr>
          <p:cNvSpPr txBox="1"/>
          <p:nvPr/>
        </p:nvSpPr>
        <p:spPr>
          <a:xfrm>
            <a:off x="2592714" y="1490578"/>
            <a:ext cx="704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/>
              <a:t>Да</a:t>
            </a:r>
            <a:endParaRPr lang="en-US" sz="1100" dirty="0"/>
          </a:p>
        </p:txBody>
      </p:sp>
      <p:sp>
        <p:nvSpPr>
          <p:cNvPr id="39" name="Блок-схема: решение 38">
            <a:extLst>
              <a:ext uri="{FF2B5EF4-FFF2-40B4-BE49-F238E27FC236}">
                <a16:creationId xmlns:a16="http://schemas.microsoft.com/office/drawing/2014/main" id="{FF43A9E1-A75F-41FE-9A1C-AC712ADF8930}"/>
              </a:ext>
            </a:extLst>
          </p:cNvPr>
          <p:cNvSpPr/>
          <p:nvPr/>
        </p:nvSpPr>
        <p:spPr>
          <a:xfrm>
            <a:off x="1195428" y="1428338"/>
            <a:ext cx="1403636" cy="64770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100" dirty="0">
                <a:solidFill>
                  <a:prstClr val="black"/>
                </a:solidFill>
              </a:rPr>
              <a:t>left &lt; j?</a:t>
            </a:r>
          </a:p>
        </p:txBody>
      </p:sp>
      <p:sp>
        <p:nvSpPr>
          <p:cNvPr id="11" name="Блок-схема: типовой процесс 10">
            <a:extLst>
              <a:ext uri="{FF2B5EF4-FFF2-40B4-BE49-F238E27FC236}">
                <a16:creationId xmlns:a16="http://schemas.microsoft.com/office/drawing/2014/main" id="{ECDF518A-9A04-4A1C-90E1-58DB1112F9D4}"/>
              </a:ext>
            </a:extLst>
          </p:cNvPr>
          <p:cNvSpPr/>
          <p:nvPr/>
        </p:nvSpPr>
        <p:spPr>
          <a:xfrm>
            <a:off x="2595011" y="2074865"/>
            <a:ext cx="1403616" cy="639877"/>
          </a:xfrm>
          <a:prstGeom prst="flowChartPredefined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100" dirty="0">
                <a:solidFill>
                  <a:prstClr val="black"/>
                </a:solidFill>
              </a:rPr>
              <a:t>quick_sort(</a:t>
            </a:r>
          </a:p>
          <a:p>
            <a:pPr lvl="0" algn="ctr"/>
            <a:r>
              <a:rPr lang="en-US" sz="1100" dirty="0">
                <a:solidFill>
                  <a:prstClr val="black"/>
                </a:solidFill>
              </a:rPr>
              <a:t>a, left, j)</a:t>
            </a:r>
          </a:p>
        </p:txBody>
      </p:sp>
      <p:cxnSp>
        <p:nvCxnSpPr>
          <p:cNvPr id="47" name="Соединитель: уступ 46">
            <a:extLst>
              <a:ext uri="{FF2B5EF4-FFF2-40B4-BE49-F238E27FC236}">
                <a16:creationId xmlns:a16="http://schemas.microsoft.com/office/drawing/2014/main" id="{81EF7CBE-567D-448F-8F56-DD6EF22EE24E}"/>
              </a:ext>
            </a:extLst>
          </p:cNvPr>
          <p:cNvCxnSpPr>
            <a:cxnSpLocks/>
            <a:stCxn id="39" idx="1"/>
            <a:endCxn id="52" idx="0"/>
          </p:cNvCxnSpPr>
          <p:nvPr/>
        </p:nvCxnSpPr>
        <p:spPr bwMode="gray">
          <a:xfrm rot="10800000" flipH="1" flipV="1">
            <a:off x="1195428" y="1752188"/>
            <a:ext cx="705870" cy="1083504"/>
          </a:xfrm>
          <a:prstGeom prst="bentConnector4">
            <a:avLst>
              <a:gd name="adj1" fmla="val -32386"/>
              <a:gd name="adj2" fmla="val 649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9FA78958-350E-46B4-AA09-5AFE12AAB09E}"/>
              </a:ext>
            </a:extLst>
          </p:cNvPr>
          <p:cNvCxnSpPr>
            <a:cxnSpLocks/>
            <a:stCxn id="52" idx="3"/>
            <a:endCxn id="54" idx="0"/>
          </p:cNvCxnSpPr>
          <p:nvPr/>
        </p:nvCxnSpPr>
        <p:spPr bwMode="gray">
          <a:xfrm>
            <a:off x="2603116" y="3159542"/>
            <a:ext cx="697755" cy="3226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9F26571-8140-4E17-AB65-5DE1BDDD779D}"/>
              </a:ext>
            </a:extLst>
          </p:cNvPr>
          <p:cNvSpPr txBox="1"/>
          <p:nvPr/>
        </p:nvSpPr>
        <p:spPr>
          <a:xfrm>
            <a:off x="2596766" y="2897932"/>
            <a:ext cx="704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/>
              <a:t>Да</a:t>
            </a:r>
            <a:endParaRPr lang="en-US" sz="1100" dirty="0"/>
          </a:p>
        </p:txBody>
      </p:sp>
      <p:sp>
        <p:nvSpPr>
          <p:cNvPr id="52" name="Блок-схема: решение 51">
            <a:extLst>
              <a:ext uri="{FF2B5EF4-FFF2-40B4-BE49-F238E27FC236}">
                <a16:creationId xmlns:a16="http://schemas.microsoft.com/office/drawing/2014/main" id="{8E68A162-DE24-4192-AD1A-23D921334BE7}"/>
              </a:ext>
            </a:extLst>
          </p:cNvPr>
          <p:cNvSpPr/>
          <p:nvPr/>
        </p:nvSpPr>
        <p:spPr>
          <a:xfrm>
            <a:off x="1199480" y="2835692"/>
            <a:ext cx="1403636" cy="64770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100" dirty="0">
                <a:solidFill>
                  <a:prstClr val="black"/>
                </a:solidFill>
              </a:rPr>
              <a:t>i &lt; right?</a:t>
            </a:r>
          </a:p>
        </p:txBody>
      </p:sp>
      <p:sp>
        <p:nvSpPr>
          <p:cNvPr id="54" name="Блок-схема: типовой процесс 53">
            <a:extLst>
              <a:ext uri="{FF2B5EF4-FFF2-40B4-BE49-F238E27FC236}">
                <a16:creationId xmlns:a16="http://schemas.microsoft.com/office/drawing/2014/main" id="{72532A10-4B1B-44F6-B9C2-07C7A3DED4F3}"/>
              </a:ext>
            </a:extLst>
          </p:cNvPr>
          <p:cNvSpPr/>
          <p:nvPr/>
        </p:nvSpPr>
        <p:spPr>
          <a:xfrm>
            <a:off x="2599063" y="3482219"/>
            <a:ext cx="1403616" cy="639877"/>
          </a:xfrm>
          <a:prstGeom prst="flowChartPredefined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100" dirty="0">
                <a:solidFill>
                  <a:prstClr val="black"/>
                </a:solidFill>
              </a:rPr>
              <a:t>quick_sort(</a:t>
            </a:r>
          </a:p>
          <a:p>
            <a:pPr lvl="0" algn="ctr"/>
            <a:r>
              <a:rPr lang="en-US" sz="1100" dirty="0">
                <a:solidFill>
                  <a:prstClr val="black"/>
                </a:solidFill>
              </a:rPr>
              <a:t>a, i, right)</a:t>
            </a:r>
          </a:p>
        </p:txBody>
      </p: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FEF69076-7224-4CC8-B82E-9E767C3BA6BF}"/>
              </a:ext>
            </a:extLst>
          </p:cNvPr>
          <p:cNvCxnSpPr>
            <a:cxnSpLocks/>
            <a:stCxn id="52" idx="1"/>
            <a:endCxn id="60" idx="0"/>
          </p:cNvCxnSpPr>
          <p:nvPr/>
        </p:nvCxnSpPr>
        <p:spPr bwMode="gray">
          <a:xfrm rot="10800000" flipH="1" flipV="1">
            <a:off x="1199480" y="3159541"/>
            <a:ext cx="701818" cy="1222323"/>
          </a:xfrm>
          <a:prstGeom prst="bentConnector4">
            <a:avLst>
              <a:gd name="adj1" fmla="val -32573"/>
              <a:gd name="adj2" fmla="val 632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Блок-схема: знак завершения 59">
            <a:extLst>
              <a:ext uri="{FF2B5EF4-FFF2-40B4-BE49-F238E27FC236}">
                <a16:creationId xmlns:a16="http://schemas.microsoft.com/office/drawing/2014/main" id="{0A390DDF-78DC-4046-B820-E3C772D3D66E}"/>
              </a:ext>
            </a:extLst>
          </p:cNvPr>
          <p:cNvSpPr/>
          <p:nvPr/>
        </p:nvSpPr>
        <p:spPr>
          <a:xfrm>
            <a:off x="1199464" y="4381865"/>
            <a:ext cx="1403668" cy="439420"/>
          </a:xfrm>
          <a:prstGeom prst="flowChartTermina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/>
              <a:t>Конец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6934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знак завершения 3">
            <a:extLst>
              <a:ext uri="{FF2B5EF4-FFF2-40B4-BE49-F238E27FC236}">
                <a16:creationId xmlns:a16="http://schemas.microsoft.com/office/drawing/2014/main" id="{6C0EBDB6-722F-474D-9644-5A7C887034CF}"/>
              </a:ext>
            </a:extLst>
          </p:cNvPr>
          <p:cNvSpPr/>
          <p:nvPr/>
        </p:nvSpPr>
        <p:spPr>
          <a:xfrm>
            <a:off x="2727166" y="157480"/>
            <a:ext cx="1403668" cy="439420"/>
          </a:xfrm>
          <a:prstGeom prst="flowChartTermina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/>
              <a:t>Начало</a:t>
            </a:r>
            <a:endParaRPr lang="en-US" sz="1100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0F38558-A127-4C90-9BDD-BBCE9EE48AAA}"/>
              </a:ext>
            </a:extLst>
          </p:cNvPr>
          <p:cNvCxnSpPr>
            <a:cxnSpLocks/>
            <a:stCxn id="4" idx="2"/>
          </p:cNvCxnSpPr>
          <p:nvPr/>
        </p:nvCxnSpPr>
        <p:spPr bwMode="gray">
          <a:xfrm>
            <a:off x="3429000" y="59690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Блок-схема: процесс 9">
            <a:extLst>
              <a:ext uri="{FF2B5EF4-FFF2-40B4-BE49-F238E27FC236}">
                <a16:creationId xmlns:a16="http://schemas.microsoft.com/office/drawing/2014/main" id="{D92A1AEB-8A32-4662-967B-A546BDCC28EB}"/>
              </a:ext>
            </a:extLst>
          </p:cNvPr>
          <p:cNvSpPr/>
          <p:nvPr/>
        </p:nvSpPr>
        <p:spPr>
          <a:xfrm>
            <a:off x="2725207" y="937260"/>
            <a:ext cx="1403651" cy="43942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size = </a:t>
            </a:r>
            <a:r>
              <a:rPr lang="ru-RU" sz="1100" dirty="0"/>
              <a:t>длина</a:t>
            </a:r>
            <a:r>
              <a:rPr lang="en-US" sz="1100" dirty="0"/>
              <a:t>(a)</a:t>
            </a:r>
          </a:p>
        </p:txBody>
      </p:sp>
      <p:sp>
        <p:nvSpPr>
          <p:cNvPr id="11" name="Прямоугольник: усеченные верхние углы 10">
            <a:extLst>
              <a:ext uri="{FF2B5EF4-FFF2-40B4-BE49-F238E27FC236}">
                <a16:creationId xmlns:a16="http://schemas.microsoft.com/office/drawing/2014/main" id="{F77E0C7D-5EFA-4D54-ADF5-49818AB16868}"/>
              </a:ext>
            </a:extLst>
          </p:cNvPr>
          <p:cNvSpPr/>
          <p:nvPr/>
        </p:nvSpPr>
        <p:spPr>
          <a:xfrm>
            <a:off x="2725194" y="1724660"/>
            <a:ext cx="1403664" cy="439420"/>
          </a:xfrm>
          <a:prstGeom prst="snip2Same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sz="1100" dirty="0">
                <a:solidFill>
                  <a:prstClr val="black"/>
                </a:solidFill>
              </a:rPr>
              <a:t>Цикл </a:t>
            </a:r>
            <a:r>
              <a:rPr lang="en-US" sz="1100" dirty="0">
                <a:solidFill>
                  <a:prstClr val="black"/>
                </a:solidFill>
              </a:rPr>
              <a:t>c</a:t>
            </a:r>
          </a:p>
          <a:p>
            <a:pPr lvl="0" algn="ctr"/>
            <a:r>
              <a:rPr lang="ru-RU" sz="1100" dirty="0">
                <a:solidFill>
                  <a:prstClr val="black"/>
                </a:solidFill>
              </a:rPr>
              <a:t>От 1 до </a:t>
            </a:r>
            <a:r>
              <a:rPr lang="en-US" sz="1100" dirty="0">
                <a:solidFill>
                  <a:prstClr val="black"/>
                </a:solidFill>
              </a:rPr>
              <a:t>size-1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797D493-CC71-487E-82A6-E5635DDA6A6B}"/>
              </a:ext>
            </a:extLst>
          </p:cNvPr>
          <p:cNvCxnSpPr>
            <a:cxnSpLocks/>
            <a:stCxn id="10" idx="2"/>
            <a:endCxn id="11" idx="3"/>
          </p:cNvCxnSpPr>
          <p:nvPr/>
        </p:nvCxnSpPr>
        <p:spPr bwMode="gray">
          <a:xfrm flipH="1">
            <a:off x="3427026" y="1376680"/>
            <a:ext cx="7" cy="34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7F5281D-9AFD-48C6-8B1D-148B702D5569}"/>
              </a:ext>
            </a:extLst>
          </p:cNvPr>
          <p:cNvCxnSpPr>
            <a:cxnSpLocks/>
            <a:stCxn id="11" idx="1"/>
          </p:cNvCxnSpPr>
          <p:nvPr/>
        </p:nvCxnSpPr>
        <p:spPr bwMode="gray">
          <a:xfrm>
            <a:off x="3427026" y="2164080"/>
            <a:ext cx="0" cy="34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Блок-схема: процесс 20">
            <a:extLst>
              <a:ext uri="{FF2B5EF4-FFF2-40B4-BE49-F238E27FC236}">
                <a16:creationId xmlns:a16="http://schemas.microsoft.com/office/drawing/2014/main" id="{3C7A8CD8-B332-4D58-9A3C-FE348DA7948D}"/>
              </a:ext>
            </a:extLst>
          </p:cNvPr>
          <p:cNvSpPr/>
          <p:nvPr/>
        </p:nvSpPr>
        <p:spPr>
          <a:xfrm>
            <a:off x="4263718" y="4724400"/>
            <a:ext cx="1403651" cy="52959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a[i + 1] = a[i]</a:t>
            </a:r>
          </a:p>
          <a:p>
            <a:pPr algn="ctr"/>
            <a:r>
              <a:rPr lang="en-US" sz="1100" dirty="0"/>
              <a:t>a[i] = tmp</a:t>
            </a:r>
          </a:p>
          <a:p>
            <a:pPr algn="ctr"/>
            <a:r>
              <a:rPr lang="en-US" sz="1100" dirty="0"/>
              <a:t>i -= 1</a:t>
            </a:r>
          </a:p>
        </p:txBody>
      </p: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BB966AAA-8623-49DF-A7BA-B9906215994B}"/>
              </a:ext>
            </a:extLst>
          </p:cNvPr>
          <p:cNvCxnSpPr>
            <a:cxnSpLocks/>
            <a:endCxn id="21" idx="0"/>
          </p:cNvCxnSpPr>
          <p:nvPr/>
        </p:nvCxnSpPr>
        <p:spPr bwMode="gray">
          <a:xfrm>
            <a:off x="4263718" y="4400550"/>
            <a:ext cx="701826" cy="323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D19E6B-98CF-4AB0-BC86-4774EE2B1A7D}"/>
              </a:ext>
            </a:extLst>
          </p:cNvPr>
          <p:cNvSpPr txBox="1"/>
          <p:nvPr/>
        </p:nvSpPr>
        <p:spPr>
          <a:xfrm>
            <a:off x="4246640" y="4138940"/>
            <a:ext cx="705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/>
              <a:t>Да</a:t>
            </a:r>
            <a:endParaRPr lang="en-US" sz="1100" dirty="0"/>
          </a:p>
        </p:txBody>
      </p:sp>
      <p:sp>
        <p:nvSpPr>
          <p:cNvPr id="26" name="Прямоугольник: усеченные верхние углы 25">
            <a:extLst>
              <a:ext uri="{FF2B5EF4-FFF2-40B4-BE49-F238E27FC236}">
                <a16:creationId xmlns:a16="http://schemas.microsoft.com/office/drawing/2014/main" id="{BAFF8CA3-90FA-4D23-89D2-7703A475D655}"/>
              </a:ext>
            </a:extLst>
          </p:cNvPr>
          <p:cNvSpPr/>
          <p:nvPr/>
        </p:nvSpPr>
        <p:spPr>
          <a:xfrm flipV="1">
            <a:off x="2706715" y="5594528"/>
            <a:ext cx="1399721" cy="439420"/>
          </a:xfrm>
          <a:prstGeom prst="snip2Same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2EAB1A2D-8EFB-4CFF-B5A4-86F08C9473E6}"/>
              </a:ext>
            </a:extLst>
          </p:cNvPr>
          <p:cNvCxnSpPr>
            <a:cxnSpLocks/>
            <a:stCxn id="21" idx="2"/>
          </p:cNvCxnSpPr>
          <p:nvPr/>
        </p:nvCxnSpPr>
        <p:spPr bwMode="gray">
          <a:xfrm rot="5400000" flipH="1">
            <a:off x="3496231" y="3784677"/>
            <a:ext cx="1383030" cy="1555596"/>
          </a:xfrm>
          <a:prstGeom prst="bentConnector4">
            <a:avLst>
              <a:gd name="adj1" fmla="val -16529"/>
              <a:gd name="adj2" fmla="val -699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4599A3B0-EDE8-478D-9310-97AB3D51A84A}"/>
              </a:ext>
            </a:extLst>
          </p:cNvPr>
          <p:cNvCxnSpPr>
            <a:cxnSpLocks/>
            <a:stCxn id="59" idx="1"/>
            <a:endCxn id="26" idx="1"/>
          </p:cNvCxnSpPr>
          <p:nvPr/>
        </p:nvCxnSpPr>
        <p:spPr bwMode="gray">
          <a:xfrm rot="10800000" flipH="1" flipV="1">
            <a:off x="2573256" y="4400550"/>
            <a:ext cx="833320" cy="1193978"/>
          </a:xfrm>
          <a:prstGeom prst="bentConnector4">
            <a:avLst>
              <a:gd name="adj1" fmla="val -27432"/>
              <a:gd name="adj2" fmla="val 6356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3B2EC41-D8C3-4367-A62A-0EA7A1EE2CD4}"/>
              </a:ext>
            </a:extLst>
          </p:cNvPr>
          <p:cNvSpPr txBox="1"/>
          <p:nvPr/>
        </p:nvSpPr>
        <p:spPr>
          <a:xfrm>
            <a:off x="2807743" y="5598794"/>
            <a:ext cx="11937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/>
              <a:t>Инкремент </a:t>
            </a:r>
            <a:r>
              <a:rPr lang="en-US" sz="1100" dirty="0"/>
              <a:t>c</a:t>
            </a:r>
          </a:p>
          <a:p>
            <a:pPr algn="ctr"/>
            <a:r>
              <a:rPr lang="ru-RU" sz="1100" dirty="0"/>
              <a:t>Цикл </a:t>
            </a:r>
            <a:r>
              <a:rPr lang="en-US" sz="1100" dirty="0"/>
              <a:t>c</a:t>
            </a: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5095C40-47C2-448D-A662-FA80B7D4FD3C}"/>
              </a:ext>
            </a:extLst>
          </p:cNvPr>
          <p:cNvCxnSpPr>
            <a:cxnSpLocks/>
            <a:stCxn id="44" idx="2"/>
            <a:endCxn id="52" idx="0"/>
          </p:cNvCxnSpPr>
          <p:nvPr/>
        </p:nvCxnSpPr>
        <p:spPr bwMode="gray">
          <a:xfrm flipH="1">
            <a:off x="3404602" y="6029681"/>
            <a:ext cx="2" cy="344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Блок-схема: знак завершения 51">
            <a:extLst>
              <a:ext uri="{FF2B5EF4-FFF2-40B4-BE49-F238E27FC236}">
                <a16:creationId xmlns:a16="http://schemas.microsoft.com/office/drawing/2014/main" id="{6F99983A-E3CC-4795-AE5A-FCA42C6625F3}"/>
              </a:ext>
            </a:extLst>
          </p:cNvPr>
          <p:cNvSpPr/>
          <p:nvPr/>
        </p:nvSpPr>
        <p:spPr>
          <a:xfrm>
            <a:off x="2702768" y="6374486"/>
            <a:ext cx="1403668" cy="439420"/>
          </a:xfrm>
          <a:prstGeom prst="flowChartTermina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/>
              <a:t>Конец</a:t>
            </a:r>
            <a:endParaRPr lang="en-US" sz="1100" dirty="0"/>
          </a:p>
        </p:txBody>
      </p:sp>
      <p:sp>
        <p:nvSpPr>
          <p:cNvPr id="53" name="Блок-схема: процесс 52">
            <a:extLst>
              <a:ext uri="{FF2B5EF4-FFF2-40B4-BE49-F238E27FC236}">
                <a16:creationId xmlns:a16="http://schemas.microsoft.com/office/drawing/2014/main" id="{EE496B4A-6411-4AAB-80A2-35412236EE2B}"/>
              </a:ext>
            </a:extLst>
          </p:cNvPr>
          <p:cNvSpPr/>
          <p:nvPr/>
        </p:nvSpPr>
        <p:spPr>
          <a:xfrm>
            <a:off x="2731558" y="2512060"/>
            <a:ext cx="1403651" cy="43942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tmp = a[c]</a:t>
            </a:r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76296F08-4324-433D-8B8D-8152CAFB65D9}"/>
              </a:ext>
            </a:extLst>
          </p:cNvPr>
          <p:cNvCxnSpPr>
            <a:cxnSpLocks/>
          </p:cNvCxnSpPr>
          <p:nvPr/>
        </p:nvCxnSpPr>
        <p:spPr bwMode="gray">
          <a:xfrm>
            <a:off x="3420662" y="2946400"/>
            <a:ext cx="0" cy="34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Блок-схема: процесс 56">
            <a:extLst>
              <a:ext uri="{FF2B5EF4-FFF2-40B4-BE49-F238E27FC236}">
                <a16:creationId xmlns:a16="http://schemas.microsoft.com/office/drawing/2014/main" id="{469B99C9-FB7F-4E14-8976-04AB5370DC50}"/>
              </a:ext>
            </a:extLst>
          </p:cNvPr>
          <p:cNvSpPr/>
          <p:nvPr/>
        </p:nvSpPr>
        <p:spPr>
          <a:xfrm>
            <a:off x="2725194" y="3294380"/>
            <a:ext cx="1403651" cy="43942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 = c - 1</a:t>
            </a:r>
          </a:p>
        </p:txBody>
      </p: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10AF0B0B-C584-4FD6-B1A6-AFF94E4E304A}"/>
              </a:ext>
            </a:extLst>
          </p:cNvPr>
          <p:cNvCxnSpPr>
            <a:cxnSpLocks/>
            <a:endCxn id="59" idx="0"/>
          </p:cNvCxnSpPr>
          <p:nvPr/>
        </p:nvCxnSpPr>
        <p:spPr bwMode="gray">
          <a:xfrm>
            <a:off x="3409948" y="373380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Блок-схема: решение 58">
            <a:extLst>
              <a:ext uri="{FF2B5EF4-FFF2-40B4-BE49-F238E27FC236}">
                <a16:creationId xmlns:a16="http://schemas.microsoft.com/office/drawing/2014/main" id="{3F28BA72-BC08-4C3A-8CAB-52F50C806E32}"/>
              </a:ext>
            </a:extLst>
          </p:cNvPr>
          <p:cNvSpPr/>
          <p:nvPr/>
        </p:nvSpPr>
        <p:spPr>
          <a:xfrm>
            <a:off x="2573256" y="4076700"/>
            <a:ext cx="1673384" cy="64770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100" dirty="0">
                <a:solidFill>
                  <a:prstClr val="black"/>
                </a:solidFill>
              </a:rPr>
              <a:t>i&gt;=0 &amp;&amp; a[i]&gt;tmp?</a:t>
            </a:r>
          </a:p>
        </p:txBody>
      </p:sp>
    </p:spTree>
    <p:extLst>
      <p:ext uri="{BB962C8B-B14F-4D97-AF65-F5344CB8AC3E}">
        <p14:creationId xmlns:p14="http://schemas.microsoft.com/office/powerpoint/2010/main" val="399451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знак завершения 3">
            <a:extLst>
              <a:ext uri="{FF2B5EF4-FFF2-40B4-BE49-F238E27FC236}">
                <a16:creationId xmlns:a16="http://schemas.microsoft.com/office/drawing/2014/main" id="{6C0EBDB6-722F-474D-9644-5A7C887034CF}"/>
              </a:ext>
            </a:extLst>
          </p:cNvPr>
          <p:cNvSpPr/>
          <p:nvPr/>
        </p:nvSpPr>
        <p:spPr>
          <a:xfrm>
            <a:off x="2727166" y="157480"/>
            <a:ext cx="1403668" cy="439420"/>
          </a:xfrm>
          <a:prstGeom prst="flowChartTermina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/>
              <a:t>Начало</a:t>
            </a:r>
            <a:endParaRPr lang="en-US" sz="1100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0F38558-A127-4C90-9BDD-BBCE9EE48AA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429000" y="59690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Блок-схема: процесс 9">
            <a:extLst>
              <a:ext uri="{FF2B5EF4-FFF2-40B4-BE49-F238E27FC236}">
                <a16:creationId xmlns:a16="http://schemas.microsoft.com/office/drawing/2014/main" id="{D92A1AEB-8A32-4662-967B-A546BDCC28EB}"/>
              </a:ext>
            </a:extLst>
          </p:cNvPr>
          <p:cNvSpPr/>
          <p:nvPr/>
        </p:nvSpPr>
        <p:spPr>
          <a:xfrm>
            <a:off x="2725207" y="937260"/>
            <a:ext cx="1403651" cy="43942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 = </a:t>
            </a:r>
            <a:r>
              <a:rPr lang="ru-RU" sz="1100" dirty="0"/>
              <a:t>длина</a:t>
            </a:r>
            <a:r>
              <a:rPr lang="en-US" sz="1100" dirty="0"/>
              <a:t>(a)</a:t>
            </a:r>
          </a:p>
        </p:txBody>
      </p:sp>
      <p:sp>
        <p:nvSpPr>
          <p:cNvPr id="11" name="Прямоугольник: усеченные верхние углы 10">
            <a:extLst>
              <a:ext uri="{FF2B5EF4-FFF2-40B4-BE49-F238E27FC236}">
                <a16:creationId xmlns:a16="http://schemas.microsoft.com/office/drawing/2014/main" id="{F77E0C7D-5EFA-4D54-ADF5-49818AB16868}"/>
              </a:ext>
            </a:extLst>
          </p:cNvPr>
          <p:cNvSpPr/>
          <p:nvPr/>
        </p:nvSpPr>
        <p:spPr>
          <a:xfrm>
            <a:off x="2725194" y="1724660"/>
            <a:ext cx="1403664" cy="439420"/>
          </a:xfrm>
          <a:prstGeom prst="snip2Same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sz="1100" dirty="0">
                <a:solidFill>
                  <a:prstClr val="black"/>
                </a:solidFill>
              </a:rPr>
              <a:t>Цикл </a:t>
            </a:r>
            <a:r>
              <a:rPr lang="en-US" sz="1100" dirty="0">
                <a:solidFill>
                  <a:prstClr val="black"/>
                </a:solidFill>
              </a:rPr>
              <a:t>i</a:t>
            </a:r>
          </a:p>
          <a:p>
            <a:pPr lvl="0" algn="ctr"/>
            <a:r>
              <a:rPr lang="ru-RU" sz="1100" dirty="0">
                <a:solidFill>
                  <a:prstClr val="black"/>
                </a:solidFill>
              </a:rPr>
              <a:t>От 1 до </a:t>
            </a:r>
            <a:r>
              <a:rPr lang="en-US" sz="1100" dirty="0">
                <a:solidFill>
                  <a:prstClr val="black"/>
                </a:solidFill>
              </a:rPr>
              <a:t>N-1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797D493-CC71-487E-82A6-E5635DDA6A6B}"/>
              </a:ext>
            </a:extLst>
          </p:cNvPr>
          <p:cNvCxnSpPr>
            <a:cxnSpLocks/>
            <a:stCxn id="10" idx="2"/>
            <a:endCxn id="11" idx="3"/>
          </p:cNvCxnSpPr>
          <p:nvPr/>
        </p:nvCxnSpPr>
        <p:spPr>
          <a:xfrm flipH="1">
            <a:off x="3427026" y="1376680"/>
            <a:ext cx="7" cy="34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7F5281D-9AFD-48C6-8B1D-148B702D5569}"/>
              </a:ext>
            </a:extLst>
          </p:cNvPr>
          <p:cNvCxnSpPr>
            <a:cxnSpLocks/>
            <a:stCxn id="11" idx="1"/>
            <a:endCxn id="14" idx="3"/>
          </p:cNvCxnSpPr>
          <p:nvPr/>
        </p:nvCxnSpPr>
        <p:spPr>
          <a:xfrm>
            <a:off x="3427026" y="2164080"/>
            <a:ext cx="0" cy="34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: усеченные верхние углы 13">
            <a:extLst>
              <a:ext uri="{FF2B5EF4-FFF2-40B4-BE49-F238E27FC236}">
                <a16:creationId xmlns:a16="http://schemas.microsoft.com/office/drawing/2014/main" id="{98A9CCF9-B82B-41C1-9E67-E74E34AA7021}"/>
              </a:ext>
            </a:extLst>
          </p:cNvPr>
          <p:cNvSpPr/>
          <p:nvPr/>
        </p:nvSpPr>
        <p:spPr>
          <a:xfrm>
            <a:off x="2725194" y="2504440"/>
            <a:ext cx="1403664" cy="439420"/>
          </a:xfrm>
          <a:prstGeom prst="snip2Same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sz="1100" dirty="0">
                <a:solidFill>
                  <a:prstClr val="black"/>
                </a:solidFill>
              </a:rPr>
              <a:t>Цикл </a:t>
            </a:r>
            <a:r>
              <a:rPr lang="en-US" sz="1100" dirty="0">
                <a:solidFill>
                  <a:prstClr val="black"/>
                </a:solidFill>
              </a:rPr>
              <a:t>j</a:t>
            </a:r>
          </a:p>
          <a:p>
            <a:pPr lvl="0" algn="ctr"/>
            <a:r>
              <a:rPr lang="ru-RU" sz="1100" dirty="0">
                <a:solidFill>
                  <a:prstClr val="black"/>
                </a:solidFill>
              </a:rPr>
              <a:t>От 1 до </a:t>
            </a:r>
            <a:r>
              <a:rPr lang="en-US" sz="1100" dirty="0">
                <a:solidFill>
                  <a:prstClr val="black"/>
                </a:solidFill>
              </a:rPr>
              <a:t>N – i + 1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9C3B74D-C79D-42E8-A3D1-7267DEB17BB5}"/>
              </a:ext>
            </a:extLst>
          </p:cNvPr>
          <p:cNvCxnSpPr>
            <a:cxnSpLocks/>
            <a:stCxn id="14" idx="1"/>
            <a:endCxn id="16" idx="0"/>
          </p:cNvCxnSpPr>
          <p:nvPr/>
        </p:nvCxnSpPr>
        <p:spPr>
          <a:xfrm>
            <a:off x="3427026" y="294386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Блок-схема: решение 15">
            <a:extLst>
              <a:ext uri="{FF2B5EF4-FFF2-40B4-BE49-F238E27FC236}">
                <a16:creationId xmlns:a16="http://schemas.microsoft.com/office/drawing/2014/main" id="{30B5C4B1-9025-4DF1-AEAF-2DDA8CD29B1A}"/>
              </a:ext>
            </a:extLst>
          </p:cNvPr>
          <p:cNvSpPr/>
          <p:nvPr/>
        </p:nvSpPr>
        <p:spPr>
          <a:xfrm>
            <a:off x="2590334" y="3286760"/>
            <a:ext cx="1673384" cy="64770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100" dirty="0">
                <a:solidFill>
                  <a:prstClr val="black"/>
                </a:solidFill>
              </a:rPr>
              <a:t>a[j]&lt;a[j-1]?</a:t>
            </a:r>
          </a:p>
        </p:txBody>
      </p:sp>
      <p:sp>
        <p:nvSpPr>
          <p:cNvPr id="21" name="Блок-схема: процесс 20">
            <a:extLst>
              <a:ext uri="{FF2B5EF4-FFF2-40B4-BE49-F238E27FC236}">
                <a16:creationId xmlns:a16="http://schemas.microsoft.com/office/drawing/2014/main" id="{3C7A8CD8-B332-4D58-9A3C-FE348DA7948D}"/>
              </a:ext>
            </a:extLst>
          </p:cNvPr>
          <p:cNvSpPr/>
          <p:nvPr/>
        </p:nvSpPr>
        <p:spPr>
          <a:xfrm>
            <a:off x="4263718" y="3934460"/>
            <a:ext cx="1403651" cy="52959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tmp = a[j]</a:t>
            </a:r>
          </a:p>
          <a:p>
            <a:pPr algn="ctr"/>
            <a:r>
              <a:rPr lang="en-US" sz="1100" dirty="0"/>
              <a:t>a[j] = a[j-1]</a:t>
            </a:r>
          </a:p>
          <a:p>
            <a:pPr algn="ctr"/>
            <a:r>
              <a:rPr lang="en-US" sz="1100" dirty="0"/>
              <a:t>a[j-1] = tmp</a:t>
            </a:r>
          </a:p>
        </p:txBody>
      </p: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BB966AAA-8623-49DF-A7BA-B9906215994B}"/>
              </a:ext>
            </a:extLst>
          </p:cNvPr>
          <p:cNvCxnSpPr>
            <a:cxnSpLocks/>
            <a:stCxn id="16" idx="3"/>
            <a:endCxn id="21" idx="0"/>
          </p:cNvCxnSpPr>
          <p:nvPr/>
        </p:nvCxnSpPr>
        <p:spPr>
          <a:xfrm>
            <a:off x="4263718" y="3610610"/>
            <a:ext cx="701826" cy="323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D19E6B-98CF-4AB0-BC86-4774EE2B1A7D}"/>
              </a:ext>
            </a:extLst>
          </p:cNvPr>
          <p:cNvSpPr txBox="1"/>
          <p:nvPr/>
        </p:nvSpPr>
        <p:spPr>
          <a:xfrm>
            <a:off x="4246640" y="3349000"/>
            <a:ext cx="705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/>
              <a:t>Да</a:t>
            </a:r>
            <a:endParaRPr lang="en-US" sz="1100" dirty="0"/>
          </a:p>
        </p:txBody>
      </p:sp>
      <p:sp>
        <p:nvSpPr>
          <p:cNvPr id="26" name="Прямоугольник: усеченные верхние углы 25">
            <a:extLst>
              <a:ext uri="{FF2B5EF4-FFF2-40B4-BE49-F238E27FC236}">
                <a16:creationId xmlns:a16="http://schemas.microsoft.com/office/drawing/2014/main" id="{BAFF8CA3-90FA-4D23-89D2-7703A475D655}"/>
              </a:ext>
            </a:extLst>
          </p:cNvPr>
          <p:cNvSpPr/>
          <p:nvPr/>
        </p:nvSpPr>
        <p:spPr>
          <a:xfrm flipV="1">
            <a:off x="2729137" y="4754880"/>
            <a:ext cx="1399721" cy="439420"/>
          </a:xfrm>
          <a:prstGeom prst="snip2Same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2EAB1A2D-8EFB-4CFF-B5A4-86F08C9473E6}"/>
              </a:ext>
            </a:extLst>
          </p:cNvPr>
          <p:cNvCxnSpPr>
            <a:cxnSpLocks/>
            <a:stCxn id="21" idx="2"/>
            <a:endCxn id="26" idx="1"/>
          </p:cNvCxnSpPr>
          <p:nvPr/>
        </p:nvCxnSpPr>
        <p:spPr>
          <a:xfrm rot="5400000">
            <a:off x="4051856" y="3841192"/>
            <a:ext cx="290830" cy="15365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4599A3B0-EDE8-478D-9310-97AB3D51A84A}"/>
              </a:ext>
            </a:extLst>
          </p:cNvPr>
          <p:cNvCxnSpPr>
            <a:stCxn id="16" idx="1"/>
          </p:cNvCxnSpPr>
          <p:nvPr/>
        </p:nvCxnSpPr>
        <p:spPr>
          <a:xfrm rot="10800000" flipH="1" flipV="1">
            <a:off x="2590334" y="3610609"/>
            <a:ext cx="836692" cy="998855"/>
          </a:xfrm>
          <a:prstGeom prst="bentConnector4">
            <a:avLst>
              <a:gd name="adj1" fmla="val -27322"/>
              <a:gd name="adj2" fmla="val 662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3B2EC41-D8C3-4367-A62A-0EA7A1EE2CD4}"/>
              </a:ext>
            </a:extLst>
          </p:cNvPr>
          <p:cNvSpPr txBox="1"/>
          <p:nvPr/>
        </p:nvSpPr>
        <p:spPr>
          <a:xfrm>
            <a:off x="2830165" y="4759146"/>
            <a:ext cx="11937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/>
              <a:t>Инкремент </a:t>
            </a:r>
            <a:r>
              <a:rPr lang="en-US" sz="1100" dirty="0"/>
              <a:t>j</a:t>
            </a:r>
          </a:p>
          <a:p>
            <a:pPr algn="ctr"/>
            <a:r>
              <a:rPr lang="ru-RU" sz="1100" dirty="0"/>
              <a:t>Цикл </a:t>
            </a:r>
            <a:r>
              <a:rPr lang="en-US" sz="1100" dirty="0"/>
              <a:t>j</a:t>
            </a:r>
          </a:p>
        </p:txBody>
      </p:sp>
      <p:sp>
        <p:nvSpPr>
          <p:cNvPr id="48" name="Прямоугольник: усеченные верхние углы 47">
            <a:extLst>
              <a:ext uri="{FF2B5EF4-FFF2-40B4-BE49-F238E27FC236}">
                <a16:creationId xmlns:a16="http://schemas.microsoft.com/office/drawing/2014/main" id="{7CD61259-EF89-420A-9698-673F9927CF79}"/>
              </a:ext>
            </a:extLst>
          </p:cNvPr>
          <p:cNvSpPr/>
          <p:nvPr/>
        </p:nvSpPr>
        <p:spPr>
          <a:xfrm flipV="1">
            <a:off x="2729137" y="5528667"/>
            <a:ext cx="1399721" cy="439420"/>
          </a:xfrm>
          <a:prstGeom prst="snip2Same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6BA829-895D-4D31-BFB6-9BBFBE125E19}"/>
              </a:ext>
            </a:extLst>
          </p:cNvPr>
          <p:cNvSpPr txBox="1"/>
          <p:nvPr/>
        </p:nvSpPr>
        <p:spPr>
          <a:xfrm>
            <a:off x="2836515" y="5532933"/>
            <a:ext cx="11937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/>
              <a:t>Инкремент </a:t>
            </a:r>
            <a:r>
              <a:rPr lang="en-US" sz="1100" dirty="0"/>
              <a:t>i</a:t>
            </a:r>
          </a:p>
          <a:p>
            <a:pPr algn="ctr"/>
            <a:r>
              <a:rPr lang="ru-RU" sz="1100" dirty="0"/>
              <a:t>Цикл </a:t>
            </a:r>
            <a:r>
              <a:rPr lang="en-US" sz="1100" dirty="0"/>
              <a:t>i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AA7B6C15-2DA9-492B-AE4C-0A3550CB8D94}"/>
              </a:ext>
            </a:extLst>
          </p:cNvPr>
          <p:cNvCxnSpPr>
            <a:cxnSpLocks/>
          </p:cNvCxnSpPr>
          <p:nvPr/>
        </p:nvCxnSpPr>
        <p:spPr>
          <a:xfrm>
            <a:off x="3427026" y="5190033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5095C40-47C2-448D-A662-FA80B7D4FD3C}"/>
              </a:ext>
            </a:extLst>
          </p:cNvPr>
          <p:cNvCxnSpPr>
            <a:cxnSpLocks/>
          </p:cNvCxnSpPr>
          <p:nvPr/>
        </p:nvCxnSpPr>
        <p:spPr>
          <a:xfrm>
            <a:off x="3427026" y="596382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Блок-схема: знак завершения 51">
            <a:extLst>
              <a:ext uri="{FF2B5EF4-FFF2-40B4-BE49-F238E27FC236}">
                <a16:creationId xmlns:a16="http://schemas.microsoft.com/office/drawing/2014/main" id="{6F99983A-E3CC-4795-AE5A-FCA42C6625F3}"/>
              </a:ext>
            </a:extLst>
          </p:cNvPr>
          <p:cNvSpPr/>
          <p:nvPr/>
        </p:nvSpPr>
        <p:spPr>
          <a:xfrm>
            <a:off x="2731541" y="6302454"/>
            <a:ext cx="1403668" cy="439420"/>
          </a:xfrm>
          <a:prstGeom prst="flowChartTermina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/>
              <a:t>Конец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23916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1498</TotalTime>
  <Words>258</Words>
  <Application>Microsoft Office PowerPoint</Application>
  <PresentationFormat>Лист A4 (210x297 мм)</PresentationFormat>
  <Paragraphs>64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Artur</dc:creator>
  <cp:lastModifiedBy>Artur</cp:lastModifiedBy>
  <cp:revision>16</cp:revision>
  <dcterms:created xsi:type="dcterms:W3CDTF">2019-11-05T13:18:02Z</dcterms:created>
  <dcterms:modified xsi:type="dcterms:W3CDTF">2019-11-06T14:16:50Z</dcterms:modified>
</cp:coreProperties>
</file>