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510" y="-52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68CB5F-2AF7-4C91-ABCE-1D77C1917D6A}"/>
              </a:ext>
            </a:extLst>
          </p:cNvPr>
          <p:cNvSpPr/>
          <p:nvPr/>
        </p:nvSpPr>
        <p:spPr>
          <a:xfrm>
            <a:off x="857250" y="508000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E6B277-0F03-434B-82E2-229C16FB987F}"/>
              </a:ext>
            </a:extLst>
          </p:cNvPr>
          <p:cNvSpPr/>
          <p:nvPr/>
        </p:nvSpPr>
        <p:spPr>
          <a:xfrm>
            <a:off x="857250" y="12763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(pat)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(txt)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CBA947E-144E-47C9-8FB7-88F3B23C2F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7025" y="93345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27A4C1-88F4-4ED5-B0F5-B81983B91BF4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>
            <a:off x="1597025" y="1701800"/>
            <a:ext cx="2858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E1C168B1-55EB-4AD1-AF24-01357785A707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2336800" y="720725"/>
            <a:ext cx="7683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Левая круглая скобка 81">
            <a:extLst>
              <a:ext uri="{FF2B5EF4-FFF2-40B4-BE49-F238E27FC236}">
                <a16:creationId xmlns:a16="http://schemas.microsoft.com/office/drawing/2014/main" id="{36409C4F-8CD1-4FF5-B0C8-8FDBD3292B59}"/>
              </a:ext>
            </a:extLst>
          </p:cNvPr>
          <p:cNvSpPr/>
          <p:nvPr/>
        </p:nvSpPr>
        <p:spPr>
          <a:xfrm>
            <a:off x="3105147" y="489893"/>
            <a:ext cx="161927" cy="461664"/>
          </a:xfrm>
          <a:prstGeom prst="lef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46A605-39AA-4E4C-AE36-A04FB44DA4FC}"/>
              </a:ext>
            </a:extLst>
          </p:cNvPr>
          <p:cNvSpPr txBox="1"/>
          <p:nvPr/>
        </p:nvSpPr>
        <p:spPr>
          <a:xfrm>
            <a:off x="3105147" y="489893"/>
            <a:ext cx="19113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поиска подстроки в строке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bm(txt, pat)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 –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строка,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 –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для поиска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6F08B29B-32C3-40DA-A4F4-BFEA66CB22B8}"/>
                  </a:ext>
                </a:extLst>
              </p:cNvPr>
              <p:cNvSpPr/>
              <p:nvPr/>
            </p:nvSpPr>
            <p:spPr>
              <a:xfrm>
                <a:off x="857251" y="2820763"/>
                <a:ext cx="1479550" cy="42545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- m?</a:t>
                </a:r>
              </a:p>
            </p:txBody>
          </p:sp>
        </mc:Choice>
        <mc:Fallback>
          <p:sp>
            <p:nvSpPr>
              <p:cNvPr id="43" name="Ромб 42">
                <a:extLst>
                  <a:ext uri="{FF2B5EF4-FFF2-40B4-BE49-F238E27FC236}">
                    <a16:creationId xmlns:a16="http://schemas.microsoft.com/office/drawing/2014/main" id="{6F08B29B-32C3-40DA-A4F4-BFEA66CB2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1" y="2820763"/>
                <a:ext cx="1479550" cy="42545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5C08FC1-19C0-4F2F-BC53-91899D3108D1}"/>
              </a:ext>
            </a:extLst>
          </p:cNvPr>
          <p:cNvSpPr/>
          <p:nvPr/>
        </p:nvSpPr>
        <p:spPr>
          <a:xfrm>
            <a:off x="2336801" y="3455763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m - 1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9E0B109B-AAB1-460D-82EB-AA74A77A454A}"/>
              </a:ext>
            </a:extLst>
          </p:cNvPr>
          <p:cNvCxnSpPr>
            <a:stCxn id="43" idx="3"/>
            <a:endCxn id="45" idx="0"/>
          </p:cNvCxnSpPr>
          <p:nvPr/>
        </p:nvCxnSpPr>
        <p:spPr>
          <a:xfrm>
            <a:off x="2336801" y="3033488"/>
            <a:ext cx="739775" cy="422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F9860B-C17D-40A9-851B-2E49B51E4CDF}"/>
              </a:ext>
            </a:extLst>
          </p:cNvPr>
          <p:cNvSpPr txBox="1"/>
          <p:nvPr/>
        </p:nvSpPr>
        <p:spPr>
          <a:xfrm>
            <a:off x="2365375" y="2819404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6B2369FC-1437-4CD5-AC32-0AEC3FF1A086}"/>
              </a:ext>
            </a:extLst>
          </p:cNvPr>
          <p:cNvSpPr/>
          <p:nvPr/>
        </p:nvSpPr>
        <p:spPr>
          <a:xfrm>
            <a:off x="647697" y="8251372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3131453-B5D3-4D54-96B0-5CC8D7AC32EB}"/>
              </a:ext>
            </a:extLst>
          </p:cNvPr>
          <p:cNvSpPr/>
          <p:nvPr/>
        </p:nvSpPr>
        <p:spPr>
          <a:xfrm>
            <a:off x="860108" y="204470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badChar = badCharHeuristic(pat, m)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BC3861CA-60BF-44BD-90B7-D5C1EF17D77B}"/>
              </a:ext>
            </a:extLst>
          </p:cNvPr>
          <p:cNvCxnSpPr>
            <a:cxnSpLocks/>
            <a:stCxn id="65" idx="2"/>
            <a:endCxn id="43" idx="0"/>
          </p:cNvCxnSpPr>
          <p:nvPr/>
        </p:nvCxnSpPr>
        <p:spPr>
          <a:xfrm flipH="1">
            <a:off x="1597026" y="2470150"/>
            <a:ext cx="2857" cy="35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Ромб 41">
            <a:extLst>
              <a:ext uri="{FF2B5EF4-FFF2-40B4-BE49-F238E27FC236}">
                <a16:creationId xmlns:a16="http://schemas.microsoft.com/office/drawing/2014/main" id="{E6740F4B-7554-43FE-A145-10991F0E6257}"/>
              </a:ext>
            </a:extLst>
          </p:cNvPr>
          <p:cNvSpPr/>
          <p:nvPr/>
        </p:nvSpPr>
        <p:spPr>
          <a:xfrm>
            <a:off x="2268538" y="4235225"/>
            <a:ext cx="1616074" cy="425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j&gt;=0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pat[j]=txt[s+j]?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B79AD595-464C-4F73-8AAA-8B72CEB2E027}"/>
              </a:ext>
            </a:extLst>
          </p:cNvPr>
          <p:cNvSpPr/>
          <p:nvPr/>
        </p:nvSpPr>
        <p:spPr>
          <a:xfrm>
            <a:off x="3816349" y="4870225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j - 1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DCB0545F-D85D-4E65-B048-9349133E66F9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>
            <a:off x="3884612" y="4447950"/>
            <a:ext cx="671512" cy="422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1B7C1D-D2F6-41C6-A5E8-1E6A3D695743}"/>
              </a:ext>
            </a:extLst>
          </p:cNvPr>
          <p:cNvSpPr txBox="1"/>
          <p:nvPr/>
        </p:nvSpPr>
        <p:spPr>
          <a:xfrm>
            <a:off x="3844923" y="4233866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9A3CBE8F-CE47-4ABA-ABEE-CA09EDF20056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 flipH="1">
            <a:off x="3076575" y="3881213"/>
            <a:ext cx="1" cy="354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68E31C38-06B2-4CE1-86BE-FF3B133E26B8}"/>
              </a:ext>
            </a:extLst>
          </p:cNvPr>
          <p:cNvCxnSpPr>
            <a:stCxn id="44" idx="3"/>
          </p:cNvCxnSpPr>
          <p:nvPr/>
        </p:nvCxnSpPr>
        <p:spPr>
          <a:xfrm flipH="1" flipV="1">
            <a:off x="3076575" y="4020462"/>
            <a:ext cx="2219324" cy="1062488"/>
          </a:xfrm>
          <a:prstGeom prst="bentConnector3">
            <a:avLst>
              <a:gd name="adj1" fmla="val -103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29897873-A7D9-491A-9DC2-DEB69D6DB0FC}"/>
              </a:ext>
            </a:extLst>
          </p:cNvPr>
          <p:cNvCxnSpPr>
            <a:cxnSpLocks/>
            <a:stCxn id="42" idx="1"/>
            <a:endCxn id="64" idx="0"/>
          </p:cNvCxnSpPr>
          <p:nvPr/>
        </p:nvCxnSpPr>
        <p:spPr>
          <a:xfrm rot="10800000" flipH="1" flipV="1">
            <a:off x="2268538" y="4447949"/>
            <a:ext cx="808036" cy="1059313"/>
          </a:xfrm>
          <a:prstGeom prst="bentConnector4">
            <a:avLst>
              <a:gd name="adj1" fmla="val -28291"/>
              <a:gd name="adj2" fmla="val 600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Ромб 63">
            <a:extLst>
              <a:ext uri="{FF2B5EF4-FFF2-40B4-BE49-F238E27FC236}">
                <a16:creationId xmlns:a16="http://schemas.microsoft.com/office/drawing/2014/main" id="{13FFFC45-0492-4CE9-B3A2-DE0F1B961D3F}"/>
              </a:ext>
            </a:extLst>
          </p:cNvPr>
          <p:cNvSpPr/>
          <p:nvPr/>
        </p:nvSpPr>
        <p:spPr>
          <a:xfrm>
            <a:off x="2268537" y="5507263"/>
            <a:ext cx="1616074" cy="425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&gt; 0?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672D1CD4-3A42-41AD-98A4-BA1542C3B9B9}"/>
              </a:ext>
            </a:extLst>
          </p:cNvPr>
          <p:cNvSpPr/>
          <p:nvPr/>
        </p:nvSpPr>
        <p:spPr>
          <a:xfrm>
            <a:off x="3844923" y="6140224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+= max(1, j - badChar[ord(txt[s + j])])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D32A8298-38A6-4A50-8056-591E0D07884C}"/>
              </a:ext>
            </a:extLst>
          </p:cNvPr>
          <p:cNvCxnSpPr>
            <a:cxnSpLocks/>
            <a:stCxn id="64" idx="3"/>
            <a:endCxn id="70" idx="0"/>
          </p:cNvCxnSpPr>
          <p:nvPr/>
        </p:nvCxnSpPr>
        <p:spPr>
          <a:xfrm>
            <a:off x="3884611" y="5719988"/>
            <a:ext cx="700087" cy="4202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BB61B1-1C63-49C3-AA38-EF46F74D3F3E}"/>
              </a:ext>
            </a:extLst>
          </p:cNvPr>
          <p:cNvSpPr txBox="1"/>
          <p:nvPr/>
        </p:nvSpPr>
        <p:spPr>
          <a:xfrm>
            <a:off x="3873497" y="5503865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D53E19AC-7A6C-4983-ADC5-D0D513C309AB}"/>
              </a:ext>
            </a:extLst>
          </p:cNvPr>
          <p:cNvSpPr/>
          <p:nvPr/>
        </p:nvSpPr>
        <p:spPr>
          <a:xfrm>
            <a:off x="2336798" y="6779301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7DF89F76-DC4B-48D3-99A0-6E6EC2BD88F2}"/>
              </a:ext>
            </a:extLst>
          </p:cNvPr>
          <p:cNvCxnSpPr>
            <a:cxnSpLocks/>
            <a:stCxn id="64" idx="1"/>
            <a:endCxn id="73" idx="0"/>
          </p:cNvCxnSpPr>
          <p:nvPr/>
        </p:nvCxnSpPr>
        <p:spPr>
          <a:xfrm rot="10800000" flipH="1" flipV="1">
            <a:off x="2268537" y="5719987"/>
            <a:ext cx="808036" cy="1059313"/>
          </a:xfrm>
          <a:prstGeom prst="bentConnector4">
            <a:avLst>
              <a:gd name="adj1" fmla="val -28291"/>
              <a:gd name="adj2" fmla="val 6004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5D7CF234-7A8A-4D9C-80CC-848F560087CB}"/>
              </a:ext>
            </a:extLst>
          </p:cNvPr>
          <p:cNvCxnSpPr>
            <a:cxnSpLocks/>
            <a:stCxn id="70" idx="2"/>
            <a:endCxn id="43" idx="0"/>
          </p:cNvCxnSpPr>
          <p:nvPr/>
        </p:nvCxnSpPr>
        <p:spPr>
          <a:xfrm rot="5400000" flipH="1">
            <a:off x="1218406" y="3199383"/>
            <a:ext cx="3744911" cy="2987672"/>
          </a:xfrm>
          <a:prstGeom prst="bentConnector5">
            <a:avLst>
              <a:gd name="adj1" fmla="val -6104"/>
              <a:gd name="adj2" fmla="val -40117"/>
              <a:gd name="adj3" fmla="val 10610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95603894-D3D1-4BFC-B707-544B829138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97026" y="2589217"/>
            <a:ext cx="5429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AA2940BB-86AD-4E4C-8619-5FC7DCE58178}"/>
              </a:ext>
            </a:extLst>
          </p:cNvPr>
          <p:cNvCxnSpPr>
            <a:cxnSpLocks/>
            <a:stCxn id="43" idx="1"/>
            <a:endCxn id="96" idx="0"/>
          </p:cNvCxnSpPr>
          <p:nvPr/>
        </p:nvCxnSpPr>
        <p:spPr>
          <a:xfrm rot="10800000" flipH="1" flipV="1">
            <a:off x="857250" y="3033488"/>
            <a:ext cx="545305" cy="4438422"/>
          </a:xfrm>
          <a:prstGeom prst="bentConnector4">
            <a:avLst>
              <a:gd name="adj1" fmla="val -41921"/>
              <a:gd name="adj2" fmla="val 5239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67AA9763-936C-4AFA-B72A-566FEDDE6D41}"/>
              </a:ext>
            </a:extLst>
          </p:cNvPr>
          <p:cNvSpPr/>
          <p:nvPr/>
        </p:nvSpPr>
        <p:spPr>
          <a:xfrm>
            <a:off x="662781" y="747191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Венуть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CD6ABBC7-91F2-4C31-9D09-6B1E41F57567}"/>
              </a:ext>
            </a:extLst>
          </p:cNvPr>
          <p:cNvCxnSpPr>
            <a:cxnSpLocks/>
          </p:cNvCxnSpPr>
          <p:nvPr/>
        </p:nvCxnSpPr>
        <p:spPr>
          <a:xfrm flipH="1">
            <a:off x="1387472" y="7897360"/>
            <a:ext cx="1" cy="354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1CCD2DFC-9E6B-47C6-882D-0314787A8907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1797216" y="6795008"/>
            <a:ext cx="869615" cy="168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85165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106</Words>
  <Application>Microsoft Office PowerPoint</Application>
  <PresentationFormat>Лист A4 (210x297 мм)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68</cp:revision>
  <dcterms:created xsi:type="dcterms:W3CDTF">2019-12-18T01:25:31Z</dcterms:created>
  <dcterms:modified xsi:type="dcterms:W3CDTF">2019-12-18T10:48:07Z</dcterms:modified>
</cp:coreProperties>
</file>