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510" y="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6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2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1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7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D8FB-E889-4EEA-B5C1-51DE49BD6CFD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A53FC-9A09-418D-8E8C-A01A6CB2F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768CB5F-2AF7-4C91-ABCE-1D77C1917D6A}"/>
              </a:ext>
            </a:extLst>
          </p:cNvPr>
          <p:cNvSpPr/>
          <p:nvPr/>
        </p:nvSpPr>
        <p:spPr>
          <a:xfrm>
            <a:off x="857250" y="508000"/>
            <a:ext cx="1479550" cy="42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E6B277-0F03-434B-82E2-229C16FB987F}"/>
              </a:ext>
            </a:extLst>
          </p:cNvPr>
          <p:cNvSpPr/>
          <p:nvPr/>
        </p:nvSpPr>
        <p:spPr>
          <a:xfrm>
            <a:off x="857250" y="127635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badChar 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массив(256)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заполнить(-1)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CBA947E-144E-47C9-8FB7-88F3B23C2FD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97025" y="93345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Прямоугольник: усеченные верхние углы 7">
            <a:extLst>
              <a:ext uri="{FF2B5EF4-FFF2-40B4-BE49-F238E27FC236}">
                <a16:creationId xmlns:a16="http://schemas.microsoft.com/office/drawing/2014/main" id="{9E207C18-2B37-4FCA-BF72-0710B001C0C3}"/>
              </a:ext>
            </a:extLst>
          </p:cNvPr>
          <p:cNvSpPr/>
          <p:nvPr/>
        </p:nvSpPr>
        <p:spPr>
          <a:xfrm>
            <a:off x="857250" y="2044700"/>
            <a:ext cx="1479550" cy="42545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727A4C1-88F4-4ED5-B0F5-B81983B91BF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97025" y="17018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0BD51C-D309-4210-9926-7195A3F123D2}"/>
              </a:ext>
            </a:extLst>
          </p:cNvPr>
          <p:cNvSpPr txBox="1"/>
          <p:nvPr/>
        </p:nvSpPr>
        <p:spPr>
          <a:xfrm>
            <a:off x="1181688" y="2088148"/>
            <a:ext cx="830677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- 1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65F7DAC-1CB6-4B88-A08E-EC2B6176D146}"/>
              </a:ext>
            </a:extLst>
          </p:cNvPr>
          <p:cNvSpPr/>
          <p:nvPr/>
        </p:nvSpPr>
        <p:spPr>
          <a:xfrm>
            <a:off x="857250" y="2813050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badChar[ord(string[i])] = 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CF861D5-EFF5-4B76-B608-C2B65B30E472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>
            <a:off x="1597025" y="247015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Прямоугольник: скругленные углы 69">
            <a:extLst>
              <a:ext uri="{FF2B5EF4-FFF2-40B4-BE49-F238E27FC236}">
                <a16:creationId xmlns:a16="http://schemas.microsoft.com/office/drawing/2014/main" id="{E8039027-EBE6-49F4-81F8-3B20C480DB81}"/>
              </a:ext>
            </a:extLst>
          </p:cNvPr>
          <p:cNvSpPr/>
          <p:nvPr/>
        </p:nvSpPr>
        <p:spPr>
          <a:xfrm>
            <a:off x="857250" y="5101771"/>
            <a:ext cx="1479550" cy="42545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B7EFAD06-6657-49A7-B6AF-932CD6C15D96}"/>
              </a:ext>
            </a:extLst>
          </p:cNvPr>
          <p:cNvSpPr/>
          <p:nvPr/>
        </p:nvSpPr>
        <p:spPr>
          <a:xfrm>
            <a:off x="857250" y="4341585"/>
            <a:ext cx="1479550" cy="4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badChar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657E0876-CC4F-4BF3-92D4-3D0EBEDD2FDF}"/>
              </a:ext>
            </a:extLst>
          </p:cNvPr>
          <p:cNvCxnSpPr>
            <a:cxnSpLocks/>
            <a:stCxn id="74" idx="3"/>
            <a:endCxn id="71" idx="0"/>
          </p:cNvCxnSpPr>
          <p:nvPr/>
        </p:nvCxnSpPr>
        <p:spPr>
          <a:xfrm>
            <a:off x="1597025" y="4006850"/>
            <a:ext cx="0" cy="334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FF0DD340-D92A-4130-BAF4-1B03187055EA}"/>
              </a:ext>
            </a:extLst>
          </p:cNvPr>
          <p:cNvCxnSpPr>
            <a:cxnSpLocks/>
            <a:stCxn id="71" idx="2"/>
            <a:endCxn id="70" idx="0"/>
          </p:cNvCxnSpPr>
          <p:nvPr/>
        </p:nvCxnSpPr>
        <p:spPr>
          <a:xfrm>
            <a:off x="1597025" y="4767035"/>
            <a:ext cx="0" cy="33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Прямоугольник: усеченные верхние углы 73">
            <a:extLst>
              <a:ext uri="{FF2B5EF4-FFF2-40B4-BE49-F238E27FC236}">
                <a16:creationId xmlns:a16="http://schemas.microsoft.com/office/drawing/2014/main" id="{FD341FE4-9D68-4CC4-A0B6-6FAF07812B56}"/>
              </a:ext>
            </a:extLst>
          </p:cNvPr>
          <p:cNvSpPr/>
          <p:nvPr/>
        </p:nvSpPr>
        <p:spPr>
          <a:xfrm rot="10800000">
            <a:off x="857250" y="3581400"/>
            <a:ext cx="1479550" cy="42545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9A191C-402F-4A1A-91D0-C8A74159460A}"/>
              </a:ext>
            </a:extLst>
          </p:cNvPr>
          <p:cNvSpPr txBox="1"/>
          <p:nvPr/>
        </p:nvSpPr>
        <p:spPr>
          <a:xfrm>
            <a:off x="1230644" y="3624848"/>
            <a:ext cx="72007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38787B00-BF06-43EA-AB97-878C54733541}"/>
              </a:ext>
            </a:extLst>
          </p:cNvPr>
          <p:cNvCxnSpPr>
            <a:cxnSpLocks/>
            <a:stCxn id="13" idx="2"/>
            <a:endCxn id="74" idx="1"/>
          </p:cNvCxnSpPr>
          <p:nvPr/>
        </p:nvCxnSpPr>
        <p:spPr>
          <a:xfrm>
            <a:off x="1597025" y="32385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E1C168B1-55EB-4AD1-AF24-01357785A707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>
            <a:off x="2336800" y="720725"/>
            <a:ext cx="7683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Левая круглая скобка 81">
            <a:extLst>
              <a:ext uri="{FF2B5EF4-FFF2-40B4-BE49-F238E27FC236}">
                <a16:creationId xmlns:a16="http://schemas.microsoft.com/office/drawing/2014/main" id="{36409C4F-8CD1-4FF5-B0C8-8FDBD3292B59}"/>
              </a:ext>
            </a:extLst>
          </p:cNvPr>
          <p:cNvSpPr/>
          <p:nvPr/>
        </p:nvSpPr>
        <p:spPr>
          <a:xfrm>
            <a:off x="3105147" y="489893"/>
            <a:ext cx="161927" cy="461664"/>
          </a:xfrm>
          <a:prstGeom prst="leftBracket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46A605-39AA-4E4C-AE36-A04FB44DA4FC}"/>
              </a:ext>
            </a:extLst>
          </p:cNvPr>
          <p:cNvSpPr txBox="1"/>
          <p:nvPr/>
        </p:nvSpPr>
        <p:spPr>
          <a:xfrm>
            <a:off x="3105147" y="489893"/>
            <a:ext cx="1911347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поиска плохих символов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badCharHeuristic(string, size)</a:t>
            </a:r>
          </a:p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–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строка, в которой ищется префикс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65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55</Words>
  <Application>Microsoft Office PowerPoint</Application>
  <PresentationFormat>Лист A4 (210x297 мм)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Artur</dc:creator>
  <cp:lastModifiedBy>Artur</cp:lastModifiedBy>
  <cp:revision>29</cp:revision>
  <dcterms:created xsi:type="dcterms:W3CDTF">2019-12-18T01:25:31Z</dcterms:created>
  <dcterms:modified xsi:type="dcterms:W3CDTF">2019-12-18T10:56:18Z</dcterms:modified>
</cp:coreProperties>
</file>