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2466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68CB5F-2AF7-4C91-ABCE-1D77C1917D6A}"/>
              </a:ext>
            </a:extLst>
          </p:cNvPr>
          <p:cNvSpPr/>
          <p:nvPr/>
        </p:nvSpPr>
        <p:spPr>
          <a:xfrm>
            <a:off x="857250" y="508000"/>
            <a:ext cx="1479550" cy="42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E6B277-0F03-434B-82E2-229C16FB987F}"/>
              </a:ext>
            </a:extLst>
          </p:cNvPr>
          <p:cNvSpPr/>
          <p:nvPr/>
        </p:nvSpPr>
        <p:spPr>
          <a:xfrm>
            <a:off x="857250" y="127635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= -1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CBA947E-144E-47C9-8FB7-88F3B23C2F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97025" y="93345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27A4C1-88F4-4ED5-B0F5-B81983B91BF4}"/>
              </a:ext>
            </a:extLst>
          </p:cNvPr>
          <p:cNvCxnSpPr>
            <a:cxnSpLocks/>
            <a:stCxn id="5" idx="2"/>
            <a:endCxn id="65" idx="0"/>
          </p:cNvCxnSpPr>
          <p:nvPr/>
        </p:nvCxnSpPr>
        <p:spPr>
          <a:xfrm>
            <a:off x="1597025" y="1701800"/>
            <a:ext cx="2858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E1C168B1-55EB-4AD1-AF24-01357785A707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2336800" y="720725"/>
            <a:ext cx="7683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Левая круглая скобка 81">
            <a:extLst>
              <a:ext uri="{FF2B5EF4-FFF2-40B4-BE49-F238E27FC236}">
                <a16:creationId xmlns:a16="http://schemas.microsoft.com/office/drawing/2014/main" id="{36409C4F-8CD1-4FF5-B0C8-8FDBD3292B59}"/>
              </a:ext>
            </a:extLst>
          </p:cNvPr>
          <p:cNvSpPr/>
          <p:nvPr/>
        </p:nvSpPr>
        <p:spPr>
          <a:xfrm>
            <a:off x="3105147" y="489893"/>
            <a:ext cx="161927" cy="461664"/>
          </a:xfrm>
          <a:prstGeom prst="lef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46A605-39AA-4E4C-AE36-A04FB44DA4FC}"/>
              </a:ext>
            </a:extLst>
          </p:cNvPr>
          <p:cNvSpPr txBox="1"/>
          <p:nvPr/>
        </p:nvSpPr>
        <p:spPr>
          <a:xfrm>
            <a:off x="3105147" y="489893"/>
            <a:ext cx="19113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поиска подстроки в строке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kmp(s, t)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строка,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–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для поиска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Ромб 42">
            <a:extLst>
              <a:ext uri="{FF2B5EF4-FFF2-40B4-BE49-F238E27FC236}">
                <a16:creationId xmlns:a16="http://schemas.microsoft.com/office/drawing/2014/main" id="{6F08B29B-32C3-40DA-A4F4-BFEA66CB22B8}"/>
              </a:ext>
            </a:extLst>
          </p:cNvPr>
          <p:cNvSpPr/>
          <p:nvPr/>
        </p:nvSpPr>
        <p:spPr>
          <a:xfrm>
            <a:off x="857252" y="3581400"/>
            <a:ext cx="1479550" cy="425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&gt; 0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s[k] &lt;&gt; t[i]?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5C08FC1-19C0-4F2F-BC53-91899D3108D1}"/>
              </a:ext>
            </a:extLst>
          </p:cNvPr>
          <p:cNvSpPr/>
          <p:nvPr/>
        </p:nvSpPr>
        <p:spPr>
          <a:xfrm>
            <a:off x="2336802" y="421640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f[k - 1]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9E0B109B-AAB1-460D-82EB-AA74A77A454A}"/>
              </a:ext>
            </a:extLst>
          </p:cNvPr>
          <p:cNvCxnSpPr>
            <a:stCxn id="43" idx="3"/>
            <a:endCxn id="45" idx="0"/>
          </p:cNvCxnSpPr>
          <p:nvPr/>
        </p:nvCxnSpPr>
        <p:spPr>
          <a:xfrm>
            <a:off x="2336802" y="3794125"/>
            <a:ext cx="739775" cy="4222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F9860B-C17D-40A9-851B-2E49B51E4CDF}"/>
              </a:ext>
            </a:extLst>
          </p:cNvPr>
          <p:cNvSpPr txBox="1"/>
          <p:nvPr/>
        </p:nvSpPr>
        <p:spPr>
          <a:xfrm>
            <a:off x="2365376" y="3580041"/>
            <a:ext cx="7112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EF82D3BD-FCB6-4064-84F1-F66057DE8F6B}"/>
              </a:ext>
            </a:extLst>
          </p:cNvPr>
          <p:cNvCxnSpPr>
            <a:cxnSpLocks/>
          </p:cNvCxnSpPr>
          <p:nvPr/>
        </p:nvCxnSpPr>
        <p:spPr>
          <a:xfrm rot="5400000" flipH="1">
            <a:off x="1700210" y="3290774"/>
            <a:ext cx="1273176" cy="1465263"/>
          </a:xfrm>
          <a:prstGeom prst="bentConnector4">
            <a:avLst>
              <a:gd name="adj1" fmla="val -17955"/>
              <a:gd name="adj2" fmla="val -5866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Ромб 48">
            <a:extLst>
              <a:ext uri="{FF2B5EF4-FFF2-40B4-BE49-F238E27FC236}">
                <a16:creationId xmlns:a16="http://schemas.microsoft.com/office/drawing/2014/main" id="{DF44AD6E-5663-4CAF-BFF3-A6DAC689ECA9}"/>
              </a:ext>
            </a:extLst>
          </p:cNvPr>
          <p:cNvSpPr/>
          <p:nvPr/>
        </p:nvSpPr>
        <p:spPr>
          <a:xfrm>
            <a:off x="857252" y="4946650"/>
            <a:ext cx="1479550" cy="425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s[k] = t[i]?</a:t>
            </a:r>
          </a:p>
        </p:txBody>
      </p: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DAEEC7BD-DBCD-425E-B196-AA1F862A8487}"/>
              </a:ext>
            </a:extLst>
          </p:cNvPr>
          <p:cNvCxnSpPr>
            <a:cxnSpLocks/>
            <a:stCxn id="43" idx="1"/>
            <a:endCxn id="49" idx="0"/>
          </p:cNvCxnSpPr>
          <p:nvPr/>
        </p:nvCxnSpPr>
        <p:spPr>
          <a:xfrm rot="10800000" flipH="1" flipV="1">
            <a:off x="857251" y="3794124"/>
            <a:ext cx="739775" cy="1152525"/>
          </a:xfrm>
          <a:prstGeom prst="bentConnector4">
            <a:avLst>
              <a:gd name="adj1" fmla="val -30901"/>
              <a:gd name="adj2" fmla="val 592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B80E694-A116-4E04-9167-2EA66D07409E}"/>
              </a:ext>
            </a:extLst>
          </p:cNvPr>
          <p:cNvSpPr/>
          <p:nvPr/>
        </p:nvSpPr>
        <p:spPr>
          <a:xfrm>
            <a:off x="2336801" y="558165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k + 1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E4C8676E-09C3-4F78-AE59-C3223F94C7BD}"/>
              </a:ext>
            </a:extLst>
          </p:cNvPr>
          <p:cNvCxnSpPr>
            <a:cxnSpLocks/>
            <a:stCxn id="49" idx="3"/>
            <a:endCxn id="52" idx="0"/>
          </p:cNvCxnSpPr>
          <p:nvPr/>
        </p:nvCxnSpPr>
        <p:spPr>
          <a:xfrm>
            <a:off x="2336802" y="5159375"/>
            <a:ext cx="739774" cy="4222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9086B4D-BBFB-430C-A59A-4E2CE7C308D2}"/>
              </a:ext>
            </a:extLst>
          </p:cNvPr>
          <p:cNvSpPr txBox="1"/>
          <p:nvPr/>
        </p:nvSpPr>
        <p:spPr>
          <a:xfrm>
            <a:off x="2393950" y="4945291"/>
            <a:ext cx="7112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6D9F9B4C-84FF-4A36-AB5A-88B6349371C8}"/>
              </a:ext>
            </a:extLst>
          </p:cNvPr>
          <p:cNvCxnSpPr>
            <a:cxnSpLocks/>
            <a:stCxn id="52" idx="2"/>
            <a:endCxn id="77" idx="0"/>
          </p:cNvCxnSpPr>
          <p:nvPr/>
        </p:nvCxnSpPr>
        <p:spPr>
          <a:xfrm rot="5400000">
            <a:off x="2050259" y="5553869"/>
            <a:ext cx="573087" cy="14795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0CB4313D-A727-475D-A257-FF65D95EB95D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H="1" flipV="1">
            <a:off x="857251" y="5159375"/>
            <a:ext cx="739773" cy="1134382"/>
          </a:xfrm>
          <a:prstGeom prst="bentConnector4">
            <a:avLst>
              <a:gd name="adj1" fmla="val -30901"/>
              <a:gd name="adj2" fmla="val 996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6B2369FC-1437-4CD5-AC32-0AEC3FF1A086}"/>
              </a:ext>
            </a:extLst>
          </p:cNvPr>
          <p:cNvSpPr/>
          <p:nvPr/>
        </p:nvSpPr>
        <p:spPr>
          <a:xfrm>
            <a:off x="857249" y="8970735"/>
            <a:ext cx="1479550" cy="42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08275FCB-E094-4B89-B8FF-1EA936D36B71}"/>
              </a:ext>
            </a:extLst>
          </p:cNvPr>
          <p:cNvSpPr/>
          <p:nvPr/>
        </p:nvSpPr>
        <p:spPr>
          <a:xfrm>
            <a:off x="857249" y="8210549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49713D5-7A06-431D-9A60-A3A29854453B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>
            <a:off x="1597024" y="8635999"/>
            <a:ext cx="0" cy="33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3131453-B5D3-4D54-96B0-5CC8D7AC32EB}"/>
              </a:ext>
            </a:extLst>
          </p:cNvPr>
          <p:cNvSpPr/>
          <p:nvPr/>
        </p:nvSpPr>
        <p:spPr>
          <a:xfrm>
            <a:off x="860108" y="204470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prefix(s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0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BC3861CA-60BF-44BD-90B7-D5C1EF17D77B}"/>
              </a:ext>
            </a:extLst>
          </p:cNvPr>
          <p:cNvCxnSpPr>
            <a:cxnSpLocks/>
            <a:stCxn id="65" idx="2"/>
            <a:endCxn id="67" idx="3"/>
          </p:cNvCxnSpPr>
          <p:nvPr/>
        </p:nvCxnSpPr>
        <p:spPr>
          <a:xfrm flipH="1">
            <a:off x="1597025" y="2470150"/>
            <a:ext cx="2858" cy="344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Прямоугольник: усеченные верхние углы 66">
            <a:extLst>
              <a:ext uri="{FF2B5EF4-FFF2-40B4-BE49-F238E27FC236}">
                <a16:creationId xmlns:a16="http://schemas.microsoft.com/office/drawing/2014/main" id="{D2D4A1E3-951B-40CF-9E70-93E7EDC651A4}"/>
              </a:ext>
            </a:extLst>
          </p:cNvPr>
          <p:cNvSpPr/>
          <p:nvPr/>
        </p:nvSpPr>
        <p:spPr>
          <a:xfrm>
            <a:off x="857250" y="2815092"/>
            <a:ext cx="1479550" cy="42545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31E4F6D-028C-4D75-8FA4-B984D32D0912}"/>
              </a:ext>
            </a:extLst>
          </p:cNvPr>
          <p:cNvSpPr txBox="1"/>
          <p:nvPr/>
        </p:nvSpPr>
        <p:spPr>
          <a:xfrm>
            <a:off x="1152832" y="2858540"/>
            <a:ext cx="888385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1 до длина(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C85948F-6149-432F-B956-469F01B04622}"/>
              </a:ext>
            </a:extLst>
          </p:cNvPr>
          <p:cNvCxnSpPr>
            <a:cxnSpLocks/>
            <a:stCxn id="67" idx="1"/>
            <a:endCxn id="43" idx="0"/>
          </p:cNvCxnSpPr>
          <p:nvPr/>
        </p:nvCxnSpPr>
        <p:spPr>
          <a:xfrm>
            <a:off x="1597025" y="3240542"/>
            <a:ext cx="2" cy="340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Ромб 76">
            <a:extLst>
              <a:ext uri="{FF2B5EF4-FFF2-40B4-BE49-F238E27FC236}">
                <a16:creationId xmlns:a16="http://schemas.microsoft.com/office/drawing/2014/main" id="{392E2B7E-9D71-4994-BB8D-4BCD01F722EE}"/>
              </a:ext>
            </a:extLst>
          </p:cNvPr>
          <p:cNvSpPr/>
          <p:nvPr/>
        </p:nvSpPr>
        <p:spPr>
          <a:xfrm>
            <a:off x="857252" y="6580187"/>
            <a:ext cx="1479550" cy="4254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длина(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s)?</a:t>
            </a: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628E8CB5-850E-41F6-8944-596795EC01D8}"/>
              </a:ext>
            </a:extLst>
          </p:cNvPr>
          <p:cNvSpPr/>
          <p:nvPr/>
        </p:nvSpPr>
        <p:spPr>
          <a:xfrm>
            <a:off x="2336801" y="7215187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= i -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длина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+ 1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5CBE43E5-B054-43D7-B66A-3FD8ECBE5E72}"/>
              </a:ext>
            </a:extLst>
          </p:cNvPr>
          <p:cNvCxnSpPr>
            <a:cxnSpLocks/>
            <a:stCxn id="77" idx="3"/>
            <a:endCxn id="78" idx="0"/>
          </p:cNvCxnSpPr>
          <p:nvPr/>
        </p:nvCxnSpPr>
        <p:spPr>
          <a:xfrm>
            <a:off x="2336802" y="6792912"/>
            <a:ext cx="739774" cy="4222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4297D5A-D072-4B12-81C8-71FCD571E513}"/>
              </a:ext>
            </a:extLst>
          </p:cNvPr>
          <p:cNvSpPr txBox="1"/>
          <p:nvPr/>
        </p:nvSpPr>
        <p:spPr>
          <a:xfrm>
            <a:off x="2393950" y="6578828"/>
            <a:ext cx="711200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Соединитель: уступ 82">
            <a:extLst>
              <a:ext uri="{FF2B5EF4-FFF2-40B4-BE49-F238E27FC236}">
                <a16:creationId xmlns:a16="http://schemas.microsoft.com/office/drawing/2014/main" id="{3D735770-EDD4-498C-8755-F70CBD697C11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2050144" y="7187519"/>
            <a:ext cx="573314" cy="147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Соединитель: уступ 84">
            <a:extLst>
              <a:ext uri="{FF2B5EF4-FFF2-40B4-BE49-F238E27FC236}">
                <a16:creationId xmlns:a16="http://schemas.microsoft.com/office/drawing/2014/main" id="{90379C8B-E114-4707-8960-CA55A5E8C118}"/>
              </a:ext>
            </a:extLst>
          </p:cNvPr>
          <p:cNvCxnSpPr>
            <a:cxnSpLocks/>
            <a:stCxn id="77" idx="1"/>
          </p:cNvCxnSpPr>
          <p:nvPr/>
        </p:nvCxnSpPr>
        <p:spPr>
          <a:xfrm rot="10800000" flipH="1" flipV="1">
            <a:off x="857251" y="6792912"/>
            <a:ext cx="739773" cy="1134382"/>
          </a:xfrm>
          <a:prstGeom prst="bentConnector4">
            <a:avLst>
              <a:gd name="adj1" fmla="val -30901"/>
              <a:gd name="adj2" fmla="val 996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85165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101</Words>
  <Application>Microsoft Office PowerPoint</Application>
  <PresentationFormat>Лист A4 (210x297 мм)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Artur</cp:lastModifiedBy>
  <cp:revision>32</cp:revision>
  <dcterms:created xsi:type="dcterms:W3CDTF">2019-12-18T01:25:31Z</dcterms:created>
  <dcterms:modified xsi:type="dcterms:W3CDTF">2019-12-18T10:21:45Z</dcterms:modified>
</cp:coreProperties>
</file>