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1050" y="-39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68CB5F-2AF7-4C91-ABCE-1D77C1917D6A}"/>
              </a:ext>
            </a:extLst>
          </p:cNvPr>
          <p:cNvSpPr/>
          <p:nvPr/>
        </p:nvSpPr>
        <p:spPr>
          <a:xfrm>
            <a:off x="857250" y="508000"/>
            <a:ext cx="1479550" cy="42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E6B277-0F03-434B-82E2-229C16FB987F}"/>
              </a:ext>
            </a:extLst>
          </p:cNvPr>
          <p:cNvSpPr/>
          <p:nvPr/>
        </p:nvSpPr>
        <p:spPr>
          <a:xfrm>
            <a:off x="857250" y="127635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пустой_массив(длина(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s))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CBA947E-144E-47C9-8FB7-88F3B23C2F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97025" y="93345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Прямоугольник: усеченные верхние углы 7">
            <a:extLst>
              <a:ext uri="{FF2B5EF4-FFF2-40B4-BE49-F238E27FC236}">
                <a16:creationId xmlns:a16="http://schemas.microsoft.com/office/drawing/2014/main" id="{9E207C18-2B37-4FCA-BF72-0710B001C0C3}"/>
              </a:ext>
            </a:extLst>
          </p:cNvPr>
          <p:cNvSpPr/>
          <p:nvPr/>
        </p:nvSpPr>
        <p:spPr>
          <a:xfrm>
            <a:off x="857250" y="2044700"/>
            <a:ext cx="1479550" cy="42545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27A4C1-88F4-4ED5-B0F5-B81983B91BF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97025" y="17018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0BD51C-D309-4210-9926-7195A3F123D2}"/>
              </a:ext>
            </a:extLst>
          </p:cNvPr>
          <p:cNvSpPr txBox="1"/>
          <p:nvPr/>
        </p:nvSpPr>
        <p:spPr>
          <a:xfrm>
            <a:off x="1149626" y="2088148"/>
            <a:ext cx="89479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1 до длина(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65F7DAC-1CB6-4B88-A08E-EC2B6176D146}"/>
              </a:ext>
            </a:extLst>
          </p:cNvPr>
          <p:cNvSpPr/>
          <p:nvPr/>
        </p:nvSpPr>
        <p:spPr>
          <a:xfrm>
            <a:off x="857250" y="281305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v[i – 1]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CF861D5-EFF5-4B76-B608-C2B65B30E472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>
            <a:off x="1597025" y="247015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Ромб 16">
            <a:extLst>
              <a:ext uri="{FF2B5EF4-FFF2-40B4-BE49-F238E27FC236}">
                <a16:creationId xmlns:a16="http://schemas.microsoft.com/office/drawing/2014/main" id="{91B83EFF-3BDF-4E21-8824-152AF27E9B8E}"/>
              </a:ext>
            </a:extLst>
          </p:cNvPr>
          <p:cNvSpPr/>
          <p:nvPr/>
        </p:nvSpPr>
        <p:spPr>
          <a:xfrm>
            <a:off x="857249" y="3581400"/>
            <a:ext cx="1479550" cy="425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&gt; 0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s[k] &lt;&gt; s[i]?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E705632-DEF7-40E9-87A7-C6D813AA7E5D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1597024" y="3238500"/>
            <a:ext cx="1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5829388-C2A7-49A7-A4BF-DE5220D3DDE9}"/>
              </a:ext>
            </a:extLst>
          </p:cNvPr>
          <p:cNvSpPr/>
          <p:nvPr/>
        </p:nvSpPr>
        <p:spPr>
          <a:xfrm>
            <a:off x="2336799" y="421640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v[k – 1]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71FAA157-4464-4208-BACB-3C53A82172C7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>
            <a:off x="2336799" y="3794125"/>
            <a:ext cx="739775" cy="4222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DD00B0-F1E9-4DAC-8BDE-4CF8E3E4B941}"/>
              </a:ext>
            </a:extLst>
          </p:cNvPr>
          <p:cNvSpPr txBox="1"/>
          <p:nvPr/>
        </p:nvSpPr>
        <p:spPr>
          <a:xfrm>
            <a:off x="2365373" y="3580041"/>
            <a:ext cx="7112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8AE3CE51-8814-490A-99B1-DA060FEB6094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>
            <a:off x="1720849" y="3286125"/>
            <a:ext cx="1231900" cy="1479550"/>
          </a:xfrm>
          <a:prstGeom prst="bentConnector4">
            <a:avLst>
              <a:gd name="adj1" fmla="val -18557"/>
              <a:gd name="adj2" fmla="val -5976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Ромб 31">
            <a:extLst>
              <a:ext uri="{FF2B5EF4-FFF2-40B4-BE49-F238E27FC236}">
                <a16:creationId xmlns:a16="http://schemas.microsoft.com/office/drawing/2014/main" id="{8ADDA2AE-E65B-41BE-A04F-C0A0DB49AFAC}"/>
              </a:ext>
            </a:extLst>
          </p:cNvPr>
          <p:cNvSpPr/>
          <p:nvPr/>
        </p:nvSpPr>
        <p:spPr>
          <a:xfrm>
            <a:off x="857249" y="4946650"/>
            <a:ext cx="1479550" cy="425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s[k] = s[i]?</a:t>
            </a: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3F81BC3A-A744-44FD-ACB8-35C5A54C179F}"/>
              </a:ext>
            </a:extLst>
          </p:cNvPr>
          <p:cNvCxnSpPr>
            <a:cxnSpLocks/>
            <a:stCxn id="17" idx="1"/>
            <a:endCxn id="32" idx="0"/>
          </p:cNvCxnSpPr>
          <p:nvPr/>
        </p:nvCxnSpPr>
        <p:spPr>
          <a:xfrm rot="10800000" flipH="1" flipV="1">
            <a:off x="857248" y="3794124"/>
            <a:ext cx="739775" cy="1152525"/>
          </a:xfrm>
          <a:prstGeom prst="bentConnector4">
            <a:avLst>
              <a:gd name="adj1" fmla="val -30901"/>
              <a:gd name="adj2" fmla="val 592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9AEFC3D-1E35-47C4-9118-37DECEC322E8}"/>
              </a:ext>
            </a:extLst>
          </p:cNvPr>
          <p:cNvSpPr/>
          <p:nvPr/>
        </p:nvSpPr>
        <p:spPr>
          <a:xfrm>
            <a:off x="2336798" y="558165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k + 1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E635CBB0-2825-49F8-8150-1CCA1A6A9F9A}"/>
              </a:ext>
            </a:extLst>
          </p:cNvPr>
          <p:cNvCxnSpPr>
            <a:cxnSpLocks/>
            <a:stCxn id="32" idx="3"/>
            <a:endCxn id="36" idx="0"/>
          </p:cNvCxnSpPr>
          <p:nvPr/>
        </p:nvCxnSpPr>
        <p:spPr>
          <a:xfrm>
            <a:off x="2336799" y="5159375"/>
            <a:ext cx="739774" cy="4222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B155DC-CD5F-4E4B-8CC0-A946CCBCC151}"/>
              </a:ext>
            </a:extLst>
          </p:cNvPr>
          <p:cNvSpPr txBox="1"/>
          <p:nvPr/>
        </p:nvSpPr>
        <p:spPr>
          <a:xfrm>
            <a:off x="2393947" y="4945291"/>
            <a:ext cx="7112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7A6A84FE-2CB1-4396-81E0-6B7CA3897F1B}"/>
              </a:ext>
            </a:extLst>
          </p:cNvPr>
          <p:cNvSpPr/>
          <p:nvPr/>
        </p:nvSpPr>
        <p:spPr>
          <a:xfrm>
            <a:off x="857247" y="6580414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v[i] = k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EBDD36DF-107A-46CC-8E5A-52C614F97411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5400000">
            <a:off x="2050141" y="5553982"/>
            <a:ext cx="573314" cy="147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67EE376A-6882-4568-A618-C88FF52964FD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H="1" flipV="1">
            <a:off x="857248" y="5159375"/>
            <a:ext cx="739773" cy="1134382"/>
          </a:xfrm>
          <a:prstGeom prst="bentConnector4">
            <a:avLst>
              <a:gd name="adj1" fmla="val -30901"/>
              <a:gd name="adj2" fmla="val 996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E8039027-EBE6-49F4-81F8-3B20C480DB81}"/>
              </a:ext>
            </a:extLst>
          </p:cNvPr>
          <p:cNvSpPr/>
          <p:nvPr/>
        </p:nvSpPr>
        <p:spPr>
          <a:xfrm>
            <a:off x="857247" y="8860970"/>
            <a:ext cx="1479550" cy="42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7EFAD06-6657-49A7-B6AF-932CD6C15D96}"/>
              </a:ext>
            </a:extLst>
          </p:cNvPr>
          <p:cNvSpPr/>
          <p:nvPr/>
        </p:nvSpPr>
        <p:spPr>
          <a:xfrm>
            <a:off x="857247" y="8100784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657E0876-CC4F-4BF3-92D4-3D0EBEDD2FDF}"/>
              </a:ext>
            </a:extLst>
          </p:cNvPr>
          <p:cNvCxnSpPr>
            <a:cxnSpLocks/>
            <a:stCxn id="74" idx="3"/>
            <a:endCxn id="71" idx="0"/>
          </p:cNvCxnSpPr>
          <p:nvPr/>
        </p:nvCxnSpPr>
        <p:spPr>
          <a:xfrm>
            <a:off x="1597022" y="7766049"/>
            <a:ext cx="0" cy="334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F0DD340-D92A-4130-BAF4-1B03187055EA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>
            <a:off x="1597022" y="8526234"/>
            <a:ext cx="0" cy="33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Прямоугольник: усеченные верхние углы 73">
            <a:extLst>
              <a:ext uri="{FF2B5EF4-FFF2-40B4-BE49-F238E27FC236}">
                <a16:creationId xmlns:a16="http://schemas.microsoft.com/office/drawing/2014/main" id="{FD341FE4-9D68-4CC4-A0B6-6FAF07812B56}"/>
              </a:ext>
            </a:extLst>
          </p:cNvPr>
          <p:cNvSpPr/>
          <p:nvPr/>
        </p:nvSpPr>
        <p:spPr>
          <a:xfrm rot="10800000">
            <a:off x="857247" y="7340599"/>
            <a:ext cx="1479550" cy="42545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9A191C-402F-4A1A-91D0-C8A74159460A}"/>
              </a:ext>
            </a:extLst>
          </p:cNvPr>
          <p:cNvSpPr txBox="1"/>
          <p:nvPr/>
        </p:nvSpPr>
        <p:spPr>
          <a:xfrm>
            <a:off x="1230641" y="7384047"/>
            <a:ext cx="72007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38787B00-BF06-43EA-AB97-878C54733541}"/>
              </a:ext>
            </a:extLst>
          </p:cNvPr>
          <p:cNvCxnSpPr>
            <a:cxnSpLocks/>
            <a:stCxn id="41" idx="2"/>
            <a:endCxn id="74" idx="1"/>
          </p:cNvCxnSpPr>
          <p:nvPr/>
        </p:nvCxnSpPr>
        <p:spPr>
          <a:xfrm>
            <a:off x="1597022" y="7005864"/>
            <a:ext cx="0" cy="334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E1C168B1-55EB-4AD1-AF24-01357785A707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2336800" y="720725"/>
            <a:ext cx="7683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Левая круглая скобка 81">
            <a:extLst>
              <a:ext uri="{FF2B5EF4-FFF2-40B4-BE49-F238E27FC236}">
                <a16:creationId xmlns:a16="http://schemas.microsoft.com/office/drawing/2014/main" id="{36409C4F-8CD1-4FF5-B0C8-8FDBD3292B59}"/>
              </a:ext>
            </a:extLst>
          </p:cNvPr>
          <p:cNvSpPr/>
          <p:nvPr/>
        </p:nvSpPr>
        <p:spPr>
          <a:xfrm>
            <a:off x="3105147" y="489893"/>
            <a:ext cx="161927" cy="461664"/>
          </a:xfrm>
          <a:prstGeom prst="lef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46A605-39AA-4E4C-AE36-A04FB44DA4FC}"/>
              </a:ext>
            </a:extLst>
          </p:cNvPr>
          <p:cNvSpPr txBox="1"/>
          <p:nvPr/>
        </p:nvSpPr>
        <p:spPr>
          <a:xfrm>
            <a:off x="3105147" y="489893"/>
            <a:ext cx="19113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поиска префикса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prefix(s)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строка, в которой ищется префикс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65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93</Words>
  <Application>Microsoft Office PowerPoint</Application>
  <PresentationFormat>Лист A4 (210x297 мм)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Artur</cp:lastModifiedBy>
  <cp:revision>20</cp:revision>
  <dcterms:created xsi:type="dcterms:W3CDTF">2019-12-18T01:25:31Z</dcterms:created>
  <dcterms:modified xsi:type="dcterms:W3CDTF">2019-12-18T10:21:09Z</dcterms:modified>
</cp:coreProperties>
</file>