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118" d="100"/>
          <a:sy n="118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1F6C-F331-064B-B016-A20BDCBD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F78D-1F32-F148-96A0-05990116C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9521-B548-AE46-857E-21AAA08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D703-3FDB-FF43-89C1-74156384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3E62-4296-B44A-91C1-9AC86C83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70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51FA-2271-B147-9B23-D59DE649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EEB6-B30C-264E-9FFF-E810BBDB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A17E-E50F-EF44-88BF-80723465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C136C-3EF1-1042-BAA8-17E03A75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CC2B-D482-A440-ACB7-D81245A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55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D9B3C-54A4-1E4F-8F50-D56FF9F8F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30FA-40B5-6F4A-B3E7-95326FA9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9C7F-DADE-6F48-88C3-53EE86F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86DE-2A7D-B140-A098-32338286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5E60-168B-2647-B105-32CEF090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2393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95ED-215D-DA42-89DB-59827A9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7FB0-E8FC-6B40-86AA-508C505F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DA06-9014-214D-B879-8F061F2B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E223-9D77-6748-8228-FC234F9B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917D-85C6-C049-BF52-743E1BEE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64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03B-B465-554E-83E8-096373DD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FAF1-ECAD-0045-BFEE-6B30293D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0061-8D11-CE4E-AD6F-12735C6B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24CC-F0A6-2D41-AF2B-68D4F3E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421E-D41A-454C-8EF9-BCC79F13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539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7587-A04B-6341-B3F4-70C42068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8B66-C6B8-A044-8F98-5042BF74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57E47-8CFA-6244-9C69-48056BF65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AD37-11A6-A04C-87DB-601F329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337A-816D-4343-90F7-7298F292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40F90-1098-034F-942A-B8508F3C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3012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258B-032C-ED47-A049-B69E2B49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1BCD-EDB5-0941-8580-BF6D3665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189D-9799-D647-8601-02DA03E8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4F250-DE81-854D-9976-6C797B9F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47ED4-67E3-A047-91F6-CFB6BE1E9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269D9-9B86-CC4D-95B4-F63ACAB6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1D489-305D-C945-82A3-9686A74E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4B65-F953-0948-A15D-0A68949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834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1CE1-7C79-7445-BEA8-82A22A0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916B2-9267-5F43-853D-AE409CC0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F1970-CEB4-D145-B544-3D244A34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85593-46BE-8F4F-9FAC-FD963693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67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8727-8F22-F142-8AC1-C3A57552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EA740-18AB-6642-B4E5-CC4B0F86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AB9B4-CCC5-A543-AD61-0BAEBCA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61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71C3-CEB8-2E41-9636-28738328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11B0-7759-7843-9718-CF7FC056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D5E4A-9962-C04F-AB44-BEDB4FAC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8C2C-9940-B045-B184-3D523908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9BE9-3841-5143-8B20-5A3B14E0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D72F-5187-A744-B5C1-1FC5D4D5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61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3DF-5FD5-214D-AC03-5CC8AD4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371C-CD1C-7843-8C85-EE310298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D53B-289D-3840-995C-2714DB2CB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B0A8-0D50-944B-9B90-C7576122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773D-BC94-5A41-AA4F-B4849E11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94F53-9996-E343-91F5-604B301B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45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A9D0D-DDF0-074A-BC2A-B89C6F88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89F4-19A2-0443-A3E4-0CCCB3502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BBD0-E6D7-0D42-B029-A0E1F2204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57E6-A4CC-8D4D-93EE-E0CA7C408F28}" type="datetimeFigureOut">
              <a:rPr lang="en-ES" smtClean="0"/>
              <a:t>1/6/21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F6AC-345A-0344-898E-1F643F83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08015-B3AA-C54B-BE54-225CE4CA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015EB-5684-5742-ACDD-BCF52938BE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79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53721-8370-5945-A1C1-D5513560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70050"/>
            <a:ext cx="43434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0BC93-287B-F244-949A-815AC1B9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1670050"/>
            <a:ext cx="238581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7D9E1-B858-E14F-B7FC-AEDD37A03DCA}"/>
              </a:ext>
            </a:extLst>
          </p:cNvPr>
          <p:cNvSpPr txBox="1"/>
          <p:nvPr/>
        </p:nvSpPr>
        <p:spPr>
          <a:xfrm rot="16200000">
            <a:off x="8765280" y="3421910"/>
            <a:ext cx="60959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sz="1200" b="1" dirty="0"/>
              <a:t>GND</a:t>
            </a:r>
          </a:p>
          <a:p>
            <a:r>
              <a:rPr lang="en-ES" sz="1200" b="1" dirty="0"/>
              <a:t>+5v</a:t>
            </a:r>
          </a:p>
          <a:p>
            <a:r>
              <a:rPr lang="en-ES" sz="1200" b="1" dirty="0"/>
              <a:t>PWM</a:t>
            </a:r>
          </a:p>
          <a:p>
            <a:r>
              <a:rPr lang="en-ES" sz="1200" b="1" dirty="0"/>
              <a:t>GND SGN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C5F85-0522-3A45-A294-834745CF3075}"/>
              </a:ext>
            </a:extLst>
          </p:cNvPr>
          <p:cNvSpPr/>
          <p:nvPr/>
        </p:nvSpPr>
        <p:spPr>
          <a:xfrm>
            <a:off x="9252857" y="3341914"/>
            <a:ext cx="76200" cy="76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8D866-F550-7D47-893B-E9A1680FEC86}"/>
              </a:ext>
            </a:extLst>
          </p:cNvPr>
          <p:cNvSpPr/>
          <p:nvPr/>
        </p:nvSpPr>
        <p:spPr>
          <a:xfrm>
            <a:off x="5261269" y="2939139"/>
            <a:ext cx="69273" cy="76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19BFC57-2669-774D-BE6F-4B1C1251AFAC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16200000" flipV="1">
            <a:off x="7092045" y="1143001"/>
            <a:ext cx="402775" cy="3995051"/>
          </a:xfrm>
          <a:prstGeom prst="bentConnector3">
            <a:avLst>
              <a:gd name="adj1" fmla="val 472970"/>
            </a:avLst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E3C512-E3B2-1744-8CED-C81847FB1C69}"/>
              </a:ext>
            </a:extLst>
          </p:cNvPr>
          <p:cNvSpPr txBox="1"/>
          <p:nvPr/>
        </p:nvSpPr>
        <p:spPr>
          <a:xfrm rot="16200000">
            <a:off x="5060858" y="3011909"/>
            <a:ext cx="4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b="1" dirty="0">
                <a:solidFill>
                  <a:srgbClr val="C00000"/>
                </a:solidFill>
              </a:rPr>
              <a:t>PA0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01D01-A5ED-CE49-9B20-D88E1BEB0B3B}"/>
              </a:ext>
            </a:extLst>
          </p:cNvPr>
          <p:cNvSpPr/>
          <p:nvPr/>
        </p:nvSpPr>
        <p:spPr>
          <a:xfrm>
            <a:off x="9154886" y="3341912"/>
            <a:ext cx="76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88A7F3-A238-5C4C-88D3-15BA64231EDA}"/>
              </a:ext>
            </a:extLst>
          </p:cNvPr>
          <p:cNvSpPr/>
          <p:nvPr/>
        </p:nvSpPr>
        <p:spPr>
          <a:xfrm>
            <a:off x="5486404" y="2939137"/>
            <a:ext cx="76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DA1D3A-50C8-EB4B-BB06-4CD9B20726B2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V="1">
            <a:off x="7157358" y="1306284"/>
            <a:ext cx="402775" cy="3668482"/>
          </a:xfrm>
          <a:prstGeom prst="bentConnector3">
            <a:avLst>
              <a:gd name="adj1" fmla="val 42972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E1FC9-80A9-F640-90FC-CD4B04AD2696}"/>
              </a:ext>
            </a:extLst>
          </p:cNvPr>
          <p:cNvSpPr/>
          <p:nvPr/>
        </p:nvSpPr>
        <p:spPr>
          <a:xfrm>
            <a:off x="9056915" y="3341911"/>
            <a:ext cx="76200" cy="7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A396F-8BEF-014A-85C2-3D1C8E195DCE}"/>
              </a:ext>
            </a:extLst>
          </p:cNvPr>
          <p:cNvSpPr/>
          <p:nvPr/>
        </p:nvSpPr>
        <p:spPr>
          <a:xfrm>
            <a:off x="4757061" y="3603171"/>
            <a:ext cx="76200" cy="7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28B998-D5EC-2C45-ADE9-C745ABC73185}"/>
              </a:ext>
            </a:extLst>
          </p:cNvPr>
          <p:cNvSpPr txBox="1"/>
          <p:nvPr/>
        </p:nvSpPr>
        <p:spPr>
          <a:xfrm rot="16200000">
            <a:off x="4560114" y="3305824"/>
            <a:ext cx="4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b="1" dirty="0">
                <a:solidFill>
                  <a:srgbClr val="C00000"/>
                </a:solidFill>
              </a:rPr>
              <a:t>PA2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F693BCB-0255-2242-B675-084CCB7941A1}"/>
              </a:ext>
            </a:extLst>
          </p:cNvPr>
          <p:cNvCxnSpPr>
            <a:cxnSpLocks/>
            <a:stCxn id="26" idx="0"/>
            <a:endCxn id="28" idx="1"/>
          </p:cNvCxnSpPr>
          <p:nvPr/>
        </p:nvCxnSpPr>
        <p:spPr>
          <a:xfrm rot="16200000" flipH="1" flipV="1">
            <a:off x="6776359" y="1360714"/>
            <a:ext cx="337460" cy="4299853"/>
          </a:xfrm>
          <a:prstGeom prst="bentConnector5">
            <a:avLst>
              <a:gd name="adj1" fmla="val -196773"/>
              <a:gd name="adj2" fmla="val 47710"/>
              <a:gd name="adj3" fmla="val 75483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EB01C-D6C5-CE40-B99F-698EB1440C22}"/>
              </a:ext>
            </a:extLst>
          </p:cNvPr>
          <p:cNvSpPr/>
          <p:nvPr/>
        </p:nvSpPr>
        <p:spPr>
          <a:xfrm>
            <a:off x="8958940" y="3341911"/>
            <a:ext cx="76200" cy="76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AF0D97-7B62-3E4A-90D3-B125147DC737}"/>
              </a:ext>
            </a:extLst>
          </p:cNvPr>
          <p:cNvSpPr/>
          <p:nvPr/>
        </p:nvSpPr>
        <p:spPr>
          <a:xfrm>
            <a:off x="5246915" y="3592285"/>
            <a:ext cx="76200" cy="76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627D00-32F9-3D4B-889C-D4B94BE98DC1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rot="16200000" flipH="1" flipV="1">
            <a:off x="6977741" y="1649185"/>
            <a:ext cx="326574" cy="3712025"/>
          </a:xfrm>
          <a:prstGeom prst="bentConnector5">
            <a:avLst>
              <a:gd name="adj1" fmla="val -139999"/>
              <a:gd name="adj2" fmla="val 50000"/>
              <a:gd name="adj3" fmla="val 70999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836084-585B-D847-A586-BB2C66535B45}"/>
              </a:ext>
            </a:extLst>
          </p:cNvPr>
          <p:cNvSpPr/>
          <p:nvPr/>
        </p:nvSpPr>
        <p:spPr>
          <a:xfrm>
            <a:off x="8860969" y="3341911"/>
            <a:ext cx="762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91DD85-FDD0-D646-9B4F-7DAA7466D241}"/>
              </a:ext>
            </a:extLst>
          </p:cNvPr>
          <p:cNvSpPr/>
          <p:nvPr/>
        </p:nvSpPr>
        <p:spPr>
          <a:xfrm>
            <a:off x="5486401" y="3592285"/>
            <a:ext cx="762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4390633-DB3F-7C4E-9B1F-4534CB09D0CF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H="1" flipV="1">
            <a:off x="7048498" y="1817914"/>
            <a:ext cx="326574" cy="3374568"/>
          </a:xfrm>
          <a:prstGeom prst="bentConnector5">
            <a:avLst>
              <a:gd name="adj1" fmla="val -79999"/>
              <a:gd name="adj2" fmla="val 49032"/>
              <a:gd name="adj3" fmla="val 639995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A8E98-626A-204A-A76C-5156512F8CC4}"/>
              </a:ext>
            </a:extLst>
          </p:cNvPr>
          <p:cNvSpPr/>
          <p:nvPr/>
        </p:nvSpPr>
        <p:spPr>
          <a:xfrm flipH="1">
            <a:off x="6004683" y="3080658"/>
            <a:ext cx="182634" cy="4354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8D774E-4153-9142-A93B-370E281A469D}"/>
              </a:ext>
            </a:extLst>
          </p:cNvPr>
          <p:cNvSpPr txBox="1"/>
          <p:nvPr/>
        </p:nvSpPr>
        <p:spPr>
          <a:xfrm>
            <a:off x="6231288" y="3252985"/>
            <a:ext cx="609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sz="1200" b="1" dirty="0"/>
              <a:t>+5v</a:t>
            </a:r>
          </a:p>
        </p:txBody>
      </p:sp>
    </p:spTree>
    <p:extLst>
      <p:ext uri="{BB962C8B-B14F-4D97-AF65-F5344CB8AC3E}">
        <p14:creationId xmlns:p14="http://schemas.microsoft.com/office/powerpoint/2010/main" val="30807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B3B3E-A22D-6D4D-8599-323B4D34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30385" y="4198406"/>
            <a:ext cx="2945592" cy="1005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53721-8370-5945-A1C1-D5513560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670050"/>
            <a:ext cx="4343400" cy="351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7D9E1-B858-E14F-B7FC-AEDD37A03DCA}"/>
              </a:ext>
            </a:extLst>
          </p:cNvPr>
          <p:cNvSpPr txBox="1"/>
          <p:nvPr/>
        </p:nvSpPr>
        <p:spPr>
          <a:xfrm rot="16200000">
            <a:off x="8640236" y="3704743"/>
            <a:ext cx="968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ES" sz="1200" b="1" dirty="0"/>
              <a:t>+VCC</a:t>
            </a:r>
          </a:p>
          <a:p>
            <a:pPr algn="r"/>
            <a:r>
              <a:rPr lang="en-ES" sz="1200" b="1" dirty="0"/>
              <a:t>GND</a:t>
            </a:r>
          </a:p>
          <a:p>
            <a:pPr algn="r"/>
            <a:r>
              <a:rPr lang="en-ES" sz="1200" b="1" dirty="0"/>
              <a:t>SGN Thermistor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C5F85-0522-3A45-A294-834745CF3075}"/>
              </a:ext>
            </a:extLst>
          </p:cNvPr>
          <p:cNvSpPr/>
          <p:nvPr/>
        </p:nvSpPr>
        <p:spPr>
          <a:xfrm>
            <a:off x="9252857" y="3341914"/>
            <a:ext cx="76200" cy="76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01D01-A5ED-CE49-9B20-D88E1BEB0B3B}"/>
              </a:ext>
            </a:extLst>
          </p:cNvPr>
          <p:cNvSpPr/>
          <p:nvPr/>
        </p:nvSpPr>
        <p:spPr>
          <a:xfrm>
            <a:off x="9154886" y="3341912"/>
            <a:ext cx="76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88A7F3-A238-5C4C-88D3-15BA64231EDA}"/>
              </a:ext>
            </a:extLst>
          </p:cNvPr>
          <p:cNvSpPr/>
          <p:nvPr/>
        </p:nvSpPr>
        <p:spPr>
          <a:xfrm>
            <a:off x="5704117" y="3592281"/>
            <a:ext cx="762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ADA1D3A-50C8-EB4B-BB06-4CD9B20726B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16200000" flipH="1" flipV="1">
            <a:off x="7304317" y="1779811"/>
            <a:ext cx="326569" cy="3450769"/>
          </a:xfrm>
          <a:prstGeom prst="bentConnector5">
            <a:avLst>
              <a:gd name="adj1" fmla="val -200002"/>
              <a:gd name="adj2" fmla="val 50000"/>
              <a:gd name="adj3" fmla="val 5566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28B998-D5EC-2C45-ADE9-C745ABC73185}"/>
              </a:ext>
            </a:extLst>
          </p:cNvPr>
          <p:cNvSpPr txBox="1"/>
          <p:nvPr/>
        </p:nvSpPr>
        <p:spPr>
          <a:xfrm rot="16200000">
            <a:off x="5516141" y="3325063"/>
            <a:ext cx="4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b="1" dirty="0">
                <a:solidFill>
                  <a:srgbClr val="C00000"/>
                </a:solidFill>
              </a:rPr>
              <a:t>PA3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CEB01C-D6C5-CE40-B99F-698EB1440C22}"/>
              </a:ext>
            </a:extLst>
          </p:cNvPr>
          <p:cNvSpPr/>
          <p:nvPr/>
        </p:nvSpPr>
        <p:spPr>
          <a:xfrm>
            <a:off x="8958940" y="3341911"/>
            <a:ext cx="76200" cy="76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AF0D97-7B62-3E4A-90D3-B125147DC737}"/>
              </a:ext>
            </a:extLst>
          </p:cNvPr>
          <p:cNvSpPr/>
          <p:nvPr/>
        </p:nvSpPr>
        <p:spPr>
          <a:xfrm>
            <a:off x="5246915" y="3592285"/>
            <a:ext cx="76200" cy="76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627D00-32F9-3D4B-889C-D4B94BE98DC1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rot="16200000" flipH="1" flipV="1">
            <a:off x="6977741" y="1649185"/>
            <a:ext cx="326574" cy="3712025"/>
          </a:xfrm>
          <a:prstGeom prst="bentConnector5">
            <a:avLst>
              <a:gd name="adj1" fmla="val -139999"/>
              <a:gd name="adj2" fmla="val 50000"/>
              <a:gd name="adj3" fmla="val 709995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A836084-585B-D847-A586-BB2C66535B45}"/>
              </a:ext>
            </a:extLst>
          </p:cNvPr>
          <p:cNvSpPr/>
          <p:nvPr/>
        </p:nvSpPr>
        <p:spPr>
          <a:xfrm>
            <a:off x="8860969" y="3341911"/>
            <a:ext cx="762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91DD85-FDD0-D646-9B4F-7DAA7466D241}"/>
              </a:ext>
            </a:extLst>
          </p:cNvPr>
          <p:cNvSpPr/>
          <p:nvPr/>
        </p:nvSpPr>
        <p:spPr>
          <a:xfrm>
            <a:off x="5486401" y="3592285"/>
            <a:ext cx="762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4390633-DB3F-7C4E-9B1F-4534CB09D0CF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rot="16200000" flipH="1" flipV="1">
            <a:off x="7048498" y="1817914"/>
            <a:ext cx="326574" cy="3374568"/>
          </a:xfrm>
          <a:prstGeom prst="bentConnector5">
            <a:avLst>
              <a:gd name="adj1" fmla="val -79999"/>
              <a:gd name="adj2" fmla="val 49032"/>
              <a:gd name="adj3" fmla="val 639995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A8E98-626A-204A-A76C-5156512F8CC4}"/>
              </a:ext>
            </a:extLst>
          </p:cNvPr>
          <p:cNvSpPr/>
          <p:nvPr/>
        </p:nvSpPr>
        <p:spPr>
          <a:xfrm flipH="1">
            <a:off x="6004683" y="3080658"/>
            <a:ext cx="182634" cy="4354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8D774E-4153-9142-A93B-370E281A469D}"/>
              </a:ext>
            </a:extLst>
          </p:cNvPr>
          <p:cNvSpPr txBox="1"/>
          <p:nvPr/>
        </p:nvSpPr>
        <p:spPr>
          <a:xfrm>
            <a:off x="6231288" y="3252985"/>
            <a:ext cx="609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sz="1200" b="1" dirty="0"/>
              <a:t>+5v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C0F4D-69C5-5143-95A2-3D52A3ED37F1}"/>
              </a:ext>
            </a:extLst>
          </p:cNvPr>
          <p:cNvSpPr txBox="1"/>
          <p:nvPr/>
        </p:nvSpPr>
        <p:spPr>
          <a:xfrm>
            <a:off x="6231288" y="2837485"/>
            <a:ext cx="6095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sz="1200" b="1" dirty="0"/>
              <a:t>+24v</a:t>
            </a:r>
          </a:p>
        </p:txBody>
      </p:sp>
    </p:spTree>
    <p:extLst>
      <p:ext uri="{BB962C8B-B14F-4D97-AF65-F5344CB8AC3E}">
        <p14:creationId xmlns:p14="http://schemas.microsoft.com/office/powerpoint/2010/main" val="9242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Rodriguez</dc:creator>
  <cp:lastModifiedBy>Juan Jose Rodriguez</cp:lastModifiedBy>
  <cp:revision>5</cp:revision>
  <dcterms:created xsi:type="dcterms:W3CDTF">2021-06-01T10:09:33Z</dcterms:created>
  <dcterms:modified xsi:type="dcterms:W3CDTF">2021-06-01T11:25:58Z</dcterms:modified>
</cp:coreProperties>
</file>