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63" r:id="rId4"/>
    <p:sldId id="271" r:id="rId5"/>
    <p:sldId id="27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92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overzichtelijke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verbetering</a:t>
            </a:r>
            <a:r>
              <a:rPr lang="en-US" dirty="0"/>
              <a:t> van </a:t>
            </a:r>
            <a:r>
              <a:rPr lang="en-US" dirty="0" err="1"/>
              <a:t>inlichtingen</a:t>
            </a:r>
            <a:r>
              <a:rPr lang="en-US" dirty="0"/>
              <a:t> met </a:t>
            </a:r>
            <a:r>
              <a:rPr lang="en-US" dirty="0" err="1"/>
              <a:t>betrekking</a:t>
            </a:r>
            <a:r>
              <a:rPr lang="en-US" dirty="0"/>
              <a:t> tot </a:t>
            </a:r>
            <a:r>
              <a:rPr lang="en-US" dirty="0" err="1"/>
              <a:t>risicovolle</a:t>
            </a:r>
            <a:r>
              <a:rPr lang="en-US" dirty="0"/>
              <a:t> </a:t>
            </a:r>
            <a:r>
              <a:rPr lang="en-US" dirty="0" err="1"/>
              <a:t>individuen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Schnitzel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 Correct, Hardly New, Intelligent Traveling Zombie Epidemic Locator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57200"/>
            <a:ext cx="9753600" cy="609600"/>
          </a:xfrm>
        </p:spPr>
        <p:txBody>
          <a:bodyPr anchor="t">
            <a:normAutofit fontScale="90000"/>
          </a:bodyPr>
          <a:lstStyle/>
          <a:p>
            <a:r>
              <a:rPr lang="en-US" dirty="0" err="1" smtClean="0"/>
              <a:t>Waarom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676400"/>
            <a:ext cx="7853063" cy="2286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Gratis headphones, </a:t>
            </a:r>
            <a:r>
              <a:rPr lang="en-US" sz="2800" dirty="0" err="1" smtClean="0"/>
              <a:t>slaapplaats</a:t>
            </a:r>
            <a:r>
              <a:rPr lang="en-US" sz="2800" dirty="0" smtClean="0"/>
              <a:t> &amp; </a:t>
            </a:r>
            <a:r>
              <a:rPr lang="en-US" sz="2800" dirty="0" err="1" smtClean="0"/>
              <a:t>eten</a:t>
            </a:r>
            <a:r>
              <a:rPr lang="en-US" sz="2800" dirty="0" smtClean="0"/>
              <a:t>!</a:t>
            </a:r>
          </a:p>
          <a:p>
            <a:endParaRPr lang="en-US" sz="2800" dirty="0"/>
          </a:p>
          <a:p>
            <a:r>
              <a:rPr lang="en-US" sz="2800" dirty="0" smtClean="0"/>
              <a:t>Duh……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van </a:t>
            </a:r>
            <a:r>
              <a:rPr lang="en-US" dirty="0" err="1" smtClean="0"/>
              <a:t>publieke</a:t>
            </a:r>
            <a:r>
              <a:rPr lang="en-US" dirty="0" smtClean="0"/>
              <a:t> </a:t>
            </a:r>
            <a:r>
              <a:rPr lang="en-US" dirty="0" err="1" smtClean="0"/>
              <a:t>uitingen</a:t>
            </a:r>
            <a:r>
              <a:rPr lang="en-US" dirty="0" smtClean="0"/>
              <a:t> </a:t>
            </a:r>
            <a:r>
              <a:rPr lang="en-US" dirty="0" err="1" smtClean="0"/>
              <a:t>middels</a:t>
            </a:r>
            <a:r>
              <a:rPr lang="en-US" dirty="0" smtClean="0"/>
              <a:t> geo-</a:t>
            </a:r>
            <a:r>
              <a:rPr lang="en-US" dirty="0" err="1" smtClean="0"/>
              <a:t>locatie</a:t>
            </a:r>
            <a:endParaRPr lang="en-US" dirty="0"/>
          </a:p>
          <a:p>
            <a:r>
              <a:rPr lang="en-US" dirty="0" err="1" smtClean="0"/>
              <a:t>Bepaling</a:t>
            </a:r>
            <a:r>
              <a:rPr lang="en-US" dirty="0" smtClean="0"/>
              <a:t> van </a:t>
            </a:r>
            <a:r>
              <a:rPr lang="en-US" dirty="0" err="1" smtClean="0"/>
              <a:t>Reisbewegingen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defineerbare</a:t>
            </a:r>
            <a:r>
              <a:rPr lang="en-US" dirty="0" smtClean="0"/>
              <a:t> conflict </a:t>
            </a:r>
            <a:r>
              <a:rPr lang="en-US" dirty="0" err="1" smtClean="0"/>
              <a:t>gebieden</a:t>
            </a:r>
            <a:endParaRPr lang="en-US" dirty="0"/>
          </a:p>
          <a:p>
            <a:r>
              <a:rPr lang="en-US" dirty="0" err="1" smtClean="0"/>
              <a:t>Weergeven</a:t>
            </a:r>
            <a:r>
              <a:rPr lang="en-US" dirty="0" smtClean="0"/>
              <a:t> van </a:t>
            </a:r>
            <a:r>
              <a:rPr lang="en-US" dirty="0" err="1" smtClean="0"/>
              <a:t>reisbewegingen</a:t>
            </a:r>
            <a:r>
              <a:rPr lang="en-US" dirty="0" smtClean="0"/>
              <a:t> op </a:t>
            </a:r>
            <a:r>
              <a:rPr lang="en-US" dirty="0" err="1" smtClean="0"/>
              <a:t>landkaart</a:t>
            </a:r>
            <a:endParaRPr lang="en-US" dirty="0" smtClean="0"/>
          </a:p>
          <a:p>
            <a:r>
              <a:rPr lang="en-US" dirty="0" err="1" smtClean="0"/>
              <a:t>Aanbieden</a:t>
            </a:r>
            <a:r>
              <a:rPr lang="en-US" dirty="0" smtClean="0"/>
              <a:t> van </a:t>
            </a:r>
            <a:r>
              <a:rPr lang="en-US" dirty="0" err="1" smtClean="0"/>
              <a:t>gedetaileerde</a:t>
            </a:r>
            <a:r>
              <a:rPr lang="en-US" dirty="0" smtClean="0"/>
              <a:t> informative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sortering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filter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632" y="1858963"/>
            <a:ext cx="9753600" cy="4343400"/>
          </a:xfrm>
        </p:spPr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Bot!!! </a:t>
            </a:r>
          </a:p>
          <a:p>
            <a:r>
              <a:rPr lang="en-US" dirty="0" err="1" smtClean="0"/>
              <a:t>Weergeven</a:t>
            </a:r>
            <a:r>
              <a:rPr lang="en-US" dirty="0" smtClean="0"/>
              <a:t> van </a:t>
            </a:r>
            <a:r>
              <a:rPr lang="en-US" dirty="0" err="1" smtClean="0"/>
              <a:t>reisbewegingen</a:t>
            </a:r>
            <a:r>
              <a:rPr lang="en-US" dirty="0" smtClean="0"/>
              <a:t> op </a:t>
            </a:r>
            <a:r>
              <a:rPr lang="en-US" dirty="0" err="1" smtClean="0"/>
              <a:t>landkaart</a:t>
            </a:r>
            <a:r>
              <a:rPr lang="en-US" dirty="0" smtClean="0"/>
              <a:t> ken </a:t>
            </a:r>
            <a:r>
              <a:rPr lang="en-US" dirty="0" err="1" smtClean="0"/>
              <a:t>gewoon</a:t>
            </a:r>
            <a:endParaRPr lang="en-US" dirty="0" smtClean="0"/>
          </a:p>
          <a:p>
            <a:r>
              <a:rPr lang="en-US" dirty="0" err="1" smtClean="0"/>
              <a:t>Aanbieden</a:t>
            </a:r>
            <a:r>
              <a:rPr lang="en-US" dirty="0" smtClean="0"/>
              <a:t> van </a:t>
            </a:r>
            <a:r>
              <a:rPr lang="en-US" dirty="0" err="1" smtClean="0"/>
              <a:t>gedetaileerde</a:t>
            </a:r>
            <a:r>
              <a:rPr lang="en-US" dirty="0" smtClean="0"/>
              <a:t> </a:t>
            </a:r>
            <a:r>
              <a:rPr lang="en-US" dirty="0" err="1" smtClean="0"/>
              <a:t>informatie</a:t>
            </a:r>
            <a:r>
              <a:rPr lang="en-US" dirty="0" smtClean="0"/>
              <a:t>, </a:t>
            </a:r>
            <a:r>
              <a:rPr lang="en-US" dirty="0" err="1" smtClean="0"/>
              <a:t>sorterings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filter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r>
              <a:rPr lang="en-US" dirty="0" smtClean="0"/>
              <a:t>MEER DATA!!... DATABASE Backend van het huis.</a:t>
            </a:r>
          </a:p>
        </p:txBody>
      </p:sp>
      <p:pic>
        <p:nvPicPr>
          <p:cNvPr id="1026" name="Picture 2" descr="http://pbs.twimg.com/profile_images/569542720855629824/zW4n8dog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6234">
            <a:off x="3217258" y="17838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99</Words>
  <Application>Microsoft Office PowerPoint</Application>
  <PresentationFormat>Custom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Continental Europe 16x9</vt:lpstr>
      <vt:lpstr>Schnitzel</vt:lpstr>
      <vt:lpstr>Waarom? </vt:lpstr>
      <vt:lpstr>Hoe</vt:lpstr>
      <vt:lpstr>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2016-02-06T18:39:19Z</dcterms:created>
  <dcterms:modified xsi:type="dcterms:W3CDTF">2016-02-07T06:42:42Z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