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AA55-007F-0743-88F6-7EB45A5A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8D21-95C2-B943-9B4D-86FE1ECE2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7096-0A97-AD46-B22C-202A10B6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2A5CA-A329-0D4B-AE16-4C05FA09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4201-74DC-6F4A-AA97-F0A8BD5A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04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A8E-B7AE-EE46-A358-8ABA9476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CDCBE-049C-844E-83C3-1852C3C0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49A6-ED42-844A-8A32-60326A8A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B3A1-96FD-DC42-B627-EA19CA37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C76E-FB39-1F4D-B26E-A0B64124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58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3CC7B-F09D-C940-92E2-49369A90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53831-749D-8F4E-80E0-BDF5D781D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A51D-DBF9-8146-8357-4932532D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AEB3-B6EB-1D41-9841-B55C4AA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6AFE-2B64-BC42-811E-02543183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1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E511-C37D-AF4C-8432-D04A2C0B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36FF-F58F-C14A-B034-36679F4E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F65E-8144-8D40-A7F3-4C22E039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3EA2-7BD8-FE4F-A073-9A462176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D0A1-C928-2F40-AF1A-F701147C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767-8EA8-C643-AA08-555FCCB5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7A69-74C7-2A42-A8D4-5A570FAD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94A5-84FB-A04F-BC0B-AA2136D2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1F7E-29DA-5D45-B9FD-E3AD4A09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A92C-1FD0-B740-8B85-7FBE9E2E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05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CB3F-402F-8848-A302-3024C428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1F05-BFFF-AA44-ACBB-2AAD6A23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458C8-BA44-3641-ACF9-1D4EE3E4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0898-7A28-F24E-AEB9-C78C3331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DAA84-6B70-DA4D-B79E-D0B6E4F4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A4BF4-482D-1A4B-88A2-8B3FB026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7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6B10-4241-3045-A156-367C3700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8BCA-6E18-2649-9CC3-42FA72C6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2CD16-42D1-204C-800E-C5C84AE27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6767-56BE-4044-BF90-7455CAD9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9B600-E1A9-5B4D-B168-A17C1FFA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93DE5-7827-0149-885E-9B41FFFD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1777C-E90C-BA4D-B376-BB1AF992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EB43B-71E0-A24C-BD11-013D574D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32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FF11-5DC5-6F4F-A08B-F77EEACB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C322F-5F0A-8C4F-B1AB-B0E592C9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0ECD3-0180-EB4B-BD4B-8EAB62EC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54076-CBBE-9242-BB6A-AD3CF7AC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84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D77F0-59E6-724C-AB2E-6C84DD80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03A9E-3F3B-7F47-AEC8-C34602C2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67B8-1C6B-4E4D-ACB2-3770F8FB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06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5136-E105-5847-96B7-12E62445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D004-770C-9F41-B0A6-5DA9D17B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E9F1F-C4E7-8C4D-89CA-379FE4639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82214-B3EE-5A42-8924-47BCD3F9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A51F4-4CAA-BD45-ADD4-E7555F62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74FC-F7BC-DB4A-895A-B4BA1310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58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5A3F-F2B0-CD4F-9E3C-DF462249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DDF18-8D88-2847-B361-0DFEE8BE9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1D098-DD63-9444-9776-8B61F7516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7917-3DF0-9B43-83D2-24E57DCF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933A1-7ADD-434C-8BB3-61BE07D7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F6E99-64C8-F34B-AE39-17AA397B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51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53747-E996-8741-ACAB-8A0DA00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2B1A-42E7-9B41-97E6-66F6ED06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4C2D-68A9-1F4C-9A1D-8E3D67644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BC75-061F-9349-8B24-D4873FBE212A}" type="datetimeFigureOut">
              <a:rPr lang="en-AU" smtClean="0"/>
              <a:t>6/5/21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A8E9B-4CC3-A543-AE5F-68FDF14E6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D276-6C21-B34A-B285-5EEB74CE0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2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3025270-1A7B-C640-92D2-DA07FE65E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3" t="60736" r="67736" b="22192"/>
          <a:stretch/>
        </p:blipFill>
        <p:spPr>
          <a:xfrm>
            <a:off x="5193957" y="2421924"/>
            <a:ext cx="1804086" cy="20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3025270-1A7B-C640-92D2-DA07FE65E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3" t="60736" r="67736" b="22192"/>
          <a:stretch/>
        </p:blipFill>
        <p:spPr>
          <a:xfrm>
            <a:off x="5193957" y="2421924"/>
            <a:ext cx="1804086" cy="20141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AACDFE-4FDB-1D4C-955E-A8ACA06CD737}"/>
              </a:ext>
            </a:extLst>
          </p:cNvPr>
          <p:cNvSpPr txBox="1"/>
          <p:nvPr/>
        </p:nvSpPr>
        <p:spPr>
          <a:xfrm>
            <a:off x="5368800" y="3313360"/>
            <a:ext cx="1454400" cy="367200"/>
          </a:xfrm>
          <a:prstGeom prst="rect">
            <a:avLst/>
          </a:prstGeom>
          <a:solidFill>
            <a:schemeClr val="bg1"/>
          </a:solidFill>
          <a:ln w="25400">
            <a:solidFill>
              <a:srgbClr val="5151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73769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NanumGothic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2</cp:revision>
  <dcterms:created xsi:type="dcterms:W3CDTF">2021-05-01T04:44:37Z</dcterms:created>
  <dcterms:modified xsi:type="dcterms:W3CDTF">2021-05-06T01:14:52Z</dcterms:modified>
</cp:coreProperties>
</file>