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14AA-7C7F-4334-B1B2-83513218E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E9988-4261-4D4C-A4EE-A08B1EF10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F1163-96D7-49D8-97C3-1C63E8C7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0D97-0B87-45F3-B7BE-18A10F7DBFD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A62B-0F53-45AE-A5F8-39069ADE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E26BC-5A37-492C-9E46-A9D50DC6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E7-6F4C-48F2-8149-41206F96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BF34-5496-4831-99AD-F07F9230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58251-6250-422F-9B1E-FC3BF924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BEC5-6DA8-4E84-A599-3BCA67FD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0D97-0B87-45F3-B7BE-18A10F7DBFD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44AB-09C0-4B1D-8110-079AE122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19D4-F442-4141-91F4-A1C573A6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E7-6F4C-48F2-8149-41206F96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53FAB-49CB-4384-80CA-F0954136D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F1395-0742-4D37-A8AF-55D124174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E8987-B4A4-4BE3-90F7-2FF01F3C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0D97-0B87-45F3-B7BE-18A10F7DBFD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3AFF-5432-45E8-9DC6-E5986B17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0942-C501-4956-97C8-7D0FFE80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E7-6F4C-48F2-8149-41206F96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87AC-43AA-4D03-A86C-1896907B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7F6A-9D5F-453B-A326-AD3F1CD0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8CB92-3363-4269-8866-B9643364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0D97-0B87-45F3-B7BE-18A10F7DBFD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C144-9B44-4C33-892A-B076ACCD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6E89-DF78-4FD7-8CEE-CFBDF162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E7-6F4C-48F2-8149-41206F96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5706-DB80-4263-9400-E420C1D7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996A-CA00-446A-8B13-D69392522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A6CEC-56C9-4BA8-ABD3-4FE03C47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0D97-0B87-45F3-B7BE-18A10F7DBFD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AB89-96DA-4235-A3EF-C1D64414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58A54-961B-4083-B114-A359E9CD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E7-6F4C-48F2-8149-41206F96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7753-931D-4E8F-A57D-3CC4DA79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6540-3A53-4F9D-A295-CD658DC68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B7DB9-92BE-4A16-BEB2-98685BA1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4A407-E925-414F-BEC6-B2EB62F0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0D97-0B87-45F3-B7BE-18A10F7DBFD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6DD82-BD6D-446E-A268-DF77CA3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3229D-18E9-4EA7-BDD4-145A2793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E7-6F4C-48F2-8149-41206F96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EBB4-C99D-408D-90C0-3F2AB406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76FE-74E5-4ADA-A37F-FDE1D6EB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A36AE-29EE-40CA-A567-6CC53FB8E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6FBDD-D0C2-4A09-8487-2B594F774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78A61-89AE-418B-83F4-F91C0EB35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6A2F6-93B8-4D63-8751-C97FD1F6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0D97-0B87-45F3-B7BE-18A10F7DBFD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2537D-B288-468E-8F91-FB098A32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7DD5A-4CC0-461E-BF1B-70A25D4B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E7-6F4C-48F2-8149-41206F96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9DE4-0BF2-41F2-B0E8-58214E0C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1FF28-EF28-46ED-9891-BC1913AC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0D97-0B87-45F3-B7BE-18A10F7DBFD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8CE3A-2E9F-4D1C-AECF-24426F71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F8B13-AA1A-4626-AB59-60FEFF20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E7-6F4C-48F2-8149-41206F96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8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FDCEC-F1E4-4C1C-97C9-6EAD12E8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0D97-0B87-45F3-B7BE-18A10F7DBFD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1178F-42BC-479A-A666-B83FA52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6B69D-7438-4819-9BA8-38203C69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E7-6F4C-48F2-8149-41206F96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1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2839-2DCE-4FCF-84DA-4CACD24F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FA04-03CB-4875-B8FD-BC20B2D5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577AE-B89D-4B11-B2E1-3BC3D71B4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9AF76-E832-4B6A-9A6A-69AD8B45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0D97-0B87-45F3-B7BE-18A10F7DBFD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5A92E-E101-49FD-9EF0-A4EF39F5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FFE2-9AFE-43E4-A10C-109B4F18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E7-6F4C-48F2-8149-41206F96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B86E-27DA-4820-B0D4-08E970B0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ACBD5-5BBF-42B9-AE3D-0C41F7285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C14AE-AFF9-4D26-A1CD-D8985E2C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A0FC-AFDF-4CAD-A24F-3CD81171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0D97-0B87-45F3-B7BE-18A10F7DBFD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D6662-3704-4617-8D0A-0D7FE89E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3B4B9-15DD-4094-9CDC-73B18623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E7-6F4C-48F2-8149-41206F96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10CD3-20ED-4275-84E1-02A393B1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7CE2E-4EA5-40CB-9E22-2EADE3BB8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881D5-62D3-43B0-A68E-23041B071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0D97-0B87-45F3-B7BE-18A10F7DBFD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5B2F-BC19-4BFF-AE6F-2B9CCBF7B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59933-C46D-4DDE-8304-A1DDB6D29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11E7-6F4C-48F2-8149-41206F96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6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9DBEF70-8758-4104-90EF-AC6300AFED04}"/>
              </a:ext>
            </a:extLst>
          </p:cNvPr>
          <p:cNvSpPr/>
          <p:nvPr/>
        </p:nvSpPr>
        <p:spPr>
          <a:xfrm>
            <a:off x="1416000" y="729000"/>
            <a:ext cx="8089499" cy="540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businesscard, envelope&#10;&#10;Description automatically generated">
            <a:extLst>
              <a:ext uri="{FF2B5EF4-FFF2-40B4-BE49-F238E27FC236}">
                <a16:creationId xmlns:a16="http://schemas.microsoft.com/office/drawing/2014/main" id="{A30C2EB0-08F4-4B74-8065-B22983660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77" y="1439334"/>
            <a:ext cx="720000" cy="7200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7B15014-399A-47C7-A60F-33E50A5AB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77" y="3069000"/>
            <a:ext cx="720000" cy="720000"/>
          </a:xfrm>
          <a:prstGeom prst="rect">
            <a:avLst/>
          </a:prstGeom>
        </p:spPr>
      </p:pic>
      <p:pic>
        <p:nvPicPr>
          <p:cNvPr id="11" name="그림 28">
            <a:extLst>
              <a:ext uri="{FF2B5EF4-FFF2-40B4-BE49-F238E27FC236}">
                <a16:creationId xmlns:a16="http://schemas.microsoft.com/office/drawing/2014/main" id="{023331E4-C687-4272-ACDC-260718E5B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734" y="1439334"/>
            <a:ext cx="720000" cy="7200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B9C0EEF-B014-4FC9-9DE2-B7EBDBD67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80" y="1439334"/>
            <a:ext cx="720000" cy="720000"/>
          </a:xfrm>
          <a:prstGeom prst="rect">
            <a:avLst/>
          </a:prstGeom>
        </p:spPr>
      </p:pic>
      <p:pic>
        <p:nvPicPr>
          <p:cNvPr id="15" name="Picture 14" descr="A black and yellow logo&#10;&#10;Description automatically generated with low confidence">
            <a:extLst>
              <a:ext uri="{FF2B5EF4-FFF2-40B4-BE49-F238E27FC236}">
                <a16:creationId xmlns:a16="http://schemas.microsoft.com/office/drawing/2014/main" id="{BADCD4C3-B672-46FE-9AF5-8A2D01126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157" y="1439334"/>
            <a:ext cx="720000" cy="7200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75DA1AB-A5B8-49A2-963A-F368F41EE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7" y="3069000"/>
            <a:ext cx="720000" cy="7200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973896A-F6D2-4C78-BEEB-A16EC071F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313" y="3069000"/>
            <a:ext cx="720000" cy="72000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3162F0B3-014F-44B6-838C-51D7D2B08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66" y="3069000"/>
            <a:ext cx="720000" cy="72000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808F67B-FC38-43AD-A94B-B92C39DB53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77" y="4716767"/>
            <a:ext cx="720000" cy="72000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C647967B-C329-4C41-AD8C-AD177E9D6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03" y="3069000"/>
            <a:ext cx="720000" cy="720000"/>
          </a:xfrm>
          <a:prstGeom prst="rect">
            <a:avLst/>
          </a:prstGeom>
        </p:spPr>
      </p:pic>
      <p:pic>
        <p:nvPicPr>
          <p:cNvPr id="25" name="그림 23">
            <a:extLst>
              <a:ext uri="{FF2B5EF4-FFF2-40B4-BE49-F238E27FC236}">
                <a16:creationId xmlns:a16="http://schemas.microsoft.com/office/drawing/2014/main" id="{8165C161-C761-4278-9905-9F57B71544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7734" y="4716767"/>
            <a:ext cx="720000" cy="720000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14B3DFA9-E3F9-4C80-AFD6-DA9E520F3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26" y="3069000"/>
            <a:ext cx="720000" cy="720000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4F1C6410-0843-4CF7-8C46-12A0F9B1B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80" y="4716767"/>
            <a:ext cx="720000" cy="720000"/>
          </a:xfrm>
          <a:prstGeom prst="rect">
            <a:avLst/>
          </a:prstGeom>
        </p:spPr>
      </p:pic>
      <p:pic>
        <p:nvPicPr>
          <p:cNvPr id="28" name="Picture 27" descr="A black and yellow logo&#10;&#10;Description automatically generated with low confidence">
            <a:extLst>
              <a:ext uri="{FF2B5EF4-FFF2-40B4-BE49-F238E27FC236}">
                <a16:creationId xmlns:a16="http://schemas.microsoft.com/office/drawing/2014/main" id="{1140FC8C-4289-42D6-A3FE-0477826B3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157" y="4716767"/>
            <a:ext cx="720000" cy="720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847261-B4CC-4D10-B635-EF9927C37C5C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2464477" y="1799334"/>
            <a:ext cx="524789" cy="1629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70CDD3-46C3-46C4-B264-AF7FB8937C9A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2464477" y="3429000"/>
            <a:ext cx="52478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0CB7D8-BE0E-4BF1-A82E-9D270183E496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2464477" y="3429000"/>
            <a:ext cx="524789" cy="16477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3F6870-56E2-42A0-8DBE-53BEA5733057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3709266" y="3429000"/>
            <a:ext cx="109016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4BF219-E31A-40B8-AB3B-66B3590DEBEF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5519426" y="3429000"/>
            <a:ext cx="51457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8A6352E-DD5C-43AD-BB62-0D7D1B83D760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6754003" y="1799334"/>
            <a:ext cx="514577" cy="1629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3F9AFC-3760-436D-BDC2-4B64515171A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6754003" y="3429000"/>
            <a:ext cx="514577" cy="16477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57FF40-000D-4AB1-8530-CC81A6FB494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988580" y="1799334"/>
            <a:ext cx="51457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D7BCF9-0B37-4EBF-85F1-BA2E1C40339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988580" y="5076767"/>
            <a:ext cx="51457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68991A-4CD9-49A6-B172-4F64E274DAD7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9223157" y="1799334"/>
            <a:ext cx="51457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92225E-AECF-4AF8-A988-977C1508B233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9223157" y="5076767"/>
            <a:ext cx="51457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B0EB99C-C1FC-44AA-900B-04C50D628407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10457734" y="1799334"/>
            <a:ext cx="514579" cy="1629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61137D3-C76C-44D8-BF07-66D071B24025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 flipV="1">
            <a:off x="10457734" y="3429000"/>
            <a:ext cx="514579" cy="16477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C494840-937A-430F-A55D-F3CB4D87CA5F}"/>
              </a:ext>
            </a:extLst>
          </p:cNvPr>
          <p:cNvSpPr txBox="1"/>
          <p:nvPr/>
        </p:nvSpPr>
        <p:spPr>
          <a:xfrm>
            <a:off x="458915" y="3828771"/>
            <a:ext cx="8015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Sender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E0724C-234E-48F4-AD7A-50C04C52AF58}"/>
              </a:ext>
            </a:extLst>
          </p:cNvPr>
          <p:cNvSpPr txBox="1"/>
          <p:nvPr/>
        </p:nvSpPr>
        <p:spPr>
          <a:xfrm>
            <a:off x="1762741" y="2104170"/>
            <a:ext cx="6834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Power Apps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6DD062-E199-450F-B2CE-48102D13E69B}"/>
              </a:ext>
            </a:extLst>
          </p:cNvPr>
          <p:cNvSpPr txBox="1"/>
          <p:nvPr/>
        </p:nvSpPr>
        <p:spPr>
          <a:xfrm>
            <a:off x="1564072" y="3713983"/>
            <a:ext cx="9522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Power Automate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2D97EC-144E-4919-B0EB-75CC909788A6}"/>
              </a:ext>
            </a:extLst>
          </p:cNvPr>
          <p:cNvSpPr txBox="1"/>
          <p:nvPr/>
        </p:nvSpPr>
        <p:spPr>
          <a:xfrm>
            <a:off x="1772300" y="5377430"/>
            <a:ext cx="664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Logic Apps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1FBBD6-22CA-4628-A086-C44E39B6176A}"/>
              </a:ext>
            </a:extLst>
          </p:cNvPr>
          <p:cNvSpPr txBox="1"/>
          <p:nvPr/>
        </p:nvSpPr>
        <p:spPr>
          <a:xfrm>
            <a:off x="10878515" y="3828771"/>
            <a:ext cx="9075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Recipient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A15C03-1417-47FF-B589-C4BFFA46D230}"/>
              </a:ext>
            </a:extLst>
          </p:cNvPr>
          <p:cNvSpPr txBox="1"/>
          <p:nvPr/>
        </p:nvSpPr>
        <p:spPr>
          <a:xfrm>
            <a:off x="2783491" y="3713983"/>
            <a:ext cx="11252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Custom Connector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52C121-6EEF-4CE8-9E44-FCB445805DBF}"/>
              </a:ext>
            </a:extLst>
          </p:cNvPr>
          <p:cNvSpPr txBox="1"/>
          <p:nvPr/>
        </p:nvSpPr>
        <p:spPr>
          <a:xfrm>
            <a:off x="4686464" y="3821704"/>
            <a:ext cx="9522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OpenAPI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DD73D0-2B7A-47AC-95ED-2DB31C663283}"/>
              </a:ext>
            </a:extLst>
          </p:cNvPr>
          <p:cNvSpPr txBox="1"/>
          <p:nvPr/>
        </p:nvSpPr>
        <p:spPr>
          <a:xfrm>
            <a:off x="5720395" y="3713983"/>
            <a:ext cx="12826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API Management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0FECE59-587D-46B6-B5BA-0835F6DF95B9}"/>
              </a:ext>
            </a:extLst>
          </p:cNvPr>
          <p:cNvSpPr txBox="1"/>
          <p:nvPr/>
        </p:nvSpPr>
        <p:spPr>
          <a:xfrm>
            <a:off x="7151620" y="5389292"/>
            <a:ext cx="9522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OpenAPI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4DA7D85-EC32-4F6F-9F76-6A037D770894}"/>
              </a:ext>
            </a:extLst>
          </p:cNvPr>
          <p:cNvSpPr txBox="1"/>
          <p:nvPr/>
        </p:nvSpPr>
        <p:spPr>
          <a:xfrm>
            <a:off x="7151620" y="2130107"/>
            <a:ext cx="9522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OpenAPI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C8F58D-5356-4A73-A03C-BA97832AFEDE}"/>
              </a:ext>
            </a:extLst>
          </p:cNvPr>
          <p:cNvSpPr txBox="1"/>
          <p:nvPr/>
        </p:nvSpPr>
        <p:spPr>
          <a:xfrm>
            <a:off x="8386197" y="2130107"/>
            <a:ext cx="95223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Functions Proxy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DD4B04-0B69-4755-B265-7EB45A87EBBB}"/>
              </a:ext>
            </a:extLst>
          </p:cNvPr>
          <p:cNvSpPr txBox="1"/>
          <p:nvPr/>
        </p:nvSpPr>
        <p:spPr>
          <a:xfrm>
            <a:off x="8386197" y="5389292"/>
            <a:ext cx="95223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Functions Proxy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96DDF7-4BDC-468B-829E-9D565FD329F9}"/>
              </a:ext>
            </a:extLst>
          </p:cNvPr>
          <p:cNvSpPr txBox="1"/>
          <p:nvPr/>
        </p:nvSpPr>
        <p:spPr>
          <a:xfrm>
            <a:off x="9619087" y="5389292"/>
            <a:ext cx="9522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NHN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KakaoTalk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8B608BE-DAE5-4274-9171-969218427BC0}"/>
              </a:ext>
            </a:extLst>
          </p:cNvPr>
          <p:cNvSpPr txBox="1"/>
          <p:nvPr/>
        </p:nvSpPr>
        <p:spPr>
          <a:xfrm>
            <a:off x="9619087" y="2130107"/>
            <a:ext cx="9522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NHN SMS</a:t>
            </a:r>
          </a:p>
        </p:txBody>
      </p:sp>
      <p:pic>
        <p:nvPicPr>
          <p:cNvPr id="94" name="Picture 93" descr="Logo, icon&#10;&#10;Description automatically generated">
            <a:extLst>
              <a:ext uri="{FF2B5EF4-FFF2-40B4-BE49-F238E27FC236}">
                <a16:creationId xmlns:a16="http://schemas.microsoft.com/office/drawing/2014/main" id="{FAFF68C4-C850-4AE5-89CF-3FC125B62F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887" y="1439334"/>
            <a:ext cx="720000" cy="720000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692AC57A-223F-43A1-AD94-356B5BFE6E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5" y="1439334"/>
            <a:ext cx="720000" cy="72000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97AB6307-1148-4B46-BBBA-A098B62A3A61}"/>
              </a:ext>
            </a:extLst>
          </p:cNvPr>
          <p:cNvSpPr>
            <a:spLocks/>
          </p:cNvSpPr>
          <p:nvPr/>
        </p:nvSpPr>
        <p:spPr>
          <a:xfrm>
            <a:off x="3989426" y="1245350"/>
            <a:ext cx="2340000" cy="108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748ECB-2DBE-45AE-A361-85A1538A7AA5}"/>
              </a:ext>
            </a:extLst>
          </p:cNvPr>
          <p:cNvCxnSpPr>
            <a:cxnSpLocks/>
            <a:stCxn id="24" idx="0"/>
            <a:endCxn id="96" idx="2"/>
          </p:cNvCxnSpPr>
          <p:nvPr/>
        </p:nvCxnSpPr>
        <p:spPr>
          <a:xfrm flipH="1" flipV="1">
            <a:off x="5813965" y="2159334"/>
            <a:ext cx="580038" cy="90966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FD8C77-5A77-4543-ABDF-E7E0CF0165B1}"/>
              </a:ext>
            </a:extLst>
          </p:cNvPr>
          <p:cNvCxnSpPr>
            <a:cxnSpLocks/>
            <a:stCxn id="28" idx="1"/>
            <a:endCxn id="96" idx="3"/>
          </p:cNvCxnSpPr>
          <p:nvPr/>
        </p:nvCxnSpPr>
        <p:spPr>
          <a:xfrm flipH="1" flipV="1">
            <a:off x="6173965" y="1799334"/>
            <a:ext cx="2329192" cy="327743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110">
            <a:extLst>
              <a:ext uri="{FF2B5EF4-FFF2-40B4-BE49-F238E27FC236}">
                <a16:creationId xmlns:a16="http://schemas.microsoft.com/office/drawing/2014/main" id="{73B1644B-EB54-4388-BBD8-FED20498F09F}"/>
              </a:ext>
            </a:extLst>
          </p:cNvPr>
          <p:cNvSpPr/>
          <p:nvPr/>
        </p:nvSpPr>
        <p:spPr>
          <a:xfrm rot="18900000">
            <a:off x="5396630" y="856161"/>
            <a:ext cx="3957456" cy="3957456"/>
          </a:xfrm>
          <a:prstGeom prst="arc">
            <a:avLst/>
          </a:prstGeom>
          <a:ln w="25400">
            <a:solidFill>
              <a:srgbClr val="92D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5898209-BEAB-4389-8517-6DC150A18629}"/>
              </a:ext>
            </a:extLst>
          </p:cNvPr>
          <p:cNvCxnSpPr>
            <a:cxnSpLocks/>
            <a:stCxn id="96" idx="1"/>
            <a:endCxn id="94" idx="3"/>
          </p:cNvCxnSpPr>
          <p:nvPr/>
        </p:nvCxnSpPr>
        <p:spPr>
          <a:xfrm flipH="1">
            <a:off x="4864887" y="1799334"/>
            <a:ext cx="58907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E2A1A32-0569-41B3-969D-6DDD05ADE4C7}"/>
              </a:ext>
            </a:extLst>
          </p:cNvPr>
          <p:cNvSpPr txBox="1"/>
          <p:nvPr/>
        </p:nvSpPr>
        <p:spPr>
          <a:xfrm>
            <a:off x="4683310" y="966205"/>
            <a:ext cx="9522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75FFE80-8591-48CE-93AB-EE3BE084C025}"/>
              </a:ext>
            </a:extLst>
          </p:cNvPr>
          <p:cNvCxnSpPr>
            <a:cxnSpLocks/>
          </p:cNvCxnSpPr>
          <p:nvPr/>
        </p:nvCxnSpPr>
        <p:spPr>
          <a:xfrm>
            <a:off x="3837692" y="729000"/>
            <a:ext cx="0" cy="5400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C29D021-5BB3-4CE5-ADE3-5BDD511DD373}"/>
              </a:ext>
            </a:extLst>
          </p:cNvPr>
          <p:cNvCxnSpPr>
            <a:cxnSpLocks/>
          </p:cNvCxnSpPr>
          <p:nvPr/>
        </p:nvCxnSpPr>
        <p:spPr>
          <a:xfrm>
            <a:off x="1416000" y="729000"/>
            <a:ext cx="0" cy="540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6FC8B13-52CA-4BAB-81E1-5A685BAEF044}"/>
              </a:ext>
            </a:extLst>
          </p:cNvPr>
          <p:cNvCxnSpPr>
            <a:cxnSpLocks/>
          </p:cNvCxnSpPr>
          <p:nvPr/>
        </p:nvCxnSpPr>
        <p:spPr>
          <a:xfrm>
            <a:off x="1416000" y="6129000"/>
            <a:ext cx="242169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80D2F7A-B29D-49F7-84AA-096D87AA5472}"/>
              </a:ext>
            </a:extLst>
          </p:cNvPr>
          <p:cNvCxnSpPr>
            <a:cxnSpLocks/>
          </p:cNvCxnSpPr>
          <p:nvPr/>
        </p:nvCxnSpPr>
        <p:spPr>
          <a:xfrm>
            <a:off x="1416000" y="729000"/>
            <a:ext cx="242169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76BCED-B40F-4AE5-B867-439DC6C75102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1219687" y="1799334"/>
            <a:ext cx="524790" cy="1629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49C211-EA63-4C40-965C-87A88C8D230F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1219687" y="3429000"/>
            <a:ext cx="52479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F5C127-442B-4B2D-ACBF-87711E8359DF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1219687" y="3429000"/>
            <a:ext cx="524790" cy="16477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F1607A7-4EBD-4115-906D-529BC688CDB2}"/>
              </a:ext>
            </a:extLst>
          </p:cNvPr>
          <p:cNvSpPr txBox="1"/>
          <p:nvPr/>
        </p:nvSpPr>
        <p:spPr>
          <a:xfrm>
            <a:off x="3837692" y="5821223"/>
            <a:ext cx="8078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92441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3</cp:revision>
  <dcterms:created xsi:type="dcterms:W3CDTF">2022-02-21T03:06:15Z</dcterms:created>
  <dcterms:modified xsi:type="dcterms:W3CDTF">2022-02-21T03:58:27Z</dcterms:modified>
</cp:coreProperties>
</file>