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92"/>
  </p:normalViewPr>
  <p:slideViewPr>
    <p:cSldViewPr snapToGrid="0">
      <p:cViewPr varScale="1">
        <p:scale>
          <a:sx n="93" d="100"/>
          <a:sy n="93" d="100"/>
        </p:scale>
        <p:origin x="24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D2D4-8DC5-92CD-8905-80386A99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C819B-7E3B-20FA-675E-82B7DB2DE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A464-45CE-D40A-D5D1-8414B803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8F9F-7800-5EEF-D4AA-9789CFF8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1DBC-6660-B5D5-D959-A957D724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7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1EA4-20C6-E880-E73D-EE2B9401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5483D-5D9B-30EC-6A44-D5FA4E739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BF235-3469-0459-9DC8-F5318506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62FC-A1F5-9519-5125-905D28D2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9847-5894-ED7F-AC61-4C808981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9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289997-8C1B-7127-5A85-E07CD350E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F38EA-FDCC-52B4-D35D-10F63D1A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C865E-E745-2834-98A6-069916AE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508E-6B8A-7468-4D45-350DA30C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FDE1-6D63-0186-0F12-A72BBA5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6D3E-8C31-22B6-9907-D88AB297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D150F-8943-E8B2-96F4-6B37B095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894-3185-3DA7-545B-9AB0F932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D555-090C-CC0A-F6CA-22790C7C8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4218-2270-E4A2-F75B-4F7D6284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2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CE3B-737C-5F85-DA49-3587D325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1B77C-CF92-AB1D-F1AA-C74C2DA5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4C9A-9588-ADC0-B7AE-454F5570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EF98-4F22-0F4E-7C9A-DA2DE8AC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3591-4CA7-C398-BEC3-1F49D99D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09AD-F17F-E8BA-32B1-0666AA41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4836-7293-E6DE-EF24-106032423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E1C2-D99B-24E3-E2FE-5384D8EFF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3F913-4C73-CCBC-521F-13F2528A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0E6F0-9F76-8461-09E3-6D17F04E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3E92E-6F87-1FAF-040C-755089B1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C02D-DB9F-5147-B6D1-C06E8050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05C5E-D157-B0B4-4BBB-98AFA69F6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14D5B-B2A5-AE7C-3E73-9273888FE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9FDD-DC9A-3758-2454-5DEAD20FD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1EF89-93AF-CCEE-8E1D-A8581B601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DC303-C800-F567-60AD-39F23DC9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D6B32-830E-48A1-260B-70BC232A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D5FF0-E633-42B6-A515-4C119CAF5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7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DC69B-1A3C-EFA3-932A-BF0780FE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2A69D-7B14-C4C9-1B0D-6CD3E582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D225E-548B-77D6-1592-EF9FEED8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9ABBF-C0F5-B91B-CF14-4D795ABB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3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CC7C60-73E6-5D0A-74C3-22E3CD97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E6968-6EB6-6367-7C5C-E82D26640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A7DC5-9C26-7DDC-E9AB-90A1D3E3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3415-2741-B664-8F4B-03F91B763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B223-E3B3-75AB-538A-CAC9B3AC7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D19B0-4E9B-2177-E23C-D898453DC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4907E-3F88-20CE-2D77-89CE4CD2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508B9-B1E5-E305-6B53-36412F64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27F8-98F0-C516-0586-84217E9A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0EF3-C9F5-3051-8846-4DF58482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7DBB3-4EDB-9A64-4083-7C5B71AE1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C717D-62CB-47F3-396E-1A85999AB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3A0DD-88F1-E141-9EA7-B90F14B8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56FD9-170E-C854-9B20-9B3FC8B0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71BF7-2819-8643-0CB8-A71A25EC5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4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9FE27A-C38C-FFAE-4C08-8617AD8E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B9146-19B0-5921-C169-29182C0E5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3324-635D-BB06-B043-2289A38E2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F75C2-1171-F042-9179-297A65C009BD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63D4-78AA-2301-173E-C57D4E48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72CE-7E6A-6A58-BDFB-BF87CF2B7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98F81-D0CE-6D4B-A90C-3729E2061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9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9FA95C-A60E-AD53-49C6-FCCDE1BDC44D}"/>
              </a:ext>
            </a:extLst>
          </p:cNvPr>
          <p:cNvSpPr/>
          <p:nvPr/>
        </p:nvSpPr>
        <p:spPr>
          <a:xfrm>
            <a:off x="2856000" y="3429000"/>
            <a:ext cx="1800000" cy="3240000"/>
          </a:xfrm>
          <a:prstGeom prst="rect">
            <a:avLst/>
          </a:prstGeom>
          <a:solidFill>
            <a:schemeClr val="tx1"/>
          </a:solidFill>
          <a:ln w="317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519CA7-A146-7D2C-423E-B264EC0947E9}"/>
              </a:ext>
            </a:extLst>
          </p:cNvPr>
          <p:cNvSpPr>
            <a:spLocks noChangeAspect="1"/>
          </p:cNvSpPr>
          <p:nvPr/>
        </p:nvSpPr>
        <p:spPr>
          <a:xfrm>
            <a:off x="2856000" y="189000"/>
            <a:ext cx="6480000" cy="6480000"/>
          </a:xfrm>
          <a:prstGeom prst="ellipse">
            <a:avLst/>
          </a:prstGeom>
          <a:solidFill>
            <a:schemeClr val="tx1"/>
          </a:solidFill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E758E9-3E08-4368-5149-2CEEEE273651}"/>
              </a:ext>
            </a:extLst>
          </p:cNvPr>
          <p:cNvSpPr>
            <a:spLocks noChangeAspect="1"/>
          </p:cNvSpPr>
          <p:nvPr/>
        </p:nvSpPr>
        <p:spPr>
          <a:xfrm>
            <a:off x="3756000" y="1089000"/>
            <a:ext cx="4680000" cy="4680000"/>
          </a:xfrm>
          <a:prstGeom prst="ellipse">
            <a:avLst/>
          </a:prstGeom>
          <a:solidFill>
            <a:schemeClr val="tx1"/>
          </a:solidFill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98F4B-3937-183D-C5D6-60EC3DB7AD2F}"/>
              </a:ext>
            </a:extLst>
          </p:cNvPr>
          <p:cNvSpPr/>
          <p:nvPr/>
        </p:nvSpPr>
        <p:spPr>
          <a:xfrm>
            <a:off x="7536000" y="1809000"/>
            <a:ext cx="900000" cy="3240000"/>
          </a:xfrm>
          <a:prstGeom prst="rect">
            <a:avLst/>
          </a:prstGeom>
          <a:solidFill>
            <a:schemeClr val="bg1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38B21C-6E3B-F1B3-C09B-4397308D9FA1}"/>
              </a:ext>
            </a:extLst>
          </p:cNvPr>
          <p:cNvSpPr>
            <a:spLocks noChangeAspect="1"/>
          </p:cNvSpPr>
          <p:nvPr/>
        </p:nvSpPr>
        <p:spPr>
          <a:xfrm>
            <a:off x="4656000" y="1989000"/>
            <a:ext cx="2880000" cy="2880000"/>
          </a:xfrm>
          <a:prstGeom prst="ellipse">
            <a:avLst/>
          </a:prstGeom>
          <a:solidFill>
            <a:schemeClr val="tx1"/>
          </a:solidFill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912319-2ABF-046A-F840-D94D68A0B807}"/>
              </a:ext>
            </a:extLst>
          </p:cNvPr>
          <p:cNvSpPr>
            <a:spLocks noChangeAspect="1"/>
          </p:cNvSpPr>
          <p:nvPr/>
        </p:nvSpPr>
        <p:spPr>
          <a:xfrm>
            <a:off x="5556000" y="2889000"/>
            <a:ext cx="1080000" cy="1080000"/>
          </a:xfrm>
          <a:prstGeom prst="ellipse">
            <a:avLst/>
          </a:prstGeom>
          <a:solidFill>
            <a:schemeClr val="bg1"/>
          </a:solidFill>
          <a:ln w="381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77AF5-9CDF-24C7-474C-CDE0424C0497}"/>
              </a:ext>
            </a:extLst>
          </p:cNvPr>
          <p:cNvSpPr>
            <a:spLocks noChangeAspect="1"/>
          </p:cNvSpPr>
          <p:nvPr/>
        </p:nvSpPr>
        <p:spPr>
          <a:xfrm>
            <a:off x="3396000" y="729000"/>
            <a:ext cx="5400000" cy="5400000"/>
          </a:xfrm>
          <a:prstGeom prst="ellipse">
            <a:avLst/>
          </a:prstGeom>
          <a:noFill/>
          <a:ln w="330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E50B3-2C56-3602-4376-995153D53FA5}"/>
              </a:ext>
            </a:extLst>
          </p:cNvPr>
          <p:cNvSpPr/>
          <p:nvPr/>
        </p:nvSpPr>
        <p:spPr>
          <a:xfrm>
            <a:off x="8228290" y="1677435"/>
            <a:ext cx="3564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C3D6E7-47D8-0041-1942-DD864326C477}"/>
              </a:ext>
            </a:extLst>
          </p:cNvPr>
          <p:cNvSpPr/>
          <p:nvPr/>
        </p:nvSpPr>
        <p:spPr>
          <a:xfrm>
            <a:off x="8228290" y="4820565"/>
            <a:ext cx="3564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4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Global AI Daegu</dc:creator>
  <cp:lastModifiedBy>Global AI Daegu</cp:lastModifiedBy>
  <cp:revision>3</cp:revision>
  <dcterms:created xsi:type="dcterms:W3CDTF">2025-08-15T10:38:52Z</dcterms:created>
  <dcterms:modified xsi:type="dcterms:W3CDTF">2025-08-15T11:38:55Z</dcterms:modified>
</cp:coreProperties>
</file>