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b644bbe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b644bbe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b644bbe5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b644bbe5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b644bbe5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b644bbe5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b644bbe5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b644bbe5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CMG Audition	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 Pliska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 Solution HDL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solution presented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 log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 CPU usage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 memory pressure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Pod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 server using library directly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Writable stream to read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Pass log data directly to library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monomorphic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Stateless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Easier to test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Easier to break out if necessary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 Solution HDL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solution could be used when dealing with log files in gigabytes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Separate pod for Web server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Pass log file OR path to service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Polymorphic signature</a:t>
            </a:r>
            <a:endParaRPr/>
          </a:p>
          <a:p>
            <a:pPr indent="-297497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contents</a:t>
            </a:r>
            <a:endParaRPr/>
          </a:p>
          <a:p>
            <a:pPr indent="-297497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path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Vertically scale 1 microservice pod utilizing the library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Read log file from path w/ Writable stream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Worker threads to utilize CPU cores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Deliver document back to caller via stream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LG Solution HDL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solution could be used when dealing with massive files in terabytes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 Multiple web server pods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Load balanced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Vertically scaled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Pass log file path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Horizontally scale multiple microservice pods utilizing the library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Load balanced 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Master worker node using Spark read log file from path, partition and distribute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Worker node jobs assigned by Spark in parallel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Save output to store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Collect chunked data in document store: Mongo, Cassandra, DynamoDB, etc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Aggregate the finalized document to client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e.g. db.aggregate() multi-stage approach on demand, cursor pipe, JSONStream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compression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pagination or infinite scroll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Server side events or websockets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XL</a:t>
            </a:r>
            <a:r>
              <a:rPr lang="en"/>
              <a:t> Solution HDL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solution could be used when dealing with massive files in petabytes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 Multiple web server pods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Load balanced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Pass log file path to the service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Horizontally scaled microservice pods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Load balanced microservices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Master worker node uses Spark to read log from path, partition and distribute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Worker node jobs assigned by Spark in parallel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Save output to store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Collect chunked data in massive document store OR columnar format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ScyllaDB, HBase, PrestoDB, etc. 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Parquet format e.g. sensor-logs.parquet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Aggregate data to client on demand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Stream data to client</a:t>
            </a:r>
            <a:endParaRPr/>
          </a:p>
          <a:p>
            <a:pPr indent="-290830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pagination or infinite scroll</a:t>
            </a:r>
            <a:endParaRPr/>
          </a:p>
          <a:p>
            <a:pPr indent="-290830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SSE or WS</a:t>
            </a:r>
            <a:endParaRPr/>
          </a:p>
          <a:p>
            <a:pPr indent="-290830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compression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