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DBAE571-7013-4FEF-B272-D5C56130382A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61FADE5-6B3A-4510-B13E-5F6989FF5F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C# &amp; Java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运营开发部程序架构及代码规范</a:t>
            </a:r>
          </a:p>
        </p:txBody>
      </p:sp>
    </p:spTree>
    <p:extLst>
      <p:ext uri="{BB962C8B-B14F-4D97-AF65-F5344CB8AC3E}">
        <p14:creationId xmlns:p14="http://schemas.microsoft.com/office/powerpoint/2010/main" val="5111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谢谢观看学习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.Net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zh-CN" altLang="zh-CN" dirty="0"/>
              <a:t>为了防止在阅读代码时不得不滚动源代码编辑器，每行代码不得超过一显示屏</a:t>
            </a:r>
          </a:p>
          <a:p>
            <a:pPr lvl="0"/>
            <a:r>
              <a:rPr lang="zh-CN" altLang="zh-CN" dirty="0"/>
              <a:t>当方法参数比较多，一行显示不下时每个参数占一行并且逗号在后面</a:t>
            </a:r>
          </a:p>
          <a:p>
            <a:pPr lvl="0"/>
            <a:r>
              <a:rPr lang="zh-CN" altLang="zh-CN" dirty="0"/>
              <a:t>参数之间的逗号后面需要有空格</a:t>
            </a:r>
          </a:p>
          <a:p>
            <a:pPr lvl="0"/>
            <a:r>
              <a:rPr lang="zh-CN" altLang="zh-CN" dirty="0"/>
              <a:t>关联紧密的语句不要使用空行，不紧密的之间要空行。</a:t>
            </a:r>
          </a:p>
          <a:p>
            <a:r>
              <a:rPr lang="zh-CN" altLang="zh-CN" dirty="0"/>
              <a:t>系统命名空间与自己的命名空间之间需要有</a:t>
            </a:r>
            <a:r>
              <a:rPr lang="zh-CN" altLang="zh-CN" dirty="0" smtClean="0"/>
              <a:t>空行</a:t>
            </a:r>
            <a:endParaRPr lang="en-US" altLang="zh-CN" dirty="0" smtClean="0"/>
          </a:p>
          <a:p>
            <a:pPr lvl="0"/>
            <a:r>
              <a:rPr lang="zh-CN" altLang="zh-CN" dirty="0"/>
              <a:t>不要使方法太长，最好不要超过一屏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r>
              <a:rPr lang="zh-CN" altLang="en-US" dirty="0" smtClean="0"/>
              <a:t>文件注释规范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模块开始必须以以下形式书写模块注释：</a:t>
            </a:r>
          </a:p>
          <a:p>
            <a:r>
              <a:rPr lang="en-US" altLang="zh-CN" dirty="0"/>
              <a:t>/*-------------------------------------------------------------------------</a:t>
            </a:r>
            <a:endParaRPr lang="zh-CN" altLang="zh-CN" dirty="0"/>
          </a:p>
          <a:p>
            <a:r>
              <a:rPr lang="en-US" altLang="zh-CN" dirty="0"/>
              <a:t> * </a:t>
            </a:r>
            <a:r>
              <a:rPr lang="zh-CN" altLang="zh-CN" dirty="0"/>
              <a:t>版权所有：光宇华夏科技有限责任公司</a:t>
            </a:r>
          </a:p>
          <a:p>
            <a:r>
              <a:rPr lang="en-US" altLang="zh-CN" dirty="0"/>
              <a:t> * </a:t>
            </a:r>
            <a:r>
              <a:rPr lang="zh-CN" altLang="zh-CN" dirty="0"/>
              <a:t>作者：冯思鹏</a:t>
            </a:r>
          </a:p>
          <a:p>
            <a:r>
              <a:rPr lang="en-US" altLang="zh-CN" dirty="0"/>
              <a:t> * </a:t>
            </a:r>
            <a:r>
              <a:rPr lang="zh-CN" altLang="zh-CN" dirty="0"/>
              <a:t>联系方式：</a:t>
            </a:r>
            <a:r>
              <a:rPr lang="en-US" altLang="zh-CN" dirty="0"/>
              <a:t>fengsipeng@gyyx.cn</a:t>
            </a:r>
            <a:endParaRPr lang="zh-CN" altLang="zh-CN" dirty="0"/>
          </a:p>
          <a:p>
            <a:r>
              <a:rPr lang="en-US" altLang="zh-CN" dirty="0"/>
              <a:t> * </a:t>
            </a:r>
            <a:r>
              <a:rPr lang="zh-CN" altLang="zh-CN" dirty="0"/>
              <a:t>创建时间：</a:t>
            </a:r>
            <a:r>
              <a:rPr lang="en-US" altLang="zh-CN" dirty="0"/>
              <a:t> 2011-10-30</a:t>
            </a:r>
            <a:endParaRPr lang="zh-CN" altLang="zh-CN" dirty="0"/>
          </a:p>
          <a:p>
            <a:r>
              <a:rPr lang="en-US" altLang="zh-CN" dirty="0"/>
              <a:t> * </a:t>
            </a:r>
            <a:r>
              <a:rPr lang="zh-CN" altLang="zh-CN" dirty="0"/>
              <a:t>版本号：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 * </a:t>
            </a:r>
            <a:r>
              <a:rPr lang="zh-CN" altLang="zh-CN" dirty="0"/>
              <a:t>本类主要用途描述：</a:t>
            </a:r>
          </a:p>
          <a:p>
            <a:r>
              <a:rPr lang="en-US" altLang="zh-CN" dirty="0"/>
              <a:t>*  -------------------------------------------------------------------------*/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r>
              <a:rPr lang="zh-CN" altLang="en-US" dirty="0" smtClean="0"/>
              <a:t>代码间注释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代码间注释下在被注释代码的上面，而不是后面。</a:t>
            </a:r>
          </a:p>
          <a:p>
            <a:r>
              <a:rPr lang="zh-CN" altLang="zh-CN" dirty="0"/>
              <a:t>好的做法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//</a:t>
            </a:r>
            <a:r>
              <a:rPr lang="zh-CN" altLang="zh-CN" dirty="0"/>
              <a:t>是否是成年人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isAdult</a:t>
            </a:r>
            <a:r>
              <a:rPr lang="en-US" altLang="zh-CN" dirty="0"/>
              <a:t> = </a:t>
            </a:r>
            <a:r>
              <a:rPr lang="en-US" altLang="zh-CN" dirty="0" err="1"/>
              <a:t>this.adultManage.IsAdult</a:t>
            </a:r>
            <a:r>
              <a:rPr lang="en-US" altLang="zh-CN" dirty="0"/>
              <a:t>(</a:t>
            </a:r>
            <a:r>
              <a:rPr lang="en-US" altLang="zh-CN" dirty="0" err="1"/>
              <a:t>userInfo.Code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   </a:t>
            </a:r>
            <a:r>
              <a:rPr lang="zh-CN" altLang="zh-CN" dirty="0"/>
              <a:t>不好的做法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isAdult</a:t>
            </a:r>
            <a:r>
              <a:rPr lang="en-US" altLang="zh-CN" dirty="0"/>
              <a:t> = </a:t>
            </a:r>
            <a:r>
              <a:rPr lang="en-US" altLang="zh-CN" dirty="0" err="1"/>
              <a:t>this.adultManage.IsAdult</a:t>
            </a:r>
            <a:r>
              <a:rPr lang="en-US" altLang="zh-CN" dirty="0"/>
              <a:t>(</a:t>
            </a:r>
            <a:r>
              <a:rPr lang="en-US" altLang="zh-CN" dirty="0" err="1"/>
              <a:t>userInfo.Code</a:t>
            </a:r>
            <a:r>
              <a:rPr lang="en-US" altLang="zh-CN" dirty="0"/>
              <a:t>); //</a:t>
            </a:r>
            <a:r>
              <a:rPr lang="zh-CN" altLang="zh-CN" dirty="0"/>
              <a:t>是否是成年人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8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976979"/>
              </p:ext>
            </p:extLst>
          </p:nvPr>
        </p:nvGraphicFramePr>
        <p:xfrm>
          <a:off x="1475655" y="404664"/>
          <a:ext cx="5927907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462596" imgH="3955770" progId="Visio.Drawing.11">
                  <p:embed/>
                </p:oleObj>
              </mc:Choice>
              <mc:Fallback>
                <p:oleObj name="Visio" r:id="rId3" imgW="4462596" imgH="39557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404664"/>
                        <a:ext cx="5927907" cy="525658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sz="1800" dirty="0"/>
              <a:t>import</a:t>
            </a:r>
            <a:r>
              <a:rPr lang="zh-CN" altLang="zh-CN" sz="1800" dirty="0"/>
              <a:t>语句不要使用通配符，即，不要出现类似这样的</a:t>
            </a:r>
            <a:r>
              <a:rPr lang="en-US" altLang="zh-CN" sz="1800" dirty="0"/>
              <a:t>import</a:t>
            </a:r>
            <a:r>
              <a:rPr lang="zh-CN" altLang="zh-CN" sz="1800" dirty="0"/>
              <a:t>语句：</a:t>
            </a:r>
            <a:r>
              <a:rPr lang="en-US" altLang="zh-CN" sz="1400" dirty="0"/>
              <a:t>import </a:t>
            </a:r>
            <a:r>
              <a:rPr lang="en-US" altLang="zh-CN" sz="1400" dirty="0" err="1"/>
              <a:t>java.util</a:t>
            </a:r>
            <a:r>
              <a:rPr lang="en-US" altLang="zh-CN" sz="1400" dirty="0"/>
              <a:t>.*;</a:t>
            </a:r>
            <a:endParaRPr lang="zh-CN" altLang="zh-CN" sz="1800" dirty="0"/>
          </a:p>
          <a:p>
            <a:pPr lvl="1"/>
            <a:r>
              <a:rPr lang="en-US" altLang="zh-CN" sz="1800" dirty="0"/>
              <a:t>import</a:t>
            </a:r>
            <a:r>
              <a:rPr lang="zh-CN" altLang="zh-CN" sz="1800" dirty="0"/>
              <a:t>语句不换行。</a:t>
            </a:r>
            <a:r>
              <a:rPr lang="en-US" altLang="zh-CN" sz="1800" dirty="0"/>
              <a:t>(</a:t>
            </a:r>
            <a:r>
              <a:rPr lang="zh-CN" altLang="zh-CN" sz="1800" dirty="0"/>
              <a:t>每个</a:t>
            </a:r>
            <a:r>
              <a:rPr lang="en-US" altLang="zh-CN" sz="1800" dirty="0"/>
              <a:t>import</a:t>
            </a:r>
            <a:r>
              <a:rPr lang="zh-CN" altLang="zh-CN" sz="1800" dirty="0"/>
              <a:t>语句独立成行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import</a:t>
            </a:r>
            <a:r>
              <a:rPr lang="zh-CN" altLang="zh-CN" sz="1800" dirty="0"/>
              <a:t>语句可分为以下几组，按照这个顺序，每组由一个空行分隔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zh-CN" sz="1800" dirty="0" smtClean="0"/>
              <a:t>所有</a:t>
            </a:r>
            <a:r>
              <a:rPr lang="zh-CN" altLang="zh-CN" sz="1800" dirty="0"/>
              <a:t>的静态导入独立成组 </a:t>
            </a:r>
            <a:r>
              <a:rPr lang="en-US" altLang="zh-CN" sz="1800" dirty="0" err="1"/>
              <a:t>cn.gyyx</a:t>
            </a:r>
            <a:r>
              <a:rPr lang="en-US" altLang="zh-CN" sz="1800" dirty="0"/>
              <a:t> imports </a:t>
            </a:r>
            <a:r>
              <a:rPr lang="zh-CN" altLang="zh-CN" sz="1800" dirty="0"/>
              <a:t>第三方的包。每个顶级包为一组，字典序。例如：</a:t>
            </a:r>
            <a:r>
              <a:rPr lang="en-US" altLang="zh-CN" sz="1800" dirty="0"/>
              <a:t>android, com, </a:t>
            </a:r>
            <a:r>
              <a:rPr lang="en-US" altLang="zh-CN" sz="1800" dirty="0" err="1"/>
              <a:t>junit</a:t>
            </a:r>
            <a:r>
              <a:rPr lang="en-US" altLang="zh-CN" sz="1800" dirty="0"/>
              <a:t>, org, sun java imports </a:t>
            </a:r>
            <a:r>
              <a:rPr lang="en-US" altLang="zh-CN" sz="1800" dirty="0" err="1"/>
              <a:t>javax</a:t>
            </a:r>
            <a:r>
              <a:rPr lang="en-US" altLang="zh-CN" sz="1800" dirty="0"/>
              <a:t> imports </a:t>
            </a:r>
            <a:endParaRPr lang="zh-CN" altLang="zh-CN" dirty="0"/>
          </a:p>
          <a:p>
            <a:r>
              <a:rPr lang="zh-CN" altLang="zh-CN" sz="1800" dirty="0"/>
              <a:t>组内不空行，按字典序排列。</a:t>
            </a:r>
            <a:endParaRPr lang="zh-CN" altLang="zh-CN" sz="2400" dirty="0"/>
          </a:p>
          <a:p>
            <a:pPr lvl="1"/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zh-CN" altLang="zh-CN" sz="1800" dirty="0"/>
              <a:t>非空块：</a:t>
            </a:r>
            <a:r>
              <a:rPr lang="en-US" altLang="zh-CN" sz="1800" dirty="0"/>
              <a:t>K &amp; R </a:t>
            </a:r>
            <a:r>
              <a:rPr lang="zh-CN" altLang="zh-CN" sz="1800" dirty="0"/>
              <a:t>风格</a:t>
            </a:r>
            <a:r>
              <a:rPr lang="en-US" altLang="zh-CN" sz="1800" dirty="0"/>
              <a:t>(</a:t>
            </a:r>
            <a:r>
              <a:rPr lang="zh-CN" altLang="zh-CN" sz="1800" dirty="0"/>
              <a:t>此处与</a:t>
            </a:r>
            <a:r>
              <a:rPr lang="en-US" altLang="zh-CN" sz="1800" dirty="0" err="1"/>
              <a:t>.net</a:t>
            </a:r>
            <a:r>
              <a:rPr lang="zh-CN" altLang="zh-CN" sz="1800" dirty="0"/>
              <a:t>风格最大不同</a:t>
            </a:r>
            <a:r>
              <a:rPr lang="en-US" altLang="zh-CN" sz="1800" dirty="0"/>
              <a:t>)</a:t>
            </a:r>
            <a:endParaRPr lang="zh-CN" altLang="zh-CN" sz="2400" dirty="0"/>
          </a:p>
          <a:p>
            <a:pPr lvl="2"/>
            <a:r>
              <a:rPr lang="zh-CN" altLang="zh-CN" sz="1800" dirty="0"/>
              <a:t>左大括号前不换行</a:t>
            </a:r>
          </a:p>
          <a:p>
            <a:pPr lvl="2"/>
            <a:r>
              <a:rPr lang="zh-CN" altLang="zh-CN" sz="1800" dirty="0"/>
              <a:t>左大括号后换行</a:t>
            </a:r>
          </a:p>
          <a:p>
            <a:pPr lvl="2"/>
            <a:r>
              <a:rPr lang="zh-CN" altLang="zh-CN" sz="1800" dirty="0"/>
              <a:t>右大括号前换行</a:t>
            </a:r>
          </a:p>
          <a:p>
            <a:pPr lvl="2"/>
            <a:r>
              <a:rPr lang="zh-CN" altLang="zh-CN" sz="1800" dirty="0"/>
              <a:t>如果右大括号是一个语句、函数体或类的终止，则右大括号后换行</a:t>
            </a:r>
            <a:r>
              <a:rPr lang="en-US" altLang="zh-CN" sz="1800" dirty="0"/>
              <a:t>; </a:t>
            </a:r>
            <a:r>
              <a:rPr lang="zh-CN" altLang="zh-CN" sz="1800" dirty="0"/>
              <a:t>否则不换行。例如，如果右大括号后面是</a:t>
            </a:r>
            <a:r>
              <a:rPr lang="en-US" altLang="zh-CN" sz="1800" dirty="0"/>
              <a:t>else</a:t>
            </a:r>
            <a:r>
              <a:rPr lang="zh-CN" altLang="zh-CN" sz="1800" dirty="0"/>
              <a:t>或逗号，则不换行。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6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86604"/>
              </p:ext>
            </p:extLst>
          </p:nvPr>
        </p:nvGraphicFramePr>
        <p:xfrm>
          <a:off x="1691679" y="332656"/>
          <a:ext cx="5927907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4462758" imgH="3955747" progId="Visio.Drawing.11">
                  <p:embed/>
                </p:oleObj>
              </mc:Choice>
              <mc:Fallback>
                <p:oleObj name="Visio" r:id="rId3" imgW="4462758" imgH="39557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332656"/>
                        <a:ext cx="5927907" cy="525658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9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代码签入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44707" y="2967335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必须写签入说明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2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455</TotalTime>
  <Words>324</Words>
  <Application>Microsoft Office PowerPoint</Application>
  <PresentationFormat>全屏显示(4:3)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极目远眺</vt:lpstr>
      <vt:lpstr>Microsoft Visio Drawing</vt:lpstr>
      <vt:lpstr>运营开发部程序架构及代码规范</vt:lpstr>
      <vt:lpstr>.Net代码规范</vt:lpstr>
      <vt:lpstr>Net文件注释规范</vt:lpstr>
      <vt:lpstr>Net代码间注释</vt:lpstr>
      <vt:lpstr>PowerPoint 演示文稿</vt:lpstr>
      <vt:lpstr>JAVA代码规范</vt:lpstr>
      <vt:lpstr>JAVA格式</vt:lpstr>
      <vt:lpstr>PowerPoint 演示文稿</vt:lpstr>
      <vt:lpstr>代码签入</vt:lpstr>
      <vt:lpstr>谢谢观看学习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运营开发部程序架构及代码规范</dc:title>
  <dc:creator>郭海</dc:creator>
  <cp:lastModifiedBy>郭海</cp:lastModifiedBy>
  <cp:revision>7</cp:revision>
  <dcterms:created xsi:type="dcterms:W3CDTF">2014-10-29T02:02:35Z</dcterms:created>
  <dcterms:modified xsi:type="dcterms:W3CDTF">2014-10-29T09:37:58Z</dcterms:modified>
</cp:coreProperties>
</file>