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969D2-51C6-40EA-812C-84B9514C3576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2E176-2240-49F0-A44D-DE367835A5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3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上述的程序会先到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检查是否有</a:t>
            </a:r>
            <a:r>
              <a:rPr lang="en-US" altLang="zh-CN" dirty="0" err="1" smtClean="0"/>
              <a:t>userrow:userid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的数据，如果有则直接传回结果，如果不存在时再去数据库查询，并将结果放到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2E176-2240-49F0-A44D-DE367835A5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C177635-19F2-4FD9-8F42-A363D5CB061A}" type="datetimeFigureOut">
              <a:rPr lang="zh-CN" altLang="en-US" smtClean="0"/>
              <a:t>2014/8/15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782BF30-3A9D-43A3-8FB6-6C0567629E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8%AE%A1%E7%AE%97%E6%9C%BA%E5%AE%89%E5%85%A8" TargetMode="External"/><Relationship Id="rId13" Type="http://schemas.openxmlformats.org/officeDocument/2006/relationships/hyperlink" Target="http://zh.wikipedia.org/wiki/%E5%BF%AB%E5%8F%96%E6%96%87%E4%BB%B6%E7%BD%AE%E6%8F%9B%E6%A9%9F%E5%88%B6" TargetMode="External"/><Relationship Id="rId3" Type="http://schemas.openxmlformats.org/officeDocument/2006/relationships/hyperlink" Target="http://zh.wikipedia.org/wiki/LiveJournal" TargetMode="External"/><Relationship Id="rId7" Type="http://schemas.openxmlformats.org/officeDocument/2006/relationships/hyperlink" Target="http://zh.wikipedia.org/wiki/%E8%AA%8D%E8%AD%89" TargetMode="External"/><Relationship Id="rId12" Type="http://schemas.openxmlformats.org/officeDocument/2006/relationships/hyperlink" Target="http://zh.wikipedia.org/w/index.php?title=%E9%8D%B5%E5%80%BC&amp;action=edit&amp;redlink=1" TargetMode="External"/><Relationship Id="rId2" Type="http://schemas.openxmlformats.org/officeDocument/2006/relationships/hyperlink" Target="http://zh.wikipedia.org/w/index.php?title=%E5%88%86%E5%B8%83%E5%BC%8F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iki/BSD_license" TargetMode="External"/><Relationship Id="rId11" Type="http://schemas.openxmlformats.org/officeDocument/2006/relationships/hyperlink" Target="http://zh.wikipedia.org/wiki/%E5%BE%AA%E7%8E%AF%E5%86%97%E4%BD%99%E6%A0%A1%E9%AA%8C" TargetMode="External"/><Relationship Id="rId5" Type="http://schemas.openxmlformats.org/officeDocument/2006/relationships/hyperlink" Target="http://zh.wikipedia.org/wiki/%E8%BB%9F%E9%AB%94" TargetMode="External"/><Relationship Id="rId10" Type="http://schemas.openxmlformats.org/officeDocument/2006/relationships/hyperlink" Target="http://zh.wikipedia.org/wiki/API" TargetMode="External"/><Relationship Id="rId4" Type="http://schemas.openxmlformats.org/officeDocument/2006/relationships/hyperlink" Target="http://zh.wikipedia.org/wiki/%E9%96%8B%E6%94%BE%E5%8E%9F%E5%A7%8B%E7%A2%BC" TargetMode="External"/><Relationship Id="rId9" Type="http://schemas.openxmlformats.org/officeDocument/2006/relationships/hyperlink" Target="http://zh.wikipedia.org/wiki/%E9%98%B2%E7%81%AB%E7%89%86" TargetMode="External"/><Relationship Id="rId14" Type="http://schemas.openxmlformats.org/officeDocument/2006/relationships/hyperlink" Target="http://zh.wikipedia.org/wiki/%E8%B3%87%E6%96%99%E5%BA%AB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" TargetMode="External"/><Relationship Id="rId3" Type="http://schemas.openxmlformats.org/officeDocument/2006/relationships/hyperlink" Target="http://www.flickr.com/" TargetMode="External"/><Relationship Id="rId7" Type="http://schemas.openxmlformats.org/officeDocument/2006/relationships/hyperlink" Target="http://www.yellowbot.com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ypepad.com/" TargetMode="External"/><Relationship Id="rId5" Type="http://schemas.openxmlformats.org/officeDocument/2006/relationships/hyperlink" Target="http://www.twitter.com/" TargetMode="External"/><Relationship Id="rId4" Type="http://schemas.openxmlformats.org/officeDocument/2006/relationships/hyperlink" Target="http://www.bebo.com/" TargetMode="External"/><Relationship Id="rId9" Type="http://schemas.openxmlformats.org/officeDocument/2006/relationships/hyperlink" Target="http://www.wordpres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p/memcached-session-manager" TargetMode="External"/><Relationship Id="rId3" Type="http://schemas.openxmlformats.org/officeDocument/2006/relationships/hyperlink" Target="http://www.whalin.com/memcached" TargetMode="External"/><Relationship Id="rId7" Type="http://schemas.openxmlformats.org/officeDocument/2006/relationships/hyperlink" Target="http://code.google.com/p/simple-spring-memcached" TargetMode="External"/><Relationship Id="rId2" Type="http://schemas.openxmlformats.org/officeDocument/2006/relationships/hyperlink" Target="http://www.couchbase.org/code/couchbase/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xmemcached" TargetMode="External"/><Relationship Id="rId5" Type="http://schemas.openxmlformats.org/officeDocument/2006/relationships/hyperlink" Target="http://code.google.com/p/memcache-client-forjava" TargetMode="External"/><Relationship Id="rId4" Type="http://schemas.openxmlformats.org/officeDocument/2006/relationships/hyperlink" Target="http://code.google.com/p/javamemcachedclien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非持久化缓存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b="1" smtClean="0"/>
              <a:t>Java </a:t>
            </a:r>
            <a:r>
              <a:rPr lang="en-US" altLang="zh-CN" sz="1800" b="1" dirty="0"/>
              <a:t>project using </a:t>
            </a:r>
            <a:r>
              <a:rPr lang="en-US" altLang="zh-CN" sz="1800" b="1" dirty="0" err="1"/>
              <a:t>XMemcached</a:t>
            </a:r>
            <a:endParaRPr lang="en-US" altLang="zh-CN" sz="1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完善之前的数据库读取，将数据存入缓存中，并在更新数据库时更新缓存。（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使用设计模式用的单例模式，实例化</a:t>
            </a:r>
            <a:r>
              <a:rPr lang="en-US" altLang="zh-CN" dirty="0" err="1" smtClean="0"/>
              <a:t>MemcacheClient</a:t>
            </a:r>
            <a:r>
              <a:rPr lang="en-US" altLang="zh-CN" dirty="0" smtClean="0"/>
              <a:t>.(1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实现</a:t>
            </a:r>
            <a:r>
              <a:rPr lang="zh-CN" altLang="en-US" dirty="0"/>
              <a:t>覆盖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以上的方法的单元测试（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交卷时间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日下班前提供一个作业所存储的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仓库地址（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92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is </a:t>
            </a:r>
            <a:r>
              <a:rPr lang="en-US" altLang="zh-CN" b="1" dirty="0" err="1"/>
              <a:t>Memcached</a:t>
            </a:r>
            <a:r>
              <a:rPr lang="en-US" altLang="zh-CN" b="1" dirty="0"/>
              <a:t>?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err="1"/>
              <a:t>memcached</a:t>
            </a:r>
            <a:r>
              <a:rPr lang="zh-CN" altLang="en-US" dirty="0"/>
              <a:t>是一套</a:t>
            </a:r>
            <a:r>
              <a:rPr lang="zh-CN" altLang="en-US" dirty="0">
                <a:hlinkClick r:id="rId2" tooltip="分布式（页面不存在）"/>
              </a:rPr>
              <a:t>分布式</a:t>
            </a:r>
            <a:r>
              <a:rPr lang="zh-CN" altLang="en-US" dirty="0"/>
              <a:t>的高速缓存系统，由</a:t>
            </a:r>
            <a:r>
              <a:rPr lang="en-US" altLang="zh-CN" dirty="0" err="1">
                <a:hlinkClick r:id="rId3" tooltip="LiveJournal"/>
              </a:rPr>
              <a:t>LiveJournal</a:t>
            </a:r>
            <a:r>
              <a:rPr lang="zh-CN" altLang="en-US" dirty="0"/>
              <a:t>的</a:t>
            </a:r>
            <a:r>
              <a:rPr lang="en-US" altLang="zh-CN" dirty="0"/>
              <a:t>Brad Fitzpatrick</a:t>
            </a:r>
            <a:r>
              <a:rPr lang="zh-CN" altLang="en-US" dirty="0"/>
              <a:t>开发，但目前被许多网站使用。这是一套</a:t>
            </a:r>
            <a:r>
              <a:rPr lang="zh-CN" altLang="en-US" dirty="0">
                <a:hlinkClick r:id="rId4" tooltip="开放源代码"/>
              </a:rPr>
              <a:t>开放源代码</a:t>
            </a:r>
            <a:r>
              <a:rPr lang="zh-CN" altLang="en-US" dirty="0">
                <a:hlinkClick r:id="rId5" tooltip="软件"/>
              </a:rPr>
              <a:t>软件</a:t>
            </a:r>
            <a:r>
              <a:rPr lang="zh-CN" altLang="en-US" dirty="0"/>
              <a:t>，以</a:t>
            </a:r>
            <a:r>
              <a:rPr lang="en-US" altLang="zh-CN" dirty="0">
                <a:hlinkClick r:id="rId6" tooltip="BSD license"/>
              </a:rPr>
              <a:t>BSD license</a:t>
            </a:r>
            <a:r>
              <a:rPr lang="zh-CN" altLang="en-US" dirty="0"/>
              <a:t>授权发布。</a:t>
            </a:r>
          </a:p>
          <a:p>
            <a:r>
              <a:rPr lang="en-US" altLang="zh-CN" dirty="0" err="1"/>
              <a:t>memcached</a:t>
            </a:r>
            <a:r>
              <a:rPr lang="zh-CN" altLang="en-US" dirty="0"/>
              <a:t>缺乏</a:t>
            </a:r>
            <a:r>
              <a:rPr lang="zh-CN" altLang="en-US" dirty="0">
                <a:hlinkClick r:id="rId7" tooltip="认证"/>
              </a:rPr>
              <a:t>认证</a:t>
            </a:r>
            <a:r>
              <a:rPr lang="zh-CN" altLang="en-US" dirty="0"/>
              <a:t>以及</a:t>
            </a:r>
            <a:r>
              <a:rPr lang="zh-CN" altLang="en-US" u="sng" dirty="0">
                <a:hlinkClick r:id="rId8" tooltip="计算机安全"/>
              </a:rPr>
              <a:t>安全</a:t>
            </a:r>
            <a:r>
              <a:rPr lang="zh-CN" altLang="en-US" dirty="0"/>
              <a:t>管制，这代表应该将</a:t>
            </a:r>
            <a:r>
              <a:rPr lang="en-US" altLang="zh-CN" dirty="0" err="1"/>
              <a:t>memcached</a:t>
            </a:r>
            <a:r>
              <a:rPr lang="zh-CN" altLang="en-US" dirty="0"/>
              <a:t>服务器放置在</a:t>
            </a:r>
            <a:r>
              <a:rPr lang="zh-CN" altLang="en-US" dirty="0">
                <a:hlinkClick r:id="rId9" tooltip="防火墙"/>
              </a:rPr>
              <a:t>防火墙</a:t>
            </a:r>
            <a:r>
              <a:rPr lang="zh-CN" altLang="en-US" dirty="0"/>
              <a:t>后。</a:t>
            </a:r>
          </a:p>
          <a:p>
            <a:r>
              <a:rPr lang="en-US" altLang="zh-CN" dirty="0" err="1"/>
              <a:t>memcached</a:t>
            </a:r>
            <a:r>
              <a:rPr lang="zh-CN" altLang="en-US" dirty="0"/>
              <a:t>的</a:t>
            </a:r>
            <a:r>
              <a:rPr lang="en-US" altLang="zh-CN" dirty="0">
                <a:hlinkClick r:id="rId10" tooltip="API"/>
              </a:rPr>
              <a:t>API</a:t>
            </a:r>
            <a:r>
              <a:rPr lang="zh-CN" altLang="en-US" dirty="0"/>
              <a:t>使用三十二比特的</a:t>
            </a:r>
            <a:r>
              <a:rPr lang="zh-CN" altLang="en-US" dirty="0">
                <a:hlinkClick r:id="rId11" tooltip="循环冗余校验"/>
              </a:rPr>
              <a:t>循环冗余校验</a:t>
            </a:r>
            <a:r>
              <a:rPr lang="zh-CN" altLang="en-US" dirty="0"/>
              <a:t>（</a:t>
            </a:r>
            <a:r>
              <a:rPr lang="en-US" altLang="zh-CN" dirty="0"/>
              <a:t>CRC-32</a:t>
            </a:r>
            <a:r>
              <a:rPr lang="zh-CN" altLang="en-US" dirty="0"/>
              <a:t>）计算</a:t>
            </a:r>
            <a:r>
              <a:rPr lang="zh-CN" altLang="en-US" dirty="0">
                <a:hlinkClick r:id="rId12" tooltip="键值（页面不存在）"/>
              </a:rPr>
              <a:t>键值</a:t>
            </a:r>
            <a:r>
              <a:rPr lang="zh-CN" altLang="en-US" dirty="0"/>
              <a:t>后，将数据分散在不同的机器上。当表格满了以后，接下来新增的数据会以</a:t>
            </a:r>
            <a:r>
              <a:rPr lang="en-US" altLang="zh-CN" dirty="0">
                <a:hlinkClick r:id="rId13" tooltip="高速缓存文件置换机制"/>
              </a:rPr>
              <a:t>LRU</a:t>
            </a:r>
            <a:r>
              <a:rPr lang="zh-CN" altLang="en-US" dirty="0"/>
              <a:t>机制替换掉。由于</a:t>
            </a:r>
            <a:r>
              <a:rPr lang="en-US" altLang="zh-CN" dirty="0" err="1"/>
              <a:t>memcached</a:t>
            </a:r>
            <a:r>
              <a:rPr lang="zh-CN" altLang="en-US" dirty="0"/>
              <a:t>通常只是当作高速缓存系统使用，所以使用</a:t>
            </a:r>
            <a:r>
              <a:rPr lang="en-US" altLang="zh-CN" dirty="0" err="1"/>
              <a:t>memcached</a:t>
            </a:r>
            <a:r>
              <a:rPr lang="zh-CN" altLang="en-US" dirty="0"/>
              <a:t>的应用程序在写回较慢的系统时（像是后端的</a:t>
            </a:r>
            <a:r>
              <a:rPr lang="zh-CN" altLang="en-US" dirty="0">
                <a:hlinkClick r:id="rId14" tooltip="数据库"/>
              </a:rPr>
              <a:t>数据库</a:t>
            </a:r>
            <a:r>
              <a:rPr lang="zh-CN" altLang="en-US" dirty="0"/>
              <a:t>）需要额外的代码更新</a:t>
            </a:r>
            <a:r>
              <a:rPr lang="en-US" altLang="zh-CN" dirty="0" err="1"/>
              <a:t>memcached</a:t>
            </a:r>
            <a:r>
              <a:rPr lang="zh-CN" altLang="en-US" dirty="0"/>
              <a:t>内的数据。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0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谁在使用 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CN" u="sng" dirty="0" err="1" smtClean="0"/>
              <a:t>GyyxGame</a:t>
            </a:r>
            <a:endParaRPr lang="en-US" altLang="zh-CN" dirty="0"/>
          </a:p>
          <a:p>
            <a:pPr fontAlgn="base"/>
            <a:r>
              <a:rPr lang="en-US" altLang="zh-CN" u="sng" dirty="0">
                <a:hlinkClick r:id="rId2"/>
              </a:rPr>
              <a:t>Wikipedia</a:t>
            </a:r>
            <a:endParaRPr lang="en-US" altLang="zh-CN" dirty="0"/>
          </a:p>
          <a:p>
            <a:pPr fontAlgn="base"/>
            <a:r>
              <a:rPr lang="en-US" altLang="zh-CN" u="sng" dirty="0">
                <a:hlinkClick r:id="rId3"/>
              </a:rPr>
              <a:t>Flickr</a:t>
            </a:r>
            <a:endParaRPr lang="en-US" altLang="zh-CN" dirty="0"/>
          </a:p>
          <a:p>
            <a:pPr fontAlgn="base"/>
            <a:r>
              <a:rPr lang="en-US" altLang="zh-CN" u="sng" dirty="0" err="1">
                <a:hlinkClick r:id="rId4"/>
              </a:rPr>
              <a:t>Bebo</a:t>
            </a:r>
            <a:endParaRPr lang="en-US" altLang="zh-CN" dirty="0"/>
          </a:p>
          <a:p>
            <a:pPr fontAlgn="base"/>
            <a:r>
              <a:rPr lang="en-US" altLang="zh-CN" u="sng" dirty="0">
                <a:hlinkClick r:id="rId5"/>
              </a:rPr>
              <a:t>Twitter</a:t>
            </a:r>
            <a:endParaRPr lang="en-US" altLang="zh-CN" dirty="0"/>
          </a:p>
          <a:p>
            <a:pPr fontAlgn="base"/>
            <a:r>
              <a:rPr lang="en-US" altLang="zh-CN" u="sng" dirty="0" err="1">
                <a:hlinkClick r:id="rId6"/>
              </a:rPr>
              <a:t>Typepad</a:t>
            </a:r>
            <a:endParaRPr lang="en-US" altLang="zh-CN" dirty="0"/>
          </a:p>
          <a:p>
            <a:pPr fontAlgn="base"/>
            <a:r>
              <a:rPr lang="en-US" altLang="zh-CN" u="sng" dirty="0" err="1">
                <a:hlinkClick r:id="rId7"/>
              </a:rPr>
              <a:t>Yellowbot</a:t>
            </a:r>
            <a:endParaRPr lang="en-US" altLang="zh-CN" dirty="0"/>
          </a:p>
          <a:p>
            <a:pPr fontAlgn="base"/>
            <a:r>
              <a:rPr lang="en-US" altLang="zh-CN" u="sng" dirty="0" err="1">
                <a:hlinkClick r:id="rId8"/>
              </a:rPr>
              <a:t>Youtube</a:t>
            </a:r>
            <a:endParaRPr lang="en-US" altLang="zh-CN" dirty="0"/>
          </a:p>
          <a:p>
            <a:pPr fontAlgn="base"/>
            <a:r>
              <a:rPr lang="en-US" altLang="zh-CN" u="sng" dirty="0">
                <a:hlinkClick r:id="rId9"/>
              </a:rPr>
              <a:t>WordPress.com</a:t>
            </a:r>
            <a:endParaRPr lang="en-US" altLang="zh-CN" dirty="0"/>
          </a:p>
          <a:p>
            <a:pPr fontAlgn="base"/>
            <a:r>
              <a:rPr lang="en-US" altLang="zh-CN" u="sng" dirty="0" smtClean="0"/>
              <a:t>…</a:t>
            </a:r>
            <a:endParaRPr lang="en-US" altLang="zh-CN" dirty="0"/>
          </a:p>
          <a:p>
            <a:pPr fontAlgn="base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1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将纯粹使用数据库查询的代码加上</a:t>
            </a:r>
            <a:r>
              <a:rPr lang="en-US" altLang="zh-CN" sz="2400" dirty="0" err="1"/>
              <a:t>memcached</a:t>
            </a:r>
            <a:r>
              <a:rPr lang="zh-CN" altLang="en-US" sz="2400" dirty="0"/>
              <a:t>支持是很简单的，假设这是原来的</a:t>
            </a:r>
            <a:r>
              <a:rPr lang="zh-CN" altLang="en-US" sz="2400" dirty="0" smtClean="0"/>
              <a:t>代码：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/>
              <a:t>加上</a:t>
            </a:r>
            <a:r>
              <a:rPr lang="en-US" altLang="zh-CN" sz="2400" dirty="0" err="1"/>
              <a:t>memcached</a:t>
            </a:r>
            <a:r>
              <a:rPr lang="zh-CN" altLang="en-US" sz="2400" dirty="0"/>
              <a:t>的高速缓存机制后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38475"/>
            <a:ext cx="5133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4797152"/>
            <a:ext cx="53244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更新数据库时记得更新缓存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4791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5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To start, install </a:t>
            </a:r>
            <a:r>
              <a:rPr lang="en-US" altLang="zh-CN" dirty="0" err="1"/>
              <a:t>memcached</a:t>
            </a:r>
            <a:r>
              <a:rPr lang="en-US" altLang="zh-CN" dirty="0"/>
              <a:t> via </a:t>
            </a:r>
            <a:r>
              <a:rPr lang="en-US" altLang="zh-CN" dirty="0" smtClean="0"/>
              <a:t>apt-get</a:t>
            </a:r>
          </a:p>
          <a:p>
            <a:pPr marL="68580" indent="0" fontAlgn="base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sudo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apt-get install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/>
              <a:t>Check </a:t>
            </a:r>
            <a:r>
              <a:rPr lang="en-US" altLang="zh-CN" dirty="0" err="1"/>
              <a:t>Memcached</a:t>
            </a:r>
            <a:r>
              <a:rPr lang="en-US" altLang="zh-CN" dirty="0"/>
              <a:t> run state 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netstat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lntp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06" y="3429000"/>
            <a:ext cx="74009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5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可使用的客户端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spymemcached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http://www.couchbase.org/code/couchbase/java</a:t>
            </a:r>
            <a:endParaRPr lang="en-US" altLang="zh-CN" dirty="0"/>
          </a:p>
          <a:p>
            <a:pPr lvl="1"/>
            <a:r>
              <a:rPr lang="en-US" altLang="zh-CN" dirty="0"/>
              <a:t>An improved Java API maintained by Matt </a:t>
            </a:r>
            <a:r>
              <a:rPr lang="en-US" altLang="zh-CN" dirty="0" err="1"/>
              <a:t>Ingenthron</a:t>
            </a:r>
            <a:r>
              <a:rPr lang="en-US" altLang="zh-CN" dirty="0"/>
              <a:t> and others at </a:t>
            </a:r>
            <a:r>
              <a:rPr lang="en-US" altLang="zh-CN" dirty="0" err="1"/>
              <a:t>Couchbase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Aggressively </a:t>
            </a:r>
            <a:r>
              <a:rPr lang="en-US" altLang="zh-CN" dirty="0" err="1"/>
              <a:t>optimised</a:t>
            </a:r>
            <a:r>
              <a:rPr lang="en-US" altLang="zh-CN" dirty="0"/>
              <a:t>, ability to run </a:t>
            </a:r>
            <a:r>
              <a:rPr lang="en-US" altLang="zh-CN" dirty="0" err="1"/>
              <a:t>async</a:t>
            </a:r>
            <a:r>
              <a:rPr lang="en-US" altLang="zh-CN" dirty="0"/>
              <a:t>, supports binary protocol, support </a:t>
            </a:r>
            <a:r>
              <a:rPr lang="en-US" altLang="zh-CN" dirty="0" err="1"/>
              <a:t>Membase</a:t>
            </a:r>
            <a:r>
              <a:rPr lang="en-US" altLang="zh-CN" dirty="0"/>
              <a:t> and </a:t>
            </a:r>
            <a:r>
              <a:rPr lang="en-US" altLang="zh-CN" dirty="0" err="1"/>
              <a:t>Couchbase</a:t>
            </a:r>
            <a:r>
              <a:rPr lang="en-US" altLang="zh-CN" dirty="0"/>
              <a:t> features, etc. See site for details.</a:t>
            </a:r>
          </a:p>
          <a:p>
            <a:r>
              <a:rPr lang="en-US" altLang="zh-CN" dirty="0"/>
              <a:t>Java </a:t>
            </a:r>
            <a:r>
              <a:rPr lang="en-US" altLang="zh-CN" dirty="0" err="1"/>
              <a:t>memcached</a:t>
            </a:r>
            <a:r>
              <a:rPr lang="en-US" altLang="zh-CN" dirty="0"/>
              <a:t> client</a:t>
            </a:r>
          </a:p>
          <a:p>
            <a:pPr lvl="1"/>
            <a:r>
              <a:rPr lang="en-US" altLang="zh-CN" dirty="0">
                <a:hlinkClick r:id="rId3"/>
              </a:rPr>
              <a:t>http://www.whalin.com/memcached</a:t>
            </a:r>
            <a:endParaRPr lang="en-US" altLang="zh-CN" dirty="0"/>
          </a:p>
          <a:p>
            <a:pPr lvl="1"/>
            <a:r>
              <a:rPr lang="en-US" altLang="zh-CN" dirty="0"/>
              <a:t>A Java API is maintained by Greg </a:t>
            </a:r>
            <a:r>
              <a:rPr lang="en-US" altLang="zh-CN" dirty="0" err="1"/>
              <a:t>Whalin</a:t>
            </a:r>
            <a:r>
              <a:rPr lang="en-US" altLang="zh-CN" dirty="0"/>
              <a:t> from Meetup.com.</a:t>
            </a:r>
          </a:p>
          <a:p>
            <a:r>
              <a:rPr lang="en-US" altLang="zh-CN" dirty="0"/>
              <a:t>More Java </a:t>
            </a:r>
            <a:r>
              <a:rPr lang="en-US" altLang="zh-CN" dirty="0" err="1"/>
              <a:t>memcached</a:t>
            </a:r>
            <a:r>
              <a:rPr lang="en-US" altLang="zh-CN" dirty="0"/>
              <a:t> clients</a:t>
            </a:r>
          </a:p>
          <a:p>
            <a:pPr lvl="1"/>
            <a:r>
              <a:rPr lang="en-US" altLang="zh-CN" dirty="0">
                <a:hlinkClick r:id="rId4"/>
              </a:rPr>
              <a:t>http://code.google.com/p/javamemcachedclient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http://code.google.com/p/memcache-client-forjava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http://code.google.com/p/xmemcached</a:t>
            </a:r>
            <a:endParaRPr lang="en-US" altLang="zh-CN" dirty="0"/>
          </a:p>
          <a:p>
            <a:r>
              <a:rPr lang="en-US" altLang="zh-CN" dirty="0"/>
              <a:t>Integrations</a:t>
            </a:r>
          </a:p>
          <a:p>
            <a:pPr lvl="1"/>
            <a:r>
              <a:rPr lang="en-US" altLang="zh-CN" dirty="0">
                <a:hlinkClick r:id="rId7"/>
              </a:rPr>
              <a:t>http://code.google.com/p/simple-spring-memcached</a:t>
            </a:r>
            <a:endParaRPr lang="en-US" altLang="zh-CN" dirty="0"/>
          </a:p>
          <a:p>
            <a:pPr lvl="1"/>
            <a:r>
              <a:rPr lang="en-US" altLang="zh-CN" dirty="0">
                <a:hlinkClick r:id="rId8"/>
              </a:rPr>
              <a:t>http://code.google.com/p/memcached-session-manager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8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Xmemcache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 dependency:</a:t>
            </a:r>
          </a:p>
          <a:p>
            <a:pPr marL="454914" lvl="1" indent="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dependency&gt; </a:t>
            </a:r>
            <a:r>
              <a:rPr lang="en-US" altLang="zh-CN" sz="2000" dirty="0" smtClean="0"/>
              <a:t>	&lt;</a:t>
            </a:r>
            <a:r>
              <a:rPr lang="en-US" altLang="zh-CN" sz="2000" dirty="0" err="1"/>
              <a:t>groupId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com.googlecode.xmemcached</a:t>
            </a:r>
            <a:r>
              <a:rPr lang="en-US" altLang="zh-CN" sz="2000" dirty="0"/>
              <a:t>&lt;/</a:t>
            </a:r>
            <a:r>
              <a:rPr lang="en-US" altLang="zh-CN" sz="2000" dirty="0" err="1"/>
              <a:t>groupId</a:t>
            </a:r>
            <a:r>
              <a:rPr lang="en-US" altLang="zh-CN" sz="2000" dirty="0"/>
              <a:t>&gt; </a:t>
            </a:r>
            <a:endParaRPr lang="en-US" altLang="zh-CN" sz="2000" dirty="0" smtClean="0"/>
          </a:p>
          <a:p>
            <a:pPr marL="710946" lvl="2" indent="0"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dirty="0" err="1"/>
              <a:t>artifactId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xmemcached</a:t>
            </a:r>
            <a:r>
              <a:rPr lang="en-US" altLang="zh-CN" sz="1800" dirty="0"/>
              <a:t>&lt;/</a:t>
            </a:r>
            <a:r>
              <a:rPr lang="en-US" altLang="zh-CN" sz="1800" dirty="0" err="1"/>
              <a:t>artifactId</a:t>
            </a:r>
            <a:r>
              <a:rPr lang="en-US" altLang="zh-CN" sz="1800" dirty="0"/>
              <a:t>&gt; </a:t>
            </a:r>
            <a:r>
              <a:rPr lang="en-US" altLang="zh-CN" sz="1800" dirty="0" smtClean="0"/>
              <a:t>	</a:t>
            </a:r>
          </a:p>
          <a:p>
            <a:pPr marL="710946" lvl="2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&lt;</a:t>
            </a:r>
            <a:r>
              <a:rPr lang="en-US" altLang="zh-CN" sz="1800" dirty="0"/>
              <a:t>version&gt;{version}&lt;/version&gt; </a:t>
            </a:r>
            <a:endParaRPr lang="en-US" altLang="zh-CN" sz="1800" dirty="0" smtClean="0"/>
          </a:p>
          <a:p>
            <a:pPr marL="454914" lvl="1" indent="0"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/>
              <a:t>dependency&gt;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87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Simple </a:t>
            </a:r>
            <a:r>
              <a:rPr lang="en-US" altLang="zh-CN" b="1" dirty="0" smtClean="0"/>
              <a:t>Example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46482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152</TotalTime>
  <Words>422</Words>
  <Application>Microsoft Office PowerPoint</Application>
  <PresentationFormat>全屏显示(4:3)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穿越</vt:lpstr>
      <vt:lpstr>非持久化缓存</vt:lpstr>
      <vt:lpstr>What is Memcached? </vt:lpstr>
      <vt:lpstr>谁在使用 memcached</vt:lpstr>
      <vt:lpstr>示例场景</vt:lpstr>
      <vt:lpstr>更新数据库时记得更新缓存</vt:lpstr>
      <vt:lpstr>安装Memcache在Ubuntu上</vt:lpstr>
      <vt:lpstr>Java可使用的客户端</vt:lpstr>
      <vt:lpstr>Xmemcache使用</vt:lpstr>
      <vt:lpstr>Simple Example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非持久化缓存</dc:title>
  <dc:creator>郭海</dc:creator>
  <cp:lastModifiedBy>郭海</cp:lastModifiedBy>
  <cp:revision>8</cp:revision>
  <dcterms:created xsi:type="dcterms:W3CDTF">2014-08-14T01:46:13Z</dcterms:created>
  <dcterms:modified xsi:type="dcterms:W3CDTF">2014-08-15T05:32:45Z</dcterms:modified>
</cp:coreProperties>
</file>