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64" autoAdjust="0"/>
  </p:normalViewPr>
  <p:slideViewPr>
    <p:cSldViewPr>
      <p:cViewPr varScale="1">
        <p:scale>
          <a:sx n="90" d="100"/>
          <a:sy n="90" d="100"/>
        </p:scale>
        <p:origin x="-22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F51E5-0975-4573-AB1A-D8548BE7DE56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8B746-4D5C-487C-AAB1-CF38D3EC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"!"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用来强制把不存在的变量显示为空白。</a:t>
            </a:r>
            <a:b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如当页面中包含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对象有值，将显示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的值，如果不存在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对象同，则在页面中将显示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字符。这是我们不希望的，为了把不存在的变量或变量值为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的对象显示为空白，则只需要在变量名前加一个“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!”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号即可。</a:t>
            </a:r>
            <a:b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$!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8B746-4D5C-487C-AAB1-CF38D3EC3A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5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在万不得已的时候，不要在页面视图自己声明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脚本变量，也就是尽量少使用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。有时候我们需要在页面中显示序号，而程序对象中又没有包含这个序号属性同，可以自己定义。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8B746-4D5C-487C-AAB1-CF38D3EC3A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5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可包含本地文件（不包含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文件内容不经过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engine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出于安全性的考虑，此文件只能位于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TEMPLATE_ROOT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#parse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可以引入包含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的模板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任何模板文件只能位于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TEMPLATE_ROOT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8B746-4D5C-487C-AAB1-CF38D3EC3A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1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公共方法类库，比如表格的隔行不同颜色显示</a:t>
            </a:r>
            <a:r>
              <a:rPr lang="zh-CN" altLang="en-US" baseline="0" dirty="0" smtClean="0"/>
              <a:t>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8B746-4D5C-487C-AAB1-CF38D3EC3A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F2314D-DA51-4078-8D3A-AFE373C283EB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F24BEA6-0B95-418B-A968-EB174C41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velocity.apache.org/images/velocity_project_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51149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 macro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#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 </a:t>
            </a:r>
            <a:r>
              <a:rPr lang="en-US" altLang="zh-CN" b="1" dirty="0"/>
              <a:t>macro</a:t>
            </a:r>
            <a:r>
              <a:rPr lang="en-US" altLang="zh-CN" dirty="0"/>
              <a:t> [ </a:t>
            </a:r>
            <a:r>
              <a:rPr lang="en-US" altLang="zh-CN" b="1" dirty="0"/>
              <a:t>}</a:t>
            </a:r>
            <a:r>
              <a:rPr lang="en-US" altLang="zh-CN" dirty="0"/>
              <a:t> ] </a:t>
            </a:r>
            <a:r>
              <a:rPr lang="en-US" altLang="zh-CN" b="1" dirty="0"/>
              <a:t>(</a:t>
            </a:r>
            <a:r>
              <a:rPr lang="en-US" altLang="zh-CN" dirty="0"/>
              <a:t> </a:t>
            </a:r>
            <a:r>
              <a:rPr lang="en-US" altLang="zh-CN" dirty="0" err="1"/>
              <a:t>vmname</a:t>
            </a:r>
            <a:r>
              <a:rPr lang="en-US" altLang="zh-CN" dirty="0"/>
              <a:t> $arg1 [ = def1 ] [ $arg2 [ = def2 ] $arg3 [ = def3 ] ... $</a:t>
            </a:r>
            <a:r>
              <a:rPr lang="en-US" altLang="zh-CN" dirty="0" err="1"/>
              <a:t>argn</a:t>
            </a:r>
            <a:r>
              <a:rPr lang="en-US" altLang="zh-CN" dirty="0"/>
              <a:t> [ = </a:t>
            </a:r>
            <a:r>
              <a:rPr lang="en-US" altLang="zh-CN" dirty="0" err="1"/>
              <a:t>defn</a:t>
            </a:r>
            <a:r>
              <a:rPr lang="en-US" altLang="zh-CN" dirty="0"/>
              <a:t> ] ] </a:t>
            </a:r>
            <a:r>
              <a:rPr lang="en-US" altLang="zh-CN" b="1" dirty="0"/>
              <a:t>)</a:t>
            </a:r>
            <a:r>
              <a:rPr lang="en-US" altLang="zh-CN" dirty="0"/>
              <a:t> [ VM VTL code... ] </a:t>
            </a:r>
            <a:r>
              <a:rPr lang="en-US" altLang="zh-CN" b="1" dirty="0"/>
              <a:t>#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 </a:t>
            </a:r>
            <a:r>
              <a:rPr lang="en-US" altLang="zh-CN" b="1" dirty="0"/>
              <a:t>end</a:t>
            </a:r>
            <a:r>
              <a:rPr lang="en-US" altLang="zh-CN" dirty="0"/>
              <a:t> [ </a:t>
            </a:r>
            <a:r>
              <a:rPr lang="en-US" altLang="zh-CN" b="1" dirty="0"/>
              <a:t>}</a:t>
            </a:r>
            <a:r>
              <a:rPr lang="en-US" altLang="zh-CN" dirty="0"/>
              <a:t> 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不推荐大量使用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5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r>
              <a:rPr lang="en-US" altLang="zh-CN" dirty="0" smtClean="0"/>
              <a:t>&amp;</a:t>
            </a:r>
            <a:r>
              <a:rPr lang="zh-CN" altLang="en-US" smtClean="0"/>
              <a:t>原样输出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## This is a comment</a:t>
            </a:r>
            <a:r>
              <a:rPr lang="en-US" altLang="zh-CN" b="1" dirty="0" smtClean="0"/>
              <a:t>.</a:t>
            </a:r>
          </a:p>
          <a:p>
            <a:endParaRPr lang="en-US" altLang="zh-CN" b="1" dirty="0"/>
          </a:p>
          <a:p>
            <a:r>
              <a:rPr lang="en-US" altLang="zh-CN" b="1" dirty="0"/>
              <a:t>#*</a:t>
            </a:r>
            <a:br>
              <a:rPr lang="en-US" altLang="zh-CN" b="1" dirty="0"/>
            </a:br>
            <a:r>
              <a:rPr lang="en-US" altLang="zh-CN" b="1" dirty="0"/>
              <a:t>This is a multiline comment.</a:t>
            </a:r>
            <a:br>
              <a:rPr lang="en-US" altLang="zh-CN" b="1" dirty="0"/>
            </a:br>
            <a:r>
              <a:rPr lang="en-US" altLang="zh-CN" b="1" dirty="0"/>
              <a:t>This is the second line</a:t>
            </a:r>
            <a:br>
              <a:rPr lang="en-US" altLang="zh-CN" b="1" dirty="0"/>
            </a:br>
            <a:r>
              <a:rPr lang="en-US" altLang="zh-CN" b="1" dirty="0" smtClean="0"/>
              <a:t>*#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#[[  ${a} ]]#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6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78814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让你的</a:t>
            </a:r>
            <a:r>
              <a:rPr lang="en-US" altLang="zh-CN" dirty="0"/>
              <a:t>Spring MVC</a:t>
            </a:r>
            <a:r>
              <a:rPr lang="zh-CN" altLang="en-US" dirty="0"/>
              <a:t>项目支持</a:t>
            </a:r>
            <a:r>
              <a:rPr lang="en-US" altLang="zh-CN" dirty="0"/>
              <a:t>velocity</a:t>
            </a:r>
            <a:r>
              <a:rPr lang="zh-CN" altLang="en-US" dirty="0"/>
              <a:t>模板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修改项目中</a:t>
            </a:r>
            <a:r>
              <a:rPr lang="en-US" altLang="zh-CN" sz="2400" dirty="0"/>
              <a:t>servlet-context.xml</a:t>
            </a:r>
            <a:r>
              <a:rPr lang="zh-CN" altLang="en-US" sz="2400" dirty="0"/>
              <a:t>文件</a:t>
            </a:r>
            <a:r>
              <a:rPr lang="en-US" altLang="zh-CN" sz="2400" dirty="0"/>
              <a:t>,</a:t>
            </a:r>
            <a:r>
              <a:rPr lang="zh-CN" altLang="en-US" sz="2400" dirty="0"/>
              <a:t>注释掉之前的</a:t>
            </a:r>
            <a:r>
              <a:rPr lang="en-US" altLang="zh-CN" sz="2400" dirty="0" err="1"/>
              <a:t>jsp</a:t>
            </a:r>
            <a:r>
              <a:rPr lang="zh-CN" altLang="en-US" sz="2400" dirty="0"/>
              <a:t>节点增加</a:t>
            </a:r>
            <a:r>
              <a:rPr lang="en-US" altLang="zh-CN" sz="2400" dirty="0" err="1"/>
              <a:t>velocityConfig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velocityViewResolver</a:t>
            </a:r>
            <a:r>
              <a:rPr lang="zh-CN" altLang="en-US" sz="2400" dirty="0"/>
              <a:t>节点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80962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23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让你的</a:t>
            </a:r>
            <a:r>
              <a:rPr lang="en-US" altLang="zh-CN" dirty="0"/>
              <a:t>Spring MVC</a:t>
            </a:r>
            <a:r>
              <a:rPr lang="zh-CN" altLang="en-US" dirty="0"/>
              <a:t>项目支持</a:t>
            </a:r>
            <a:r>
              <a:rPr lang="en-US" altLang="zh-CN" dirty="0"/>
              <a:t>velocity</a:t>
            </a:r>
            <a:r>
              <a:rPr lang="zh-CN" altLang="en-US" dirty="0"/>
              <a:t>模板引擎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err="1" smtClean="0"/>
              <a:t>velocity.properties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6336704" cy="259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05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 Template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  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$</a:t>
            </a:r>
            <a:r>
              <a:rPr lang="en-US" altLang="zh-CN" dirty="0"/>
              <a:t> [ </a:t>
            </a:r>
            <a:r>
              <a:rPr lang="en-US" altLang="zh-CN" b="1" dirty="0"/>
              <a:t>!</a:t>
            </a:r>
            <a:r>
              <a:rPr lang="en-US" altLang="zh-CN" dirty="0"/>
              <a:t> ][ </a:t>
            </a:r>
            <a:r>
              <a:rPr lang="en-US" altLang="zh-CN" b="1" dirty="0"/>
              <a:t>{</a:t>
            </a:r>
            <a:r>
              <a:rPr lang="en-US" altLang="zh-CN" dirty="0"/>
              <a:t> ][ </a:t>
            </a:r>
            <a:r>
              <a:rPr lang="en-US" altLang="zh-CN" b="1" dirty="0" err="1"/>
              <a:t>a..z</a:t>
            </a:r>
            <a:r>
              <a:rPr lang="en-US" altLang="zh-CN" dirty="0"/>
              <a:t>, </a:t>
            </a:r>
            <a:r>
              <a:rPr lang="en-US" altLang="zh-CN" b="1" dirty="0"/>
              <a:t>A..Z</a:t>
            </a:r>
            <a:r>
              <a:rPr lang="en-US" altLang="zh-CN" dirty="0"/>
              <a:t> ][ </a:t>
            </a:r>
            <a:r>
              <a:rPr lang="en-US" altLang="zh-CN" b="1" dirty="0" err="1"/>
              <a:t>a..z</a:t>
            </a:r>
            <a:r>
              <a:rPr lang="en-US" altLang="zh-CN" dirty="0"/>
              <a:t>, </a:t>
            </a:r>
            <a:r>
              <a:rPr lang="en-US" altLang="zh-CN" b="1" dirty="0"/>
              <a:t>A..Z</a:t>
            </a:r>
            <a:r>
              <a:rPr lang="en-US" altLang="zh-CN" dirty="0"/>
              <a:t>, </a:t>
            </a:r>
            <a:r>
              <a:rPr lang="en-US" altLang="zh-CN" b="1" dirty="0"/>
              <a:t>0..9</a:t>
            </a:r>
            <a:r>
              <a:rPr lang="en-US" altLang="zh-CN" dirty="0"/>
              <a:t>, </a:t>
            </a:r>
            <a:r>
              <a:rPr lang="en-US" altLang="zh-CN" b="1" dirty="0"/>
              <a:t>-</a:t>
            </a:r>
            <a:r>
              <a:rPr lang="en-US" altLang="zh-CN" dirty="0"/>
              <a:t>, </a:t>
            </a:r>
            <a:r>
              <a:rPr lang="en-US" altLang="zh-CN" b="1" dirty="0"/>
              <a:t>_</a:t>
            </a:r>
            <a:r>
              <a:rPr lang="en-US" altLang="zh-CN" dirty="0"/>
              <a:t> ][ </a:t>
            </a:r>
            <a:r>
              <a:rPr lang="en-US" altLang="zh-CN" b="1" dirty="0"/>
              <a:t>}</a:t>
            </a:r>
            <a:r>
              <a:rPr lang="en-US" altLang="zh-CN" dirty="0"/>
              <a:t> 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$mud-slinger_9</a:t>
            </a:r>
          </a:p>
          <a:p>
            <a:pPr lvl="1"/>
            <a:r>
              <a:rPr lang="en-US" altLang="zh-CN" dirty="0" smtClean="0"/>
              <a:t>$!mud-slinger_9</a:t>
            </a:r>
          </a:p>
          <a:p>
            <a:pPr lvl="1"/>
            <a:r>
              <a:rPr lang="en-US" altLang="zh-CN" dirty="0" smtClean="0"/>
              <a:t>${mud-slinger_9}</a:t>
            </a:r>
          </a:p>
          <a:p>
            <a:pPr lvl="1"/>
            <a:r>
              <a:rPr lang="en-US" altLang="zh-CN" dirty="0" smtClean="0"/>
              <a:t>$!{mud-slinger_9}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4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 Template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b="1" dirty="0"/>
              <a:t>$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][ </a:t>
            </a:r>
            <a:r>
              <a:rPr lang="en-US" altLang="zh-CN" b="1" dirty="0" err="1"/>
              <a:t>a..z</a:t>
            </a:r>
            <a:r>
              <a:rPr lang="en-US" altLang="zh-CN" dirty="0"/>
              <a:t>, </a:t>
            </a:r>
            <a:r>
              <a:rPr lang="en-US" altLang="zh-CN" b="1" dirty="0"/>
              <a:t>A..Z</a:t>
            </a:r>
            <a:r>
              <a:rPr lang="en-US" altLang="zh-CN" dirty="0"/>
              <a:t> ][ </a:t>
            </a:r>
            <a:r>
              <a:rPr lang="en-US" altLang="zh-CN" b="1" dirty="0" err="1"/>
              <a:t>a..z</a:t>
            </a:r>
            <a:r>
              <a:rPr lang="en-US" altLang="zh-CN" dirty="0"/>
              <a:t>, </a:t>
            </a:r>
            <a:r>
              <a:rPr lang="en-US" altLang="zh-CN" b="1" dirty="0"/>
              <a:t>A..Z</a:t>
            </a:r>
            <a:r>
              <a:rPr lang="en-US" altLang="zh-CN" dirty="0"/>
              <a:t>, </a:t>
            </a:r>
            <a:r>
              <a:rPr lang="en-US" altLang="zh-CN" b="1" dirty="0"/>
              <a:t>0..9</a:t>
            </a:r>
            <a:r>
              <a:rPr lang="en-US" altLang="zh-CN" dirty="0"/>
              <a:t>, </a:t>
            </a:r>
            <a:r>
              <a:rPr lang="en-US" altLang="zh-CN" b="1" dirty="0"/>
              <a:t>-</a:t>
            </a:r>
            <a:r>
              <a:rPr lang="en-US" altLang="zh-CN" dirty="0"/>
              <a:t>, </a:t>
            </a:r>
            <a:r>
              <a:rPr lang="en-US" altLang="zh-CN" b="1" dirty="0"/>
              <a:t>_</a:t>
            </a:r>
            <a:r>
              <a:rPr lang="en-US" altLang="zh-CN" dirty="0"/>
              <a:t> ]* </a:t>
            </a:r>
            <a:r>
              <a:rPr lang="en-US" altLang="zh-CN" b="1" dirty="0"/>
              <a:t>.</a:t>
            </a:r>
            <a:r>
              <a:rPr lang="en-US" altLang="zh-CN" dirty="0"/>
              <a:t>[</a:t>
            </a:r>
            <a:r>
              <a:rPr lang="en-US" altLang="zh-CN" b="1" dirty="0" err="1"/>
              <a:t>a..z</a:t>
            </a:r>
            <a:r>
              <a:rPr lang="en-US" altLang="zh-CN" dirty="0"/>
              <a:t>, </a:t>
            </a:r>
            <a:r>
              <a:rPr lang="en-US" altLang="zh-CN" b="1" dirty="0"/>
              <a:t>A..Z</a:t>
            </a:r>
            <a:r>
              <a:rPr lang="en-US" altLang="zh-CN" dirty="0"/>
              <a:t> ][ </a:t>
            </a:r>
            <a:r>
              <a:rPr lang="en-US" altLang="zh-CN" b="1" dirty="0" err="1"/>
              <a:t>a..z</a:t>
            </a:r>
            <a:r>
              <a:rPr lang="en-US" altLang="zh-CN" dirty="0"/>
              <a:t>, </a:t>
            </a:r>
            <a:r>
              <a:rPr lang="en-US" altLang="zh-CN" b="1" dirty="0"/>
              <a:t>A-Z</a:t>
            </a:r>
            <a:r>
              <a:rPr lang="en-US" altLang="zh-CN" dirty="0"/>
              <a:t>, </a:t>
            </a:r>
            <a:r>
              <a:rPr lang="en-US" altLang="zh-CN" b="1" dirty="0"/>
              <a:t>0..9</a:t>
            </a:r>
            <a:r>
              <a:rPr lang="en-US" altLang="zh-CN" dirty="0"/>
              <a:t>, </a:t>
            </a:r>
            <a:r>
              <a:rPr lang="en-US" altLang="zh-CN" b="1" dirty="0"/>
              <a:t>-</a:t>
            </a:r>
            <a:r>
              <a:rPr lang="en-US" altLang="zh-CN" dirty="0"/>
              <a:t>, </a:t>
            </a:r>
            <a:r>
              <a:rPr lang="en-US" altLang="zh-CN" b="1" dirty="0"/>
              <a:t>_</a:t>
            </a:r>
            <a:r>
              <a:rPr lang="en-US" altLang="zh-CN" dirty="0"/>
              <a:t> ]* [ </a:t>
            </a:r>
            <a:r>
              <a:rPr lang="en-US" altLang="zh-CN" b="1" dirty="0"/>
              <a:t>}</a:t>
            </a:r>
            <a:r>
              <a:rPr lang="en-US" altLang="zh-CN" dirty="0"/>
              <a:t> 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 err="1" smtClean="0"/>
              <a:t>customer.address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${</a:t>
            </a:r>
            <a:r>
              <a:rPr lang="en-US" altLang="zh-CN" dirty="0" err="1" smtClean="0"/>
              <a:t>customer.address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0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 Template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[ { ] set [ } </a:t>
            </a:r>
            <a:r>
              <a:rPr lang="en-US" altLang="zh-CN" dirty="0" smtClean="0"/>
              <a:t>] </a:t>
            </a:r>
            <a:r>
              <a:rPr lang="en-US" altLang="zh-CN" dirty="0"/>
              <a:t>( $ref = [ ", ' ]</a:t>
            </a:r>
            <a:r>
              <a:rPr lang="en-US" altLang="zh-CN" dirty="0" err="1"/>
              <a:t>arg</a:t>
            </a:r>
            <a:r>
              <a:rPr lang="en-US" altLang="zh-CN" dirty="0"/>
              <a:t>[ ", ' ] 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# [ { ] if [ } ] ( [condition] ) [output] [ # [ { ] </a:t>
            </a:r>
            <a:r>
              <a:rPr lang="en-US" altLang="zh-CN" dirty="0" err="1"/>
              <a:t>elseif</a:t>
            </a:r>
            <a:r>
              <a:rPr lang="en-US" altLang="zh-CN" dirty="0"/>
              <a:t> [ } ] ( [condition] ) [output] ]* [ # [ { ] else [ } ] [output] ] # [ { ] end [ } </a:t>
            </a:r>
            <a:r>
              <a:rPr lang="en-US" altLang="zh-CN" dirty="0" smtClean="0"/>
              <a:t>]</a:t>
            </a:r>
          </a:p>
          <a:p>
            <a:pPr marL="118872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18030"/>
              </p:ext>
            </p:extLst>
          </p:nvPr>
        </p:nvGraphicFramePr>
        <p:xfrm>
          <a:off x="467544" y="4005064"/>
          <a:ext cx="8229600" cy="229199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Operator Name</a:t>
                      </a:r>
                    </a:p>
                  </a:txBody>
                  <a:tcPr marL="16042" marR="16042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9A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Symbol</a:t>
                      </a:r>
                    </a:p>
                  </a:txBody>
                  <a:tcPr marL="16042" marR="16042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9A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Alternative Symbol</a:t>
                      </a:r>
                    </a:p>
                  </a:txBody>
                  <a:tcPr marL="16042" marR="16042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9A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16042" marR="16042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9ACC"/>
                    </a:solidFill>
                  </a:tcPr>
                </a:tc>
              </a:tr>
              <a:tr h="23755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Equals Number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</a:rPr>
                        <a:t>==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eq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#if( $foo == 42 )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</a:tr>
              <a:tr h="23755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Equals String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</a:rPr>
                        <a:t>==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eq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#if( $foo == "bar" )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</a:tr>
              <a:tr h="23755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Object Equivalence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</a:rPr>
                        <a:t>==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eq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#if( $foo == $bar )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</a:tr>
              <a:tr h="23755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Not Equals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</a:rPr>
                        <a:t>!=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ne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#if( $foo != $bar )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</a:tr>
              <a:tr h="23755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Greater Than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</a:rPr>
                        <a:t>&gt;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gt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#if( $foo &gt; 42 )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</a:tr>
              <a:tr h="23755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Less Than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</a:rPr>
                        <a:t>&lt;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lt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#if( $foo &lt; 42 )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</a:tr>
              <a:tr h="23755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Greater Than or Equal To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</a:rPr>
                        <a:t>&gt;=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ge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#if( $foo &gt;= 42 )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</a:tr>
              <a:tr h="23755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Less Than or Equal To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</a:rPr>
                        <a:t>&lt;=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le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#if( $foo &lt;= 42 )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DF0"/>
                    </a:solidFill>
                  </a:tcPr>
                </a:tc>
              </a:tr>
              <a:tr h="23755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Boolean NOT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</a:rPr>
                        <a:t>!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not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#if( !$foo )</a:t>
                      </a:r>
                    </a:p>
                  </a:txBody>
                  <a:tcPr marL="32084" marR="32084" marT="16042" marB="1604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5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 Template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#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 </a:t>
            </a:r>
            <a:r>
              <a:rPr lang="en-US" altLang="zh-CN" b="1" dirty="0" err="1"/>
              <a:t>foreach</a:t>
            </a:r>
            <a:r>
              <a:rPr lang="en-US" altLang="zh-CN" dirty="0"/>
              <a:t> [ </a:t>
            </a:r>
            <a:r>
              <a:rPr lang="en-US" altLang="zh-CN" b="1" dirty="0"/>
              <a:t>}</a:t>
            </a:r>
            <a:r>
              <a:rPr lang="en-US" altLang="zh-CN" dirty="0"/>
              <a:t> ] </a:t>
            </a:r>
            <a:r>
              <a:rPr lang="en-US" altLang="zh-CN" b="1" dirty="0"/>
              <a:t>(</a:t>
            </a:r>
            <a:r>
              <a:rPr lang="en-US" altLang="zh-CN" dirty="0"/>
              <a:t> </a:t>
            </a:r>
            <a:r>
              <a:rPr lang="en-US" altLang="zh-CN" i="1" dirty="0"/>
              <a:t>$ref</a:t>
            </a:r>
            <a:r>
              <a:rPr lang="en-US" altLang="zh-CN" dirty="0"/>
              <a:t> </a:t>
            </a:r>
            <a:r>
              <a:rPr lang="en-US" altLang="zh-CN" b="1" dirty="0"/>
              <a:t>in</a:t>
            </a:r>
            <a:r>
              <a:rPr lang="en-US" altLang="zh-CN" dirty="0"/>
              <a:t> </a:t>
            </a:r>
            <a:r>
              <a:rPr lang="en-US" altLang="zh-CN" i="1" dirty="0" err="1"/>
              <a:t>arg</a:t>
            </a:r>
            <a:r>
              <a:rPr lang="en-US" altLang="zh-CN" dirty="0"/>
              <a:t> </a:t>
            </a:r>
            <a:r>
              <a:rPr lang="en-US" altLang="zh-CN" b="1" dirty="0"/>
              <a:t>)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statement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b="1" dirty="0" smtClean="0"/>
              <a:t>#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 </a:t>
            </a:r>
            <a:r>
              <a:rPr lang="en-US" altLang="zh-CN" b="1" dirty="0"/>
              <a:t>end</a:t>
            </a:r>
            <a:r>
              <a:rPr lang="en-US" altLang="zh-CN" dirty="0"/>
              <a:t> [ </a:t>
            </a:r>
            <a:r>
              <a:rPr lang="en-US" altLang="zh-CN" b="1" dirty="0"/>
              <a:t>}</a:t>
            </a:r>
            <a:r>
              <a:rPr lang="en-US" altLang="zh-CN" dirty="0"/>
              <a:t> 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en-US" altLang="zh-CN" b="1" dirty="0"/>
              <a:t>#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 </a:t>
            </a:r>
            <a:r>
              <a:rPr lang="en-US" altLang="zh-CN" b="1" dirty="0"/>
              <a:t>stop</a:t>
            </a:r>
            <a:r>
              <a:rPr lang="en-US" altLang="zh-CN" dirty="0"/>
              <a:t> [ </a:t>
            </a:r>
            <a:r>
              <a:rPr lang="en-US" altLang="zh-CN" b="1" dirty="0"/>
              <a:t>}</a:t>
            </a:r>
            <a:r>
              <a:rPr lang="en-US" altLang="zh-CN" dirty="0"/>
              <a:t> </a:t>
            </a:r>
            <a:r>
              <a:rPr lang="en-US" altLang="zh-CN" dirty="0" smtClean="0"/>
              <a:t>]</a:t>
            </a:r>
          </a:p>
          <a:p>
            <a:r>
              <a:rPr lang="en-US" altLang="zh-CN" b="1" dirty="0"/>
              <a:t>#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 </a:t>
            </a:r>
            <a:r>
              <a:rPr lang="en-US" altLang="zh-CN" b="1" dirty="0"/>
              <a:t>break</a:t>
            </a:r>
            <a:r>
              <a:rPr lang="en-US" altLang="zh-CN" dirty="0"/>
              <a:t> [ </a:t>
            </a:r>
            <a:r>
              <a:rPr lang="en-US" altLang="zh-CN" b="1" dirty="0"/>
              <a:t>}</a:t>
            </a:r>
            <a:r>
              <a:rPr lang="en-US" altLang="zh-CN" dirty="0"/>
              <a:t> 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62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 Template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#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 </a:t>
            </a:r>
            <a:r>
              <a:rPr lang="en-US" altLang="zh-CN" b="1" dirty="0"/>
              <a:t>include</a:t>
            </a:r>
            <a:r>
              <a:rPr lang="en-US" altLang="zh-CN" dirty="0"/>
              <a:t> [ </a:t>
            </a:r>
            <a:r>
              <a:rPr lang="en-US" altLang="zh-CN" b="1" dirty="0"/>
              <a:t>}</a:t>
            </a:r>
            <a:r>
              <a:rPr lang="en-US" altLang="zh-CN" dirty="0"/>
              <a:t> ] </a:t>
            </a:r>
            <a:r>
              <a:rPr lang="en-US" altLang="zh-CN" b="1" dirty="0"/>
              <a:t>( </a:t>
            </a:r>
            <a:r>
              <a:rPr lang="en-US" altLang="zh-CN" dirty="0" err="1"/>
              <a:t>arg</a:t>
            </a:r>
            <a:r>
              <a:rPr lang="en-US" altLang="zh-CN" dirty="0"/>
              <a:t>[ arg2 ... </a:t>
            </a:r>
            <a:r>
              <a:rPr lang="en-US" altLang="zh-CN" dirty="0" err="1"/>
              <a:t>argn</a:t>
            </a:r>
            <a:r>
              <a:rPr lang="en-US" altLang="zh-CN" dirty="0"/>
              <a:t>]</a:t>
            </a:r>
            <a:r>
              <a:rPr lang="en-US" altLang="zh-CN" b="1" dirty="0"/>
              <a:t> </a:t>
            </a:r>
            <a:r>
              <a:rPr lang="en-US" altLang="zh-CN" b="1" dirty="0" smtClean="0"/>
              <a:t>)</a:t>
            </a:r>
          </a:p>
          <a:p>
            <a:endParaRPr lang="en-US" altLang="zh-CN" b="1" dirty="0"/>
          </a:p>
          <a:p>
            <a:r>
              <a:rPr lang="en-US" altLang="zh-CN" b="1" dirty="0"/>
              <a:t>#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 </a:t>
            </a:r>
            <a:r>
              <a:rPr lang="en-US" altLang="zh-CN" b="1" dirty="0"/>
              <a:t>parse</a:t>
            </a:r>
            <a:r>
              <a:rPr lang="en-US" altLang="zh-CN" dirty="0"/>
              <a:t> [ </a:t>
            </a:r>
            <a:r>
              <a:rPr lang="en-US" altLang="zh-CN" b="1" dirty="0"/>
              <a:t>}</a:t>
            </a:r>
            <a:r>
              <a:rPr lang="en-US" altLang="zh-CN" dirty="0"/>
              <a:t> ] </a:t>
            </a:r>
            <a:r>
              <a:rPr lang="en-US" altLang="zh-CN" b="1" dirty="0"/>
              <a:t>(</a:t>
            </a:r>
            <a:r>
              <a:rPr lang="en-US" altLang="zh-CN" dirty="0"/>
              <a:t> </a:t>
            </a:r>
            <a:r>
              <a:rPr lang="en-US" altLang="zh-CN" dirty="0" err="1"/>
              <a:t>arg</a:t>
            </a:r>
            <a:r>
              <a:rPr lang="en-US" altLang="zh-CN" dirty="0"/>
              <a:t> </a:t>
            </a:r>
            <a:r>
              <a:rPr lang="en-US" altLang="zh-CN" b="1" dirty="0" smtClean="0"/>
              <a:t>)</a:t>
            </a:r>
          </a:p>
          <a:p>
            <a:endParaRPr lang="en-US" altLang="zh-CN" b="1" dirty="0"/>
          </a:p>
          <a:p>
            <a:r>
              <a:rPr lang="en-US" altLang="zh-CN" b="1" dirty="0"/>
              <a:t>#</a:t>
            </a:r>
            <a:r>
              <a:rPr lang="en-US" altLang="zh-CN" dirty="0"/>
              <a:t> [ </a:t>
            </a:r>
            <a:r>
              <a:rPr lang="en-US" altLang="zh-CN" b="1" dirty="0"/>
              <a:t>{</a:t>
            </a:r>
            <a:r>
              <a:rPr lang="en-US" altLang="zh-CN" dirty="0"/>
              <a:t> ] </a:t>
            </a:r>
            <a:r>
              <a:rPr lang="en-US" altLang="zh-CN" b="1" dirty="0"/>
              <a:t>evaluate</a:t>
            </a:r>
            <a:r>
              <a:rPr lang="en-US" altLang="zh-CN" dirty="0"/>
              <a:t> [ </a:t>
            </a:r>
            <a:r>
              <a:rPr lang="en-US" altLang="zh-CN" b="1" dirty="0"/>
              <a:t>}</a:t>
            </a:r>
            <a:r>
              <a:rPr lang="en-US" altLang="zh-CN" dirty="0"/>
              <a:t> ] </a:t>
            </a:r>
            <a:r>
              <a:rPr lang="en-US" altLang="zh-CN" b="1" dirty="0"/>
              <a:t>( </a:t>
            </a:r>
            <a:r>
              <a:rPr lang="en-US" altLang="zh-CN" dirty="0" err="1"/>
              <a:t>arg</a:t>
            </a:r>
            <a:r>
              <a:rPr lang="en-US" altLang="zh-CN" b="1" dirty="0"/>
              <a:t> 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/>
              <a:t>String: #evaluate( 'string with VTL #if(true)will be </a:t>
            </a:r>
            <a:r>
              <a:rPr lang="en-US" altLang="zh-CN" dirty="0" err="1"/>
              <a:t>displayed#end</a:t>
            </a:r>
            <a:r>
              <a:rPr lang="en-US" altLang="zh-CN" dirty="0"/>
              <a:t>' </a:t>
            </a:r>
            <a:r>
              <a:rPr lang="en-US" altLang="zh-CN" dirty="0" smtClean="0"/>
              <a:t>)</a:t>
            </a:r>
            <a:endParaRPr lang="en-US" altLang="zh-CN" b="1" dirty="0"/>
          </a:p>
          <a:p>
            <a:r>
              <a:rPr lang="en-US" altLang="zh-CN" sz="2800" b="1" dirty="0"/>
              <a:t>#</a:t>
            </a:r>
            <a:r>
              <a:rPr lang="en-US" altLang="zh-CN" sz="2800" dirty="0"/>
              <a:t> [ </a:t>
            </a:r>
            <a:r>
              <a:rPr lang="en-US" altLang="zh-CN" sz="2800" b="1" dirty="0"/>
              <a:t>{</a:t>
            </a:r>
            <a:r>
              <a:rPr lang="en-US" altLang="zh-CN" sz="2800" dirty="0"/>
              <a:t> ] </a:t>
            </a:r>
            <a:r>
              <a:rPr lang="en-US" altLang="zh-CN" sz="2800" b="1" dirty="0"/>
              <a:t>define</a:t>
            </a:r>
            <a:r>
              <a:rPr lang="en-US" altLang="zh-CN" sz="2800" dirty="0"/>
              <a:t> [ </a:t>
            </a:r>
            <a:r>
              <a:rPr lang="en-US" altLang="zh-CN" sz="2800" b="1" dirty="0"/>
              <a:t>}</a:t>
            </a:r>
            <a:r>
              <a:rPr lang="en-US" altLang="zh-CN" sz="2800" dirty="0"/>
              <a:t> ] </a:t>
            </a:r>
            <a:r>
              <a:rPr lang="en-US" altLang="zh-CN" sz="2800" b="1" dirty="0"/>
              <a:t>( </a:t>
            </a:r>
            <a:r>
              <a:rPr lang="en-US" altLang="zh-CN" sz="2800" i="1" dirty="0"/>
              <a:t>$ref</a:t>
            </a:r>
            <a:r>
              <a:rPr lang="en-US" altLang="zh-CN" sz="2800" b="1" dirty="0"/>
              <a:t> )</a:t>
            </a:r>
            <a:r>
              <a:rPr lang="en-US" altLang="zh-CN" sz="2800" dirty="0"/>
              <a:t> </a:t>
            </a:r>
            <a:r>
              <a:rPr lang="en-US" altLang="zh-CN" sz="2800" i="1" dirty="0"/>
              <a:t>statement</a:t>
            </a:r>
            <a:r>
              <a:rPr lang="en-US" altLang="zh-CN" sz="2800" dirty="0"/>
              <a:t> </a:t>
            </a:r>
            <a:r>
              <a:rPr lang="en-US" altLang="zh-CN" sz="2800" b="1" dirty="0"/>
              <a:t>#</a:t>
            </a:r>
            <a:r>
              <a:rPr lang="en-US" altLang="zh-CN" sz="2800" dirty="0"/>
              <a:t> [ </a:t>
            </a:r>
            <a:r>
              <a:rPr lang="en-US" altLang="zh-CN" sz="2800" b="1" dirty="0"/>
              <a:t>{</a:t>
            </a:r>
            <a:r>
              <a:rPr lang="en-US" altLang="zh-CN" sz="2800" dirty="0"/>
              <a:t> ] </a:t>
            </a:r>
            <a:r>
              <a:rPr lang="en-US" altLang="zh-CN" sz="2800" b="1" dirty="0"/>
              <a:t>end</a:t>
            </a:r>
            <a:r>
              <a:rPr lang="en-US" altLang="zh-CN" sz="2800" dirty="0"/>
              <a:t> [ </a:t>
            </a:r>
            <a:r>
              <a:rPr lang="en-US" altLang="zh-CN" sz="2800" b="1" dirty="0"/>
              <a:t>}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]</a:t>
            </a:r>
          </a:p>
          <a:p>
            <a:pPr lvl="1"/>
            <a:r>
              <a:rPr lang="en-US" altLang="zh-CN" sz="2400" dirty="0"/>
              <a:t>#define( $hello ) Hello $who #end #set( $who = "World!") $hello ## displays Hello World</a:t>
            </a:r>
            <a:r>
              <a:rPr lang="en-US" altLang="zh-CN" sz="2400" dirty="0" smtClean="0"/>
              <a:t>!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2944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2586</TotalTime>
  <Words>305</Words>
  <Application>Microsoft Office PowerPoint</Application>
  <PresentationFormat>全屏显示(4:3)</PresentationFormat>
  <Paragraphs>97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模块</vt:lpstr>
      <vt:lpstr>velocity</vt:lpstr>
      <vt:lpstr>通过Maven引入Velocity包</vt:lpstr>
      <vt:lpstr>让你的Spring MVC项目支持velocity模板引擎</vt:lpstr>
      <vt:lpstr>让你的Spring MVC项目支持velocity模板引擎</vt:lpstr>
      <vt:lpstr>Velocity Template Language</vt:lpstr>
      <vt:lpstr>Velocity Template Language</vt:lpstr>
      <vt:lpstr>Velocity Template Language</vt:lpstr>
      <vt:lpstr>Velocity Template Language</vt:lpstr>
      <vt:lpstr>Velocity Template Language</vt:lpstr>
      <vt:lpstr>Velocity macro</vt:lpstr>
      <vt:lpstr>注释&amp;原样输出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velocity</dc:title>
  <dc:creator>郭海</dc:creator>
  <cp:lastModifiedBy>郭海</cp:lastModifiedBy>
  <cp:revision>13</cp:revision>
  <dcterms:created xsi:type="dcterms:W3CDTF">2014-09-01T08:32:49Z</dcterms:created>
  <dcterms:modified xsi:type="dcterms:W3CDTF">2014-09-03T03:39:02Z</dcterms:modified>
</cp:coreProperties>
</file>