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9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30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1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3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1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81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7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0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5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DEAC-5EC2-4203-A6D2-16CD7FDC408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B694-D61D-4306-B210-E98BA14BB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3972"/>
            <a:ext cx="12271362" cy="789201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344400" cy="70104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latin typeface="Cooper Black" panose="0208090404030B020404" pitchFamily="18" charset="0"/>
              </a:rPr>
              <a:t>Super character</a:t>
            </a:r>
            <a:endParaRPr lang="ru-RU" sz="8000" b="1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Авторы</a:t>
            </a:r>
            <a:r>
              <a:rPr lang="en-US" b="1" dirty="0" smtClean="0"/>
              <a:t>:</a:t>
            </a:r>
            <a:r>
              <a:rPr lang="ru-RU" b="1" dirty="0" smtClean="0"/>
              <a:t> Андреева Алина, Попова Наташа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408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Введение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/>
              <a:t>Идея проекта </a:t>
            </a:r>
            <a:r>
              <a:rPr lang="ru-RU" sz="3000" dirty="0" smtClean="0"/>
              <a:t>состоит в том, чтобы люди могли отвлечься от повседневных дел и проблем, и провести время с удовольствием. Игра помогает развить воображение, моторику пальцев и быструю реакцию.</a:t>
            </a:r>
          </a:p>
          <a:p>
            <a:pPr marL="0" indent="0">
              <a:buNone/>
            </a:pPr>
            <a:r>
              <a:rPr lang="ru-RU" sz="3000" b="1" dirty="0" smtClean="0"/>
              <a:t>Проект</a:t>
            </a:r>
            <a:r>
              <a:rPr lang="ru-RU" sz="3000" dirty="0" smtClean="0"/>
              <a:t> создан для того, чтобы пользователи забавно проводили свободное время за прохождением игры.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1874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Описание реализации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class </a:t>
            </a:r>
            <a:r>
              <a:rPr lang="en-US" dirty="0" smtClean="0"/>
              <a:t>Background – </a:t>
            </a:r>
            <a:r>
              <a:rPr lang="ru-RU" dirty="0" smtClean="0"/>
              <a:t>создание фона игры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Level – </a:t>
            </a:r>
            <a:r>
              <a:rPr lang="ru-RU" dirty="0" smtClean="0"/>
              <a:t>создание уровней </a:t>
            </a:r>
            <a:endParaRPr lang="en-US" dirty="0" smtClean="0"/>
          </a:p>
          <a:p>
            <a:r>
              <a:rPr lang="en-US" b="1" dirty="0" smtClean="0"/>
              <a:t>class</a:t>
            </a:r>
            <a:r>
              <a:rPr lang="en-US" dirty="0" smtClean="0"/>
              <a:t> Tile</a:t>
            </a:r>
            <a:r>
              <a:rPr lang="ru-RU" dirty="0" smtClean="0"/>
              <a:t> – класс для создания блоков</a:t>
            </a:r>
            <a:endParaRPr lang="en-US" dirty="0" smtClean="0"/>
          </a:p>
          <a:p>
            <a:r>
              <a:rPr lang="en-US" b="1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Sprite</a:t>
            </a:r>
            <a:r>
              <a:rPr lang="ru-RU" dirty="0" smtClean="0"/>
              <a:t> – класс для создания спрайтов: ключа, сердца, кактуса</a:t>
            </a:r>
            <a:endParaRPr lang="en-US" dirty="0" smtClean="0"/>
          </a:p>
          <a:p>
            <a:r>
              <a:rPr lang="en-US" b="1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Player</a:t>
            </a:r>
            <a:r>
              <a:rPr lang="ru-RU" dirty="0" smtClean="0"/>
              <a:t> – класс для создания и перемещения игрока</a:t>
            </a:r>
            <a:endParaRPr lang="en-US" dirty="0" smtClean="0"/>
          </a:p>
          <a:p>
            <a:r>
              <a:rPr lang="en-US" b="1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CameraGroup</a:t>
            </a:r>
            <a:r>
              <a:rPr lang="ru-RU" dirty="0" smtClean="0"/>
              <a:t> – класс камеры, который нужен для отслеживания игрока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Технологии</a:t>
            </a:r>
            <a:r>
              <a:rPr lang="ru-RU" dirty="0" smtClean="0"/>
              <a:t>, которые использовались при реализации проекта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ru-RU" dirty="0" smtClean="0"/>
              <a:t>Язык программирования</a:t>
            </a:r>
            <a:r>
              <a:rPr lang="en-US" dirty="0" smtClean="0"/>
              <a:t>: </a:t>
            </a:r>
            <a:r>
              <a:rPr lang="en-US" b="1" dirty="0" smtClean="0"/>
              <a:t>Python</a:t>
            </a:r>
          </a:p>
          <a:p>
            <a:r>
              <a:rPr lang="en-US" b="1" dirty="0" smtClean="0"/>
              <a:t>Pygame</a:t>
            </a:r>
            <a:r>
              <a:rPr lang="en-US" dirty="0" smtClean="0"/>
              <a:t> - </a:t>
            </a:r>
            <a:r>
              <a:rPr lang="ru-RU" dirty="0" smtClean="0"/>
              <a:t>набор библиотек</a:t>
            </a:r>
            <a:r>
              <a:rPr lang="en-US" dirty="0" smtClean="0"/>
              <a:t> </a:t>
            </a:r>
            <a:r>
              <a:rPr lang="ru-RU" dirty="0" smtClean="0"/>
              <a:t>языка </a:t>
            </a:r>
            <a:r>
              <a:rPr lang="ru-RU" dirty="0"/>
              <a:t>программирования Python, предназначенный для написания компьютерных игр и мультимедиа -приложений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5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Заключение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Применили свои знания для работы с модулем </a:t>
            </a:r>
            <a:r>
              <a:rPr lang="en-US" sz="3000" dirty="0" smtClean="0"/>
              <a:t>Pygame.</a:t>
            </a:r>
            <a:endParaRPr lang="ru-RU" sz="3000" dirty="0" smtClean="0"/>
          </a:p>
          <a:p>
            <a:r>
              <a:rPr lang="ru-RU" sz="3000" dirty="0" smtClean="0"/>
              <a:t>В будущем можно доработать интерфейс приложения. Добавить новые уровни, преграды и возможности, чтобы поддержать интерес пользователей к игре.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010168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173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Cooper Black</vt:lpstr>
      <vt:lpstr>Open Sans Extrabold</vt:lpstr>
      <vt:lpstr>Тема Office</vt:lpstr>
      <vt:lpstr>Super character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Ы</dc:title>
  <dc:creator>Home</dc:creator>
  <cp:lastModifiedBy>Home</cp:lastModifiedBy>
  <cp:revision>8</cp:revision>
  <dcterms:created xsi:type="dcterms:W3CDTF">2024-01-16T09:33:13Z</dcterms:created>
  <dcterms:modified xsi:type="dcterms:W3CDTF">2024-01-16T11:31:49Z</dcterms:modified>
</cp:coreProperties>
</file>