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4CB26-FB65-B345-26BF-5F7414E4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98" y="1326600"/>
            <a:ext cx="5244684" cy="25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1A20B-E418-1F39-3B7A-644CF7814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06" y="1265507"/>
            <a:ext cx="4132394" cy="3735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58D53-F057-850F-0B4D-253EB9B5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2" y="1326600"/>
            <a:ext cx="3554687" cy="301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1AE1C-3A93-DE21-CE26-B84E9F0F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62" y="1177694"/>
            <a:ext cx="4670851" cy="3288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LENOVO</cp:lastModifiedBy>
  <cp:revision>7</cp:revision>
  <dcterms:created xsi:type="dcterms:W3CDTF">2023-03-20T10:47:14Z</dcterms:created>
  <dcterms:modified xsi:type="dcterms:W3CDTF">2023-03-20T09:18:30Z</dcterms:modified>
  <dc:language>en-US</dc:language>
</cp:coreProperties>
</file>