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300" d="100"/>
          <a:sy n="300" d="100"/>
        </p:scale>
        <p:origin x="-1598" y="-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141A-408C-439D-AC78-67398EF8F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DC5FB-B436-40CA-9444-5DA9FCF00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BB957-26C4-4543-B9C8-006D71AF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8F38E-85A2-4296-A01C-A0C04CE4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84359-3860-4FD6-A0D2-EB1185EF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8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E4437-9B9D-41E7-ABD6-B7CE781E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32EFB-94AA-4140-B65B-70B219D2A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F2221-28B8-4B1F-957C-FFABE2BA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2D8F6-7D2A-4C0A-B033-7A06E502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225FD-2C0A-455D-A873-D8FB9683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D76C1C-CF9D-4EFB-B5C6-BD4B9B299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B7B26-103B-46E5-A57A-4202AAEF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1A394-8D53-4A9B-A60D-9FE80F50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DA06E-9205-47FF-9A8E-ABC8BEDA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B9167-1896-4B67-A13F-7D726A14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79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B62F8-67D2-4E96-8E4B-8ADC91AE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B5941-B110-4059-BC69-A5595C53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AFE69-EFBF-4DD1-8853-244B1111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BF537-629B-4359-924C-39CB23E0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7E9C9-CCDD-4E56-A448-E735E78E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7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6FC9F-611B-4A34-9995-4D06E556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B0FEF-9F3F-4E58-A6C5-8C887957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F6626-236D-4A6A-AD99-23485ACE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CD61C-74F1-4CE3-9AC7-E24844F3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0E2E6-F37C-41DB-84E7-E362EAE5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2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5656F-FC47-4778-B3BC-6F053C31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19B84-F052-4FDB-B9B6-CB72F9368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5D647-BA8D-43AF-864E-0C1169F4F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FC69C-8F23-4F97-8804-CB73A06E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6A4D02-B91C-4C64-AC9F-4D9FE381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878BF-EFF2-47CF-8013-3A284B18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62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E52E1-8F5B-44AA-8529-DB3F6030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4461B-69C5-4EEF-B923-00ED1E29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850D35-2B5A-4A0D-B477-9AEA46F9E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543D48-FC45-44B0-8056-2C88637D3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D84F4F-393E-4CE9-9EE8-B091CE1B1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FAA8C1-D520-430F-B03C-2603B30A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279CA9-BF05-432F-B495-F657B0F3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7F9AE9-48AF-4599-8857-A3FD2721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7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2EC84-F91E-4FD1-AE54-DA31102F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7A288E-AA51-4449-BD1A-D7765E9B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C87013-82F6-4B6D-8BA5-067321A6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18867-AC68-43B8-9B74-1F739687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8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B20D11-BA17-4449-90E6-A5800ECC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E94F42-25F3-4025-BD4C-6B565ED8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A2B2F6-98D0-4665-B673-C149A327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0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D37F8-7228-4D36-87FA-D27B88FA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E0163-8D77-47AC-A9C8-DE84EC33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06FA0-2488-40C9-BA9C-A5DBB2A8B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4C885E-89E8-4B02-82EF-1E0C5F9E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EB789-82ED-4105-9041-B9E34FC9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1DBC3F-0F9F-4979-86E0-B0643417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9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91B54-AA13-4540-8E80-F7344E0E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44256E-BD23-41BE-BEB6-79068BEFB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0CF88-C41A-43B8-B34C-57490F099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C04DF-9F77-4246-8BC4-079A61D8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3955-20CC-49F9-8A66-C72C08FB88B4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16D41-C792-4077-B5CC-AACE8D68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331AA-FF09-45CF-A548-F71702CC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05DEF-0071-49A2-9F7D-77420831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BD48C-7F31-4695-BF72-755B7909F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B1C7D-D8C6-4510-8738-3BDB616CD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3955-20CC-49F9-8A66-C72C08FB88B4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E2DF3-E97F-4548-A177-FF9972D28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88738-621A-4ED3-8B1A-4A41B7218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B273-2D30-4636-B39C-5D9DB5ACB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0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72AC56C7-2C93-4BF8-8EA3-01A308515BA9}"/>
              </a:ext>
            </a:extLst>
          </p:cNvPr>
          <p:cNvSpPr/>
          <p:nvPr/>
        </p:nvSpPr>
        <p:spPr>
          <a:xfrm>
            <a:off x="29972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7EDCC96-B0D8-4024-92B8-1944C7545A12}"/>
              </a:ext>
            </a:extLst>
          </p:cNvPr>
          <p:cNvSpPr/>
          <p:nvPr/>
        </p:nvSpPr>
        <p:spPr>
          <a:xfrm>
            <a:off x="31496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FA4F6D8-727F-4944-BF3B-2C202B63D06C}"/>
              </a:ext>
            </a:extLst>
          </p:cNvPr>
          <p:cNvSpPr/>
          <p:nvPr/>
        </p:nvSpPr>
        <p:spPr>
          <a:xfrm>
            <a:off x="33020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2B1FCB6-C27F-4F83-A168-011138C14D23}"/>
              </a:ext>
            </a:extLst>
          </p:cNvPr>
          <p:cNvSpPr/>
          <p:nvPr/>
        </p:nvSpPr>
        <p:spPr>
          <a:xfrm>
            <a:off x="34544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66F47F2-EF88-4FC4-83DC-CCF16B8A33AF}"/>
              </a:ext>
            </a:extLst>
          </p:cNvPr>
          <p:cNvSpPr/>
          <p:nvPr/>
        </p:nvSpPr>
        <p:spPr>
          <a:xfrm>
            <a:off x="36068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107B8CDA-8585-43A0-8B92-8400976E69D4}"/>
              </a:ext>
            </a:extLst>
          </p:cNvPr>
          <p:cNvSpPr/>
          <p:nvPr/>
        </p:nvSpPr>
        <p:spPr>
          <a:xfrm>
            <a:off x="1010920" y="2349500"/>
            <a:ext cx="4752340" cy="165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FC71BDD-48BF-44D7-8EF8-AD15F8566147}"/>
              </a:ext>
            </a:extLst>
          </p:cNvPr>
          <p:cNvSpPr/>
          <p:nvPr/>
        </p:nvSpPr>
        <p:spPr>
          <a:xfrm>
            <a:off x="37592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59FCC0D-11A3-4FAD-AE2A-BC2989BC0B10}"/>
              </a:ext>
            </a:extLst>
          </p:cNvPr>
          <p:cNvSpPr/>
          <p:nvPr/>
        </p:nvSpPr>
        <p:spPr>
          <a:xfrm>
            <a:off x="2997200" y="2627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DB26454F-5322-4CE2-B3A6-8102C488673A}"/>
              </a:ext>
            </a:extLst>
          </p:cNvPr>
          <p:cNvSpPr/>
          <p:nvPr/>
        </p:nvSpPr>
        <p:spPr>
          <a:xfrm>
            <a:off x="3149600" y="26277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497D4955-D886-4903-BE3C-9AF9F554079B}"/>
              </a:ext>
            </a:extLst>
          </p:cNvPr>
          <p:cNvSpPr/>
          <p:nvPr/>
        </p:nvSpPr>
        <p:spPr>
          <a:xfrm>
            <a:off x="3302000" y="26277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C908D589-5A97-40DA-BE94-56A3F190F80B}"/>
              </a:ext>
            </a:extLst>
          </p:cNvPr>
          <p:cNvSpPr/>
          <p:nvPr/>
        </p:nvSpPr>
        <p:spPr>
          <a:xfrm>
            <a:off x="3454400" y="2627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5776D2B4-7436-4A7E-8978-EA4BA7DEB434}"/>
              </a:ext>
            </a:extLst>
          </p:cNvPr>
          <p:cNvSpPr/>
          <p:nvPr/>
        </p:nvSpPr>
        <p:spPr>
          <a:xfrm>
            <a:off x="3606800" y="26277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9D40F0A-AE82-423F-BE02-B01D5F34DE34}"/>
              </a:ext>
            </a:extLst>
          </p:cNvPr>
          <p:cNvSpPr/>
          <p:nvPr/>
        </p:nvSpPr>
        <p:spPr>
          <a:xfrm>
            <a:off x="3759200" y="26277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3A1D3174-DDB3-4027-AC80-AB3DCD240F81}"/>
              </a:ext>
            </a:extLst>
          </p:cNvPr>
          <p:cNvSpPr/>
          <p:nvPr/>
        </p:nvSpPr>
        <p:spPr>
          <a:xfrm>
            <a:off x="3002280" y="2818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F00FE0A-87D3-4FBF-8D71-9FE08C8545AA}"/>
              </a:ext>
            </a:extLst>
          </p:cNvPr>
          <p:cNvSpPr/>
          <p:nvPr/>
        </p:nvSpPr>
        <p:spPr>
          <a:xfrm>
            <a:off x="3154680" y="28182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978B2232-9252-4D10-9701-DA62AC595428}"/>
              </a:ext>
            </a:extLst>
          </p:cNvPr>
          <p:cNvSpPr/>
          <p:nvPr/>
        </p:nvSpPr>
        <p:spPr>
          <a:xfrm>
            <a:off x="3307080" y="2818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848F15AC-5EB1-4ADB-94B4-F35F9C56EFBE}"/>
              </a:ext>
            </a:extLst>
          </p:cNvPr>
          <p:cNvSpPr/>
          <p:nvPr/>
        </p:nvSpPr>
        <p:spPr>
          <a:xfrm>
            <a:off x="3459480" y="2818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BF89CBD8-780C-4A2E-959A-89731C30E79F}"/>
              </a:ext>
            </a:extLst>
          </p:cNvPr>
          <p:cNvSpPr/>
          <p:nvPr/>
        </p:nvSpPr>
        <p:spPr>
          <a:xfrm>
            <a:off x="3611880" y="28182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C180D63-470C-4942-BD27-EF04CD0B5117}"/>
              </a:ext>
            </a:extLst>
          </p:cNvPr>
          <p:cNvSpPr/>
          <p:nvPr/>
        </p:nvSpPr>
        <p:spPr>
          <a:xfrm>
            <a:off x="3764280" y="2818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84DAB968-F039-490A-85B2-C33CEBBA1D7A}"/>
              </a:ext>
            </a:extLst>
          </p:cNvPr>
          <p:cNvSpPr/>
          <p:nvPr/>
        </p:nvSpPr>
        <p:spPr>
          <a:xfrm>
            <a:off x="3002280" y="30087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29B999C-991E-4D22-97FA-CB278D065C9C}"/>
              </a:ext>
            </a:extLst>
          </p:cNvPr>
          <p:cNvSpPr/>
          <p:nvPr/>
        </p:nvSpPr>
        <p:spPr>
          <a:xfrm>
            <a:off x="3154680" y="30087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518FCA1-8F67-4217-8112-13A2D234C5F8}"/>
              </a:ext>
            </a:extLst>
          </p:cNvPr>
          <p:cNvSpPr/>
          <p:nvPr/>
        </p:nvSpPr>
        <p:spPr>
          <a:xfrm>
            <a:off x="3307080" y="3008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3EA68882-7FF6-4FD9-B742-92D8AFD99235}"/>
              </a:ext>
            </a:extLst>
          </p:cNvPr>
          <p:cNvSpPr/>
          <p:nvPr/>
        </p:nvSpPr>
        <p:spPr>
          <a:xfrm>
            <a:off x="3459480" y="30087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3EDC45C7-FC79-4A75-9B82-EF388AC7B2D0}"/>
              </a:ext>
            </a:extLst>
          </p:cNvPr>
          <p:cNvSpPr/>
          <p:nvPr/>
        </p:nvSpPr>
        <p:spPr>
          <a:xfrm>
            <a:off x="3611880" y="30087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F49239A6-67F3-4151-A8DB-73921B448460}"/>
              </a:ext>
            </a:extLst>
          </p:cNvPr>
          <p:cNvSpPr/>
          <p:nvPr/>
        </p:nvSpPr>
        <p:spPr>
          <a:xfrm>
            <a:off x="3764280" y="3008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E55CB795-4A68-4528-AA60-AE820E4872D5}"/>
              </a:ext>
            </a:extLst>
          </p:cNvPr>
          <p:cNvSpPr/>
          <p:nvPr/>
        </p:nvSpPr>
        <p:spPr>
          <a:xfrm>
            <a:off x="2997200" y="3584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0DBB3E6C-05B1-4BA7-B2D5-59C9C29DE6FC}"/>
              </a:ext>
            </a:extLst>
          </p:cNvPr>
          <p:cNvSpPr/>
          <p:nvPr/>
        </p:nvSpPr>
        <p:spPr>
          <a:xfrm>
            <a:off x="3149600" y="3584555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522A8AA4-5DB3-4E36-8949-24072183BD9E}"/>
              </a:ext>
            </a:extLst>
          </p:cNvPr>
          <p:cNvSpPr/>
          <p:nvPr/>
        </p:nvSpPr>
        <p:spPr>
          <a:xfrm>
            <a:off x="3302000" y="3584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83134993-9A3F-4523-8EFC-A5DE9F123AA5}"/>
              </a:ext>
            </a:extLst>
          </p:cNvPr>
          <p:cNvSpPr/>
          <p:nvPr/>
        </p:nvSpPr>
        <p:spPr>
          <a:xfrm>
            <a:off x="3454400" y="3584555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A407DBC5-1BAF-4AC1-8BCD-76926782FAAE}"/>
              </a:ext>
            </a:extLst>
          </p:cNvPr>
          <p:cNvSpPr/>
          <p:nvPr/>
        </p:nvSpPr>
        <p:spPr>
          <a:xfrm>
            <a:off x="3606800" y="3584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42A6AD7C-E7F7-4F8D-823A-C8B53A318CAF}"/>
              </a:ext>
            </a:extLst>
          </p:cNvPr>
          <p:cNvSpPr/>
          <p:nvPr/>
        </p:nvSpPr>
        <p:spPr>
          <a:xfrm>
            <a:off x="3759200" y="3584555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CA1F9F3F-DB3A-455A-891D-5EA3B448F144}"/>
              </a:ext>
            </a:extLst>
          </p:cNvPr>
          <p:cNvSpPr/>
          <p:nvPr/>
        </p:nvSpPr>
        <p:spPr>
          <a:xfrm>
            <a:off x="2997200" y="37750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56D36293-FDEC-40FA-81B0-F397A3011E90}"/>
              </a:ext>
            </a:extLst>
          </p:cNvPr>
          <p:cNvSpPr/>
          <p:nvPr/>
        </p:nvSpPr>
        <p:spPr>
          <a:xfrm>
            <a:off x="3149600" y="37750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8C0FB87B-438B-43F8-A26B-0F9F953E4CE5}"/>
              </a:ext>
            </a:extLst>
          </p:cNvPr>
          <p:cNvSpPr/>
          <p:nvPr/>
        </p:nvSpPr>
        <p:spPr>
          <a:xfrm>
            <a:off x="3302000" y="37750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4F0C705D-9142-4C4B-BEC6-1813E5379554}"/>
              </a:ext>
            </a:extLst>
          </p:cNvPr>
          <p:cNvSpPr/>
          <p:nvPr/>
        </p:nvSpPr>
        <p:spPr>
          <a:xfrm>
            <a:off x="3454400" y="37750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38537986-6B01-4CBE-B1EE-C5E2A14746EA}"/>
              </a:ext>
            </a:extLst>
          </p:cNvPr>
          <p:cNvSpPr/>
          <p:nvPr/>
        </p:nvSpPr>
        <p:spPr>
          <a:xfrm>
            <a:off x="3606800" y="37750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A524993E-68D4-4EE4-82E2-929CCAE5EF07}"/>
              </a:ext>
            </a:extLst>
          </p:cNvPr>
          <p:cNvSpPr/>
          <p:nvPr/>
        </p:nvSpPr>
        <p:spPr>
          <a:xfrm>
            <a:off x="3759200" y="37750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63AC0905-DADE-4697-A8D9-4C35018B40F9}"/>
              </a:ext>
            </a:extLst>
          </p:cNvPr>
          <p:cNvSpPr/>
          <p:nvPr/>
        </p:nvSpPr>
        <p:spPr>
          <a:xfrm>
            <a:off x="2997200" y="3203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DAD42D3-8E60-47E0-BC98-9B55E2E2F4B7}"/>
              </a:ext>
            </a:extLst>
          </p:cNvPr>
          <p:cNvSpPr/>
          <p:nvPr/>
        </p:nvSpPr>
        <p:spPr>
          <a:xfrm>
            <a:off x="3149600" y="3203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66DA2460-AC86-40EC-AD41-22EA273E8DA4}"/>
              </a:ext>
            </a:extLst>
          </p:cNvPr>
          <p:cNvSpPr/>
          <p:nvPr/>
        </p:nvSpPr>
        <p:spPr>
          <a:xfrm>
            <a:off x="3302000" y="3203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C8D78156-A01D-4972-8A41-A571A46C35B1}"/>
              </a:ext>
            </a:extLst>
          </p:cNvPr>
          <p:cNvSpPr/>
          <p:nvPr/>
        </p:nvSpPr>
        <p:spPr>
          <a:xfrm>
            <a:off x="3454400" y="3203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AB253261-3119-4B23-903C-915BFBDA0144}"/>
              </a:ext>
            </a:extLst>
          </p:cNvPr>
          <p:cNvSpPr/>
          <p:nvPr/>
        </p:nvSpPr>
        <p:spPr>
          <a:xfrm>
            <a:off x="3606800" y="3203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F56643DC-4693-4AA7-88EF-9FCC45D3DC87}"/>
              </a:ext>
            </a:extLst>
          </p:cNvPr>
          <p:cNvSpPr/>
          <p:nvPr/>
        </p:nvSpPr>
        <p:spPr>
          <a:xfrm>
            <a:off x="3759200" y="320355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46898649-72C7-434C-9008-A9F286D63962}"/>
              </a:ext>
            </a:extLst>
          </p:cNvPr>
          <p:cNvSpPr/>
          <p:nvPr/>
        </p:nvSpPr>
        <p:spPr>
          <a:xfrm>
            <a:off x="2994660" y="3396595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7DA71CEC-DA38-474B-B079-A625D99EB620}"/>
              </a:ext>
            </a:extLst>
          </p:cNvPr>
          <p:cNvSpPr/>
          <p:nvPr/>
        </p:nvSpPr>
        <p:spPr>
          <a:xfrm>
            <a:off x="3147060" y="339659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C71E5232-8738-4A83-A499-EE0BA7F94773}"/>
              </a:ext>
            </a:extLst>
          </p:cNvPr>
          <p:cNvSpPr/>
          <p:nvPr/>
        </p:nvSpPr>
        <p:spPr>
          <a:xfrm>
            <a:off x="3299460" y="3396595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F35E2E6C-35A5-4175-98EA-A4C2AA6EF753}"/>
              </a:ext>
            </a:extLst>
          </p:cNvPr>
          <p:cNvSpPr/>
          <p:nvPr/>
        </p:nvSpPr>
        <p:spPr>
          <a:xfrm>
            <a:off x="3451860" y="339659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3AB9D4D4-C9D1-4D59-A742-AEB5A606F0CE}"/>
              </a:ext>
            </a:extLst>
          </p:cNvPr>
          <p:cNvSpPr/>
          <p:nvPr/>
        </p:nvSpPr>
        <p:spPr>
          <a:xfrm>
            <a:off x="3604260" y="3396595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3A948DB9-E949-4121-ABDC-8F80A28162ED}"/>
              </a:ext>
            </a:extLst>
          </p:cNvPr>
          <p:cNvSpPr/>
          <p:nvPr/>
        </p:nvSpPr>
        <p:spPr>
          <a:xfrm>
            <a:off x="3756660" y="3396595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9809B20B-3E51-41FA-AE6D-819DD7D82C8C}"/>
              </a:ext>
            </a:extLst>
          </p:cNvPr>
          <p:cNvSpPr txBox="1"/>
          <p:nvPr/>
        </p:nvSpPr>
        <p:spPr>
          <a:xfrm>
            <a:off x="2572602" y="2410936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gap=6</a:t>
            </a:r>
            <a:endParaRPr lang="zh-CN" altLang="en-US" sz="600" dirty="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73C28BCE-556A-4C34-843B-C404EF7C6F3C}"/>
              </a:ext>
            </a:extLst>
          </p:cNvPr>
          <p:cNvSpPr txBox="1"/>
          <p:nvPr/>
        </p:nvSpPr>
        <p:spPr>
          <a:xfrm>
            <a:off x="2572602" y="2606655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gap=3</a:t>
            </a:r>
            <a:endParaRPr lang="zh-CN" altLang="en-US" sz="600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FCCAA927-5D6A-49B9-B557-E9B5773C38E6}"/>
              </a:ext>
            </a:extLst>
          </p:cNvPr>
          <p:cNvSpPr txBox="1"/>
          <p:nvPr/>
        </p:nvSpPr>
        <p:spPr>
          <a:xfrm>
            <a:off x="2572602" y="280148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gap=3</a:t>
            </a:r>
            <a:endParaRPr lang="zh-CN" altLang="en-US" sz="600" dirty="0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ABA8459-AA49-4EE1-B785-4FD352DA91E5}"/>
              </a:ext>
            </a:extLst>
          </p:cNvPr>
          <p:cNvSpPr txBox="1"/>
          <p:nvPr/>
        </p:nvSpPr>
        <p:spPr>
          <a:xfrm>
            <a:off x="2572602" y="2982436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gap=3</a:t>
            </a:r>
            <a:endParaRPr lang="zh-CN" altLang="en-US" sz="600" dirty="0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30306B24-1DDE-4306-BA90-9ACA325BB151}"/>
              </a:ext>
            </a:extLst>
          </p:cNvPr>
          <p:cNvSpPr txBox="1"/>
          <p:nvPr/>
        </p:nvSpPr>
        <p:spPr>
          <a:xfrm>
            <a:off x="2564982" y="3177262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gap=3</a:t>
            </a:r>
            <a:endParaRPr lang="zh-CN" altLang="en-US" sz="600" dirty="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CAC625FB-DBBE-4D08-9844-3763A49B1AC0}"/>
              </a:ext>
            </a:extLst>
          </p:cNvPr>
          <p:cNvSpPr txBox="1"/>
          <p:nvPr/>
        </p:nvSpPr>
        <p:spPr>
          <a:xfrm>
            <a:off x="2570062" y="337298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gap=2</a:t>
            </a:r>
            <a:endParaRPr lang="zh-CN" altLang="en-US" sz="600" dirty="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2516969A-670C-4860-918D-30BFB1EAC386}"/>
              </a:ext>
            </a:extLst>
          </p:cNvPr>
          <p:cNvSpPr txBox="1"/>
          <p:nvPr/>
        </p:nvSpPr>
        <p:spPr>
          <a:xfrm>
            <a:off x="2572602" y="3562588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gap=2</a:t>
            </a:r>
            <a:endParaRPr lang="zh-CN" altLang="en-US" sz="600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9A5185A1-E83D-4584-885B-69AB559DE312}"/>
              </a:ext>
            </a:extLst>
          </p:cNvPr>
          <p:cNvSpPr txBox="1"/>
          <p:nvPr/>
        </p:nvSpPr>
        <p:spPr>
          <a:xfrm>
            <a:off x="2572602" y="3747254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gap=1</a:t>
            </a:r>
            <a:endParaRPr lang="zh-CN" altLang="en-US" sz="600" dirty="0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5461EF84-7889-4358-8C4C-E9798D4BB85B}"/>
              </a:ext>
            </a:extLst>
          </p:cNvPr>
          <p:cNvSpPr txBox="1"/>
          <p:nvPr/>
        </p:nvSpPr>
        <p:spPr>
          <a:xfrm>
            <a:off x="916940" y="412242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希尔排序</a:t>
            </a:r>
          </a:p>
        </p:txBody>
      </p:sp>
    </p:spTree>
    <p:extLst>
      <p:ext uri="{BB962C8B-B14F-4D97-AF65-F5344CB8AC3E}">
        <p14:creationId xmlns:p14="http://schemas.microsoft.com/office/powerpoint/2010/main" val="236843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72AC56C7-2C93-4BF8-8EA3-01A308515BA9}"/>
              </a:ext>
            </a:extLst>
          </p:cNvPr>
          <p:cNvSpPr/>
          <p:nvPr/>
        </p:nvSpPr>
        <p:spPr>
          <a:xfrm>
            <a:off x="29972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7EDCC96-B0D8-4024-92B8-1944C7545A12}"/>
              </a:ext>
            </a:extLst>
          </p:cNvPr>
          <p:cNvSpPr/>
          <p:nvPr/>
        </p:nvSpPr>
        <p:spPr>
          <a:xfrm>
            <a:off x="31496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FA4F6D8-727F-4944-BF3B-2C202B63D06C}"/>
              </a:ext>
            </a:extLst>
          </p:cNvPr>
          <p:cNvSpPr/>
          <p:nvPr/>
        </p:nvSpPr>
        <p:spPr>
          <a:xfrm>
            <a:off x="33020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2B1FCB6-C27F-4F83-A168-011138C14D23}"/>
              </a:ext>
            </a:extLst>
          </p:cNvPr>
          <p:cNvSpPr/>
          <p:nvPr/>
        </p:nvSpPr>
        <p:spPr>
          <a:xfrm>
            <a:off x="34544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66F47F2-EF88-4FC4-83DC-CCF16B8A33AF}"/>
              </a:ext>
            </a:extLst>
          </p:cNvPr>
          <p:cNvSpPr/>
          <p:nvPr/>
        </p:nvSpPr>
        <p:spPr>
          <a:xfrm>
            <a:off x="36068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107B8CDA-8585-43A0-8B92-8400976E69D4}"/>
              </a:ext>
            </a:extLst>
          </p:cNvPr>
          <p:cNvSpPr/>
          <p:nvPr/>
        </p:nvSpPr>
        <p:spPr>
          <a:xfrm>
            <a:off x="1010920" y="2349500"/>
            <a:ext cx="4752340" cy="107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FC71BDD-48BF-44D7-8EF8-AD15F8566147}"/>
              </a:ext>
            </a:extLst>
          </p:cNvPr>
          <p:cNvSpPr/>
          <p:nvPr/>
        </p:nvSpPr>
        <p:spPr>
          <a:xfrm>
            <a:off x="3759200" y="2437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59FCC0D-11A3-4FAD-AE2A-BC2989BC0B10}"/>
              </a:ext>
            </a:extLst>
          </p:cNvPr>
          <p:cNvSpPr/>
          <p:nvPr/>
        </p:nvSpPr>
        <p:spPr>
          <a:xfrm>
            <a:off x="2997200" y="2627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DB26454F-5322-4CE2-B3A6-8102C488673A}"/>
              </a:ext>
            </a:extLst>
          </p:cNvPr>
          <p:cNvSpPr/>
          <p:nvPr/>
        </p:nvSpPr>
        <p:spPr>
          <a:xfrm>
            <a:off x="3149600" y="26277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497D4955-D886-4903-BE3C-9AF9F554079B}"/>
              </a:ext>
            </a:extLst>
          </p:cNvPr>
          <p:cNvSpPr/>
          <p:nvPr/>
        </p:nvSpPr>
        <p:spPr>
          <a:xfrm>
            <a:off x="3302000" y="26277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C908D589-5A97-40DA-BE94-56A3F190F80B}"/>
              </a:ext>
            </a:extLst>
          </p:cNvPr>
          <p:cNvSpPr/>
          <p:nvPr/>
        </p:nvSpPr>
        <p:spPr>
          <a:xfrm>
            <a:off x="3454400" y="2627729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5776D2B4-7436-4A7E-8978-EA4BA7DEB434}"/>
              </a:ext>
            </a:extLst>
          </p:cNvPr>
          <p:cNvSpPr/>
          <p:nvPr/>
        </p:nvSpPr>
        <p:spPr>
          <a:xfrm>
            <a:off x="3606800" y="26277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9D40F0A-AE82-423F-BE02-B01D5F34DE34}"/>
              </a:ext>
            </a:extLst>
          </p:cNvPr>
          <p:cNvSpPr/>
          <p:nvPr/>
        </p:nvSpPr>
        <p:spPr>
          <a:xfrm>
            <a:off x="3759200" y="2627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3A1D3174-DDB3-4027-AC80-AB3DCD240F81}"/>
              </a:ext>
            </a:extLst>
          </p:cNvPr>
          <p:cNvSpPr/>
          <p:nvPr/>
        </p:nvSpPr>
        <p:spPr>
          <a:xfrm>
            <a:off x="3002280" y="2818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F00FE0A-87D3-4FBF-8D71-9FE08C8545AA}"/>
              </a:ext>
            </a:extLst>
          </p:cNvPr>
          <p:cNvSpPr/>
          <p:nvPr/>
        </p:nvSpPr>
        <p:spPr>
          <a:xfrm>
            <a:off x="3154680" y="28182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978B2232-9252-4D10-9701-DA62AC595428}"/>
              </a:ext>
            </a:extLst>
          </p:cNvPr>
          <p:cNvSpPr/>
          <p:nvPr/>
        </p:nvSpPr>
        <p:spPr>
          <a:xfrm>
            <a:off x="3307080" y="2818229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848F15AC-5EB1-4ADB-94B4-F35F9C56EFBE}"/>
              </a:ext>
            </a:extLst>
          </p:cNvPr>
          <p:cNvSpPr/>
          <p:nvPr/>
        </p:nvSpPr>
        <p:spPr>
          <a:xfrm>
            <a:off x="3459480" y="2818229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BF89CBD8-780C-4A2E-959A-89731C30E79F}"/>
              </a:ext>
            </a:extLst>
          </p:cNvPr>
          <p:cNvSpPr/>
          <p:nvPr/>
        </p:nvSpPr>
        <p:spPr>
          <a:xfrm>
            <a:off x="3611880" y="28182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C180D63-470C-4942-BD27-EF04CD0B5117}"/>
              </a:ext>
            </a:extLst>
          </p:cNvPr>
          <p:cNvSpPr/>
          <p:nvPr/>
        </p:nvSpPr>
        <p:spPr>
          <a:xfrm>
            <a:off x="3764280" y="2818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84DAB968-F039-490A-85B2-C33CEBBA1D7A}"/>
              </a:ext>
            </a:extLst>
          </p:cNvPr>
          <p:cNvSpPr/>
          <p:nvPr/>
        </p:nvSpPr>
        <p:spPr>
          <a:xfrm>
            <a:off x="3002280" y="30087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29B999C-991E-4D22-97FA-CB278D065C9C}"/>
              </a:ext>
            </a:extLst>
          </p:cNvPr>
          <p:cNvSpPr/>
          <p:nvPr/>
        </p:nvSpPr>
        <p:spPr>
          <a:xfrm>
            <a:off x="3154680" y="30087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518FCA1-8F67-4217-8112-13A2D234C5F8}"/>
              </a:ext>
            </a:extLst>
          </p:cNvPr>
          <p:cNvSpPr/>
          <p:nvPr/>
        </p:nvSpPr>
        <p:spPr>
          <a:xfrm>
            <a:off x="3307080" y="3008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3EA68882-7FF6-4FD9-B742-92D8AFD99235}"/>
              </a:ext>
            </a:extLst>
          </p:cNvPr>
          <p:cNvSpPr/>
          <p:nvPr/>
        </p:nvSpPr>
        <p:spPr>
          <a:xfrm>
            <a:off x="3459480" y="3008729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3EDC45C7-FC79-4A75-9B82-EF388AC7B2D0}"/>
              </a:ext>
            </a:extLst>
          </p:cNvPr>
          <p:cNvSpPr/>
          <p:nvPr/>
        </p:nvSpPr>
        <p:spPr>
          <a:xfrm>
            <a:off x="3611880" y="30087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F49239A6-67F3-4151-A8DB-73921B448460}"/>
              </a:ext>
            </a:extLst>
          </p:cNvPr>
          <p:cNvSpPr/>
          <p:nvPr/>
        </p:nvSpPr>
        <p:spPr>
          <a:xfrm>
            <a:off x="3764280" y="3008729"/>
            <a:ext cx="132080" cy="132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5461EF84-7889-4358-8C4C-E9798D4BB85B}"/>
              </a:ext>
            </a:extLst>
          </p:cNvPr>
          <p:cNvSpPr txBox="1"/>
          <p:nvPr/>
        </p:nvSpPr>
        <p:spPr>
          <a:xfrm>
            <a:off x="916940" y="412242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选择排序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308B435-5881-4FE4-B340-0C2DF64516BC}"/>
              </a:ext>
            </a:extLst>
          </p:cNvPr>
          <p:cNvSpPr/>
          <p:nvPr/>
        </p:nvSpPr>
        <p:spPr>
          <a:xfrm>
            <a:off x="2997200" y="3199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44CC3C4-8446-4B01-9003-20F7A23C38B3}"/>
              </a:ext>
            </a:extLst>
          </p:cNvPr>
          <p:cNvSpPr/>
          <p:nvPr/>
        </p:nvSpPr>
        <p:spPr>
          <a:xfrm>
            <a:off x="3149600" y="3199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33B529E-CF8B-4760-A958-8DDCD2CD904B}"/>
              </a:ext>
            </a:extLst>
          </p:cNvPr>
          <p:cNvSpPr/>
          <p:nvPr/>
        </p:nvSpPr>
        <p:spPr>
          <a:xfrm>
            <a:off x="3302000" y="3199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329F30F-709D-4F16-BFCB-87B008F9F309}"/>
              </a:ext>
            </a:extLst>
          </p:cNvPr>
          <p:cNvSpPr/>
          <p:nvPr/>
        </p:nvSpPr>
        <p:spPr>
          <a:xfrm>
            <a:off x="3454400" y="3199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7</a:t>
            </a:r>
            <a:endParaRPr lang="zh-CN" altLang="en-US" sz="8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46FE6B5-FD1B-4B2F-BF17-31296F8BBC1C}"/>
              </a:ext>
            </a:extLst>
          </p:cNvPr>
          <p:cNvSpPr/>
          <p:nvPr/>
        </p:nvSpPr>
        <p:spPr>
          <a:xfrm>
            <a:off x="3606800" y="3199229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597FB05-21A5-45CD-B624-10BDC5D28034}"/>
              </a:ext>
            </a:extLst>
          </p:cNvPr>
          <p:cNvSpPr/>
          <p:nvPr/>
        </p:nvSpPr>
        <p:spPr>
          <a:xfrm>
            <a:off x="3759200" y="3199229"/>
            <a:ext cx="132080" cy="132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6553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72AC56C7-2C93-4BF8-8EA3-01A308515BA9}"/>
              </a:ext>
            </a:extLst>
          </p:cNvPr>
          <p:cNvSpPr/>
          <p:nvPr/>
        </p:nvSpPr>
        <p:spPr>
          <a:xfrm>
            <a:off x="4334283" y="3265063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7EDCC96-B0D8-4024-92B8-1944C7545A12}"/>
              </a:ext>
            </a:extLst>
          </p:cNvPr>
          <p:cNvSpPr/>
          <p:nvPr/>
        </p:nvSpPr>
        <p:spPr>
          <a:xfrm>
            <a:off x="4486683" y="3265063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FA4F6D8-727F-4944-BF3B-2C202B63D06C}"/>
              </a:ext>
            </a:extLst>
          </p:cNvPr>
          <p:cNvSpPr/>
          <p:nvPr/>
        </p:nvSpPr>
        <p:spPr>
          <a:xfrm>
            <a:off x="4639083" y="3265063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2B1FCB6-C27F-4F83-A168-011138C14D23}"/>
              </a:ext>
            </a:extLst>
          </p:cNvPr>
          <p:cNvSpPr/>
          <p:nvPr/>
        </p:nvSpPr>
        <p:spPr>
          <a:xfrm>
            <a:off x="4791483" y="3265063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66F47F2-EF88-4FC4-83DC-CCF16B8A33AF}"/>
              </a:ext>
            </a:extLst>
          </p:cNvPr>
          <p:cNvSpPr/>
          <p:nvPr/>
        </p:nvSpPr>
        <p:spPr>
          <a:xfrm>
            <a:off x="4943883" y="3265063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107B8CDA-8585-43A0-8B92-8400976E69D4}"/>
              </a:ext>
            </a:extLst>
          </p:cNvPr>
          <p:cNvSpPr/>
          <p:nvPr/>
        </p:nvSpPr>
        <p:spPr>
          <a:xfrm>
            <a:off x="1010920" y="2349500"/>
            <a:ext cx="4752340" cy="1996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FC71BDD-48BF-44D7-8EF8-AD15F8566147}"/>
              </a:ext>
            </a:extLst>
          </p:cNvPr>
          <p:cNvSpPr/>
          <p:nvPr/>
        </p:nvSpPr>
        <p:spPr>
          <a:xfrm>
            <a:off x="5096283" y="3265063"/>
            <a:ext cx="132080" cy="132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59FCC0D-11A3-4FAD-AE2A-BC2989BC0B10}"/>
              </a:ext>
            </a:extLst>
          </p:cNvPr>
          <p:cNvSpPr/>
          <p:nvPr/>
        </p:nvSpPr>
        <p:spPr>
          <a:xfrm>
            <a:off x="4334283" y="3455563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DB26454F-5322-4CE2-B3A6-8102C488673A}"/>
              </a:ext>
            </a:extLst>
          </p:cNvPr>
          <p:cNvSpPr/>
          <p:nvPr/>
        </p:nvSpPr>
        <p:spPr>
          <a:xfrm>
            <a:off x="4486683" y="3455563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497D4955-D886-4903-BE3C-9AF9F554079B}"/>
              </a:ext>
            </a:extLst>
          </p:cNvPr>
          <p:cNvSpPr/>
          <p:nvPr/>
        </p:nvSpPr>
        <p:spPr>
          <a:xfrm>
            <a:off x="4639083" y="3455563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C908D589-5A97-40DA-BE94-56A3F190F80B}"/>
              </a:ext>
            </a:extLst>
          </p:cNvPr>
          <p:cNvSpPr/>
          <p:nvPr/>
        </p:nvSpPr>
        <p:spPr>
          <a:xfrm>
            <a:off x="4791483" y="3455563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5776D2B4-7436-4A7E-8978-EA4BA7DEB434}"/>
              </a:ext>
            </a:extLst>
          </p:cNvPr>
          <p:cNvSpPr/>
          <p:nvPr/>
        </p:nvSpPr>
        <p:spPr>
          <a:xfrm>
            <a:off x="4943883" y="3455563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9D40F0A-AE82-423F-BE02-B01D5F34DE34}"/>
              </a:ext>
            </a:extLst>
          </p:cNvPr>
          <p:cNvSpPr/>
          <p:nvPr/>
        </p:nvSpPr>
        <p:spPr>
          <a:xfrm>
            <a:off x="5096283" y="3455563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3A1D3174-DDB3-4027-AC80-AB3DCD240F81}"/>
              </a:ext>
            </a:extLst>
          </p:cNvPr>
          <p:cNvSpPr/>
          <p:nvPr/>
        </p:nvSpPr>
        <p:spPr>
          <a:xfrm>
            <a:off x="4339363" y="3646063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F00FE0A-87D3-4FBF-8D71-9FE08C8545AA}"/>
              </a:ext>
            </a:extLst>
          </p:cNvPr>
          <p:cNvSpPr/>
          <p:nvPr/>
        </p:nvSpPr>
        <p:spPr>
          <a:xfrm>
            <a:off x="4491763" y="3646063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978B2232-9252-4D10-9701-DA62AC595428}"/>
              </a:ext>
            </a:extLst>
          </p:cNvPr>
          <p:cNvSpPr/>
          <p:nvPr/>
        </p:nvSpPr>
        <p:spPr>
          <a:xfrm>
            <a:off x="4644163" y="3646063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848F15AC-5EB1-4ADB-94B4-F35F9C56EFBE}"/>
              </a:ext>
            </a:extLst>
          </p:cNvPr>
          <p:cNvSpPr/>
          <p:nvPr/>
        </p:nvSpPr>
        <p:spPr>
          <a:xfrm>
            <a:off x="4796563" y="3646063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BF89CBD8-780C-4A2E-959A-89731C30E79F}"/>
              </a:ext>
            </a:extLst>
          </p:cNvPr>
          <p:cNvSpPr/>
          <p:nvPr/>
        </p:nvSpPr>
        <p:spPr>
          <a:xfrm>
            <a:off x="4948963" y="3646063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C180D63-470C-4942-BD27-EF04CD0B5117}"/>
              </a:ext>
            </a:extLst>
          </p:cNvPr>
          <p:cNvSpPr/>
          <p:nvPr/>
        </p:nvSpPr>
        <p:spPr>
          <a:xfrm>
            <a:off x="5101363" y="3646063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84DAB968-F039-490A-85B2-C33CEBBA1D7A}"/>
              </a:ext>
            </a:extLst>
          </p:cNvPr>
          <p:cNvSpPr/>
          <p:nvPr/>
        </p:nvSpPr>
        <p:spPr>
          <a:xfrm>
            <a:off x="4339363" y="3836563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29B999C-991E-4D22-97FA-CB278D065C9C}"/>
              </a:ext>
            </a:extLst>
          </p:cNvPr>
          <p:cNvSpPr/>
          <p:nvPr/>
        </p:nvSpPr>
        <p:spPr>
          <a:xfrm>
            <a:off x="4491763" y="3836563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518FCA1-8F67-4217-8112-13A2D234C5F8}"/>
              </a:ext>
            </a:extLst>
          </p:cNvPr>
          <p:cNvSpPr/>
          <p:nvPr/>
        </p:nvSpPr>
        <p:spPr>
          <a:xfrm>
            <a:off x="4644163" y="3836563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3EA68882-7FF6-4FD9-B742-92D8AFD99235}"/>
              </a:ext>
            </a:extLst>
          </p:cNvPr>
          <p:cNvSpPr/>
          <p:nvPr/>
        </p:nvSpPr>
        <p:spPr>
          <a:xfrm>
            <a:off x="4796563" y="3836563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3EDC45C7-FC79-4A75-9B82-EF388AC7B2D0}"/>
              </a:ext>
            </a:extLst>
          </p:cNvPr>
          <p:cNvSpPr/>
          <p:nvPr/>
        </p:nvSpPr>
        <p:spPr>
          <a:xfrm>
            <a:off x="4948963" y="3836563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F49239A6-67F3-4151-A8DB-73921B448460}"/>
              </a:ext>
            </a:extLst>
          </p:cNvPr>
          <p:cNvSpPr/>
          <p:nvPr/>
        </p:nvSpPr>
        <p:spPr>
          <a:xfrm>
            <a:off x="5101363" y="3836563"/>
            <a:ext cx="132080" cy="132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5461EF84-7889-4358-8C4C-E9798D4BB85B}"/>
              </a:ext>
            </a:extLst>
          </p:cNvPr>
          <p:cNvSpPr txBox="1"/>
          <p:nvPr/>
        </p:nvSpPr>
        <p:spPr>
          <a:xfrm>
            <a:off x="915633" y="4799268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堆排序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308B435-5881-4FE4-B340-0C2DF64516BC}"/>
              </a:ext>
            </a:extLst>
          </p:cNvPr>
          <p:cNvSpPr/>
          <p:nvPr/>
        </p:nvSpPr>
        <p:spPr>
          <a:xfrm>
            <a:off x="4334283" y="4027063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44CC3C4-8446-4B01-9003-20F7A23C38B3}"/>
              </a:ext>
            </a:extLst>
          </p:cNvPr>
          <p:cNvSpPr/>
          <p:nvPr/>
        </p:nvSpPr>
        <p:spPr>
          <a:xfrm>
            <a:off x="4486683" y="4027063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33B529E-CF8B-4760-A958-8DDCD2CD904B}"/>
              </a:ext>
            </a:extLst>
          </p:cNvPr>
          <p:cNvSpPr/>
          <p:nvPr/>
        </p:nvSpPr>
        <p:spPr>
          <a:xfrm>
            <a:off x="4639083" y="4027063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329F30F-709D-4F16-BFCB-87B008F9F309}"/>
              </a:ext>
            </a:extLst>
          </p:cNvPr>
          <p:cNvSpPr/>
          <p:nvPr/>
        </p:nvSpPr>
        <p:spPr>
          <a:xfrm>
            <a:off x="4791483" y="4027063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46FE6B5-FD1B-4B2F-BF17-31296F8BBC1C}"/>
              </a:ext>
            </a:extLst>
          </p:cNvPr>
          <p:cNvSpPr/>
          <p:nvPr/>
        </p:nvSpPr>
        <p:spPr>
          <a:xfrm>
            <a:off x="4943883" y="4027063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597FB05-21A5-45CD-B624-10BDC5D28034}"/>
              </a:ext>
            </a:extLst>
          </p:cNvPr>
          <p:cNvSpPr/>
          <p:nvPr/>
        </p:nvSpPr>
        <p:spPr>
          <a:xfrm>
            <a:off x="5096283" y="4027063"/>
            <a:ext cx="132080" cy="132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7EF3E5F-DE44-40F5-8BA1-0B55DA2DC86B}"/>
              </a:ext>
            </a:extLst>
          </p:cNvPr>
          <p:cNvSpPr/>
          <p:nvPr/>
        </p:nvSpPr>
        <p:spPr>
          <a:xfrm>
            <a:off x="4334283" y="2501694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9D0D484-481C-41AC-AFDE-E1CA00FFAC2E}"/>
              </a:ext>
            </a:extLst>
          </p:cNvPr>
          <p:cNvSpPr/>
          <p:nvPr/>
        </p:nvSpPr>
        <p:spPr>
          <a:xfrm>
            <a:off x="4486683" y="2501694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BD0169-8911-45C9-838B-D6690B51AF82}"/>
              </a:ext>
            </a:extLst>
          </p:cNvPr>
          <p:cNvSpPr/>
          <p:nvPr/>
        </p:nvSpPr>
        <p:spPr>
          <a:xfrm>
            <a:off x="4639083" y="2501694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A209C76-AA2E-4A14-8690-7EEED3F9BC1A}"/>
              </a:ext>
            </a:extLst>
          </p:cNvPr>
          <p:cNvSpPr/>
          <p:nvPr/>
        </p:nvSpPr>
        <p:spPr>
          <a:xfrm>
            <a:off x="4791483" y="2501694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FAF4FE-ADF0-4901-AF30-B769C059B5CB}"/>
              </a:ext>
            </a:extLst>
          </p:cNvPr>
          <p:cNvSpPr/>
          <p:nvPr/>
        </p:nvSpPr>
        <p:spPr>
          <a:xfrm>
            <a:off x="4943883" y="2501694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7B6A360-0A81-44A8-A904-32C6BF533572}"/>
              </a:ext>
            </a:extLst>
          </p:cNvPr>
          <p:cNvSpPr/>
          <p:nvPr/>
        </p:nvSpPr>
        <p:spPr>
          <a:xfrm>
            <a:off x="5096283" y="2501694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D037F10-8381-4ED9-A781-BA8F32360A13}"/>
              </a:ext>
            </a:extLst>
          </p:cNvPr>
          <p:cNvSpPr/>
          <p:nvPr/>
        </p:nvSpPr>
        <p:spPr>
          <a:xfrm>
            <a:off x="4334283" y="2692194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61219B2-AFE4-4BF6-A5BB-B44B728A36D2}"/>
              </a:ext>
            </a:extLst>
          </p:cNvPr>
          <p:cNvSpPr/>
          <p:nvPr/>
        </p:nvSpPr>
        <p:spPr>
          <a:xfrm>
            <a:off x="4486683" y="2692194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56B1A9B-7602-4DDF-A796-A611DE197BA2}"/>
              </a:ext>
            </a:extLst>
          </p:cNvPr>
          <p:cNvSpPr/>
          <p:nvPr/>
        </p:nvSpPr>
        <p:spPr>
          <a:xfrm>
            <a:off x="4639083" y="2692194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5D2413F-E99A-440B-98A8-14F504E1EED7}"/>
              </a:ext>
            </a:extLst>
          </p:cNvPr>
          <p:cNvSpPr/>
          <p:nvPr/>
        </p:nvSpPr>
        <p:spPr>
          <a:xfrm>
            <a:off x="4791483" y="2692194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A7E93FA-BCF0-4C30-AEC7-438679EF45B4}"/>
              </a:ext>
            </a:extLst>
          </p:cNvPr>
          <p:cNvSpPr/>
          <p:nvPr/>
        </p:nvSpPr>
        <p:spPr>
          <a:xfrm>
            <a:off x="4943883" y="2692194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5173D87-5A56-4261-9229-D8D7C9ADE57B}"/>
              </a:ext>
            </a:extLst>
          </p:cNvPr>
          <p:cNvSpPr/>
          <p:nvPr/>
        </p:nvSpPr>
        <p:spPr>
          <a:xfrm>
            <a:off x="5096283" y="2692194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2FB3817-BE80-4C53-B241-E04CCB7D01B7}"/>
              </a:ext>
            </a:extLst>
          </p:cNvPr>
          <p:cNvSpPr/>
          <p:nvPr/>
        </p:nvSpPr>
        <p:spPr>
          <a:xfrm>
            <a:off x="4339363" y="2882694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C80B407-B7BB-4DB4-9C3D-9A9FEEAEF007}"/>
              </a:ext>
            </a:extLst>
          </p:cNvPr>
          <p:cNvSpPr/>
          <p:nvPr/>
        </p:nvSpPr>
        <p:spPr>
          <a:xfrm>
            <a:off x="4491763" y="2882694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3D95C1-726C-4FEA-8952-F949F8C3C970}"/>
              </a:ext>
            </a:extLst>
          </p:cNvPr>
          <p:cNvSpPr/>
          <p:nvPr/>
        </p:nvSpPr>
        <p:spPr>
          <a:xfrm>
            <a:off x="4644163" y="2882694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370AA6A-FCDB-4384-B918-63511A244E1C}"/>
              </a:ext>
            </a:extLst>
          </p:cNvPr>
          <p:cNvSpPr/>
          <p:nvPr/>
        </p:nvSpPr>
        <p:spPr>
          <a:xfrm>
            <a:off x="4796563" y="2882694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B06C12A-C281-4BC7-9E23-7BC9BA149DAB}"/>
              </a:ext>
            </a:extLst>
          </p:cNvPr>
          <p:cNvSpPr/>
          <p:nvPr/>
        </p:nvSpPr>
        <p:spPr>
          <a:xfrm>
            <a:off x="4948963" y="2882694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2DF2DE8-4055-43F5-98C3-DE5B6299518F}"/>
              </a:ext>
            </a:extLst>
          </p:cNvPr>
          <p:cNvSpPr/>
          <p:nvPr/>
        </p:nvSpPr>
        <p:spPr>
          <a:xfrm>
            <a:off x="5101363" y="2882694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4AF5A4C-96C6-4A25-824D-969C2B6946C6}"/>
              </a:ext>
            </a:extLst>
          </p:cNvPr>
          <p:cNvSpPr/>
          <p:nvPr/>
        </p:nvSpPr>
        <p:spPr>
          <a:xfrm>
            <a:off x="4339363" y="3073194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9</a:t>
            </a:r>
            <a:endParaRPr lang="zh-CN" altLang="en-US" sz="8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683B97-7709-44D6-BC11-3533A231E57B}"/>
              </a:ext>
            </a:extLst>
          </p:cNvPr>
          <p:cNvSpPr/>
          <p:nvPr/>
        </p:nvSpPr>
        <p:spPr>
          <a:xfrm>
            <a:off x="4491763" y="3073194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339A53F-CFAE-434C-94BE-EB16E6781655}"/>
              </a:ext>
            </a:extLst>
          </p:cNvPr>
          <p:cNvSpPr/>
          <p:nvPr/>
        </p:nvSpPr>
        <p:spPr>
          <a:xfrm>
            <a:off x="4644163" y="3073194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C608F80-F2FE-4C09-8FA8-6968076A028C}"/>
              </a:ext>
            </a:extLst>
          </p:cNvPr>
          <p:cNvSpPr/>
          <p:nvPr/>
        </p:nvSpPr>
        <p:spPr>
          <a:xfrm>
            <a:off x="4796563" y="3073194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6E0C68-6247-4A15-B3A7-8A0E857FC513}"/>
              </a:ext>
            </a:extLst>
          </p:cNvPr>
          <p:cNvSpPr/>
          <p:nvPr/>
        </p:nvSpPr>
        <p:spPr>
          <a:xfrm>
            <a:off x="4948963" y="3073194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AC988B3-06D0-4E86-9A11-79F269135C67}"/>
              </a:ext>
            </a:extLst>
          </p:cNvPr>
          <p:cNvSpPr/>
          <p:nvPr/>
        </p:nvSpPr>
        <p:spPr>
          <a:xfrm>
            <a:off x="5101363" y="3073194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4F3A784-9F99-46FC-87C3-BCDD2FE53F8D}"/>
              </a:ext>
            </a:extLst>
          </p:cNvPr>
          <p:cNvSpPr/>
          <p:nvPr/>
        </p:nvSpPr>
        <p:spPr>
          <a:xfrm>
            <a:off x="1396280" y="2579432"/>
            <a:ext cx="110391" cy="11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4</a:t>
            </a:r>
            <a:endParaRPr lang="zh-CN" altLang="en-US" sz="5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F26A2A9-6D34-44B9-81A4-03714D3B155B}"/>
              </a:ext>
            </a:extLst>
          </p:cNvPr>
          <p:cNvSpPr/>
          <p:nvPr/>
        </p:nvSpPr>
        <p:spPr>
          <a:xfrm>
            <a:off x="1526390" y="2748647"/>
            <a:ext cx="110391" cy="11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5</a:t>
            </a:r>
            <a:endParaRPr lang="zh-CN" altLang="en-US" sz="5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DF7E407-75FD-4F29-BFA1-4BEBB79F4268}"/>
              </a:ext>
            </a:extLst>
          </p:cNvPr>
          <p:cNvSpPr/>
          <p:nvPr/>
        </p:nvSpPr>
        <p:spPr>
          <a:xfrm>
            <a:off x="1254697" y="2742396"/>
            <a:ext cx="110391" cy="11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3</a:t>
            </a:r>
            <a:endParaRPr lang="zh-CN" altLang="en-US" sz="5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DE32B83-F54E-4A37-800E-8498464907ED}"/>
              </a:ext>
            </a:extLst>
          </p:cNvPr>
          <p:cNvSpPr/>
          <p:nvPr/>
        </p:nvSpPr>
        <p:spPr>
          <a:xfrm>
            <a:off x="1177980" y="2932895"/>
            <a:ext cx="110391" cy="11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9</a:t>
            </a:r>
            <a:endParaRPr lang="zh-CN" altLang="en-US" sz="500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5042649-DC88-4890-A508-A3A90AEB6834}"/>
              </a:ext>
            </a:extLst>
          </p:cNvPr>
          <p:cNvSpPr/>
          <p:nvPr/>
        </p:nvSpPr>
        <p:spPr>
          <a:xfrm>
            <a:off x="1328410" y="2932896"/>
            <a:ext cx="110391" cy="11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6</a:t>
            </a:r>
            <a:endParaRPr lang="zh-CN" altLang="en-US" sz="5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BC0D0FA7-9BF8-4A74-8A44-167B6170F3D5}"/>
              </a:ext>
            </a:extLst>
          </p:cNvPr>
          <p:cNvSpPr/>
          <p:nvPr/>
        </p:nvSpPr>
        <p:spPr>
          <a:xfrm>
            <a:off x="1466255" y="2932895"/>
            <a:ext cx="110391" cy="11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1</a:t>
            </a:r>
            <a:endParaRPr lang="zh-CN" altLang="en-US" sz="5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9370773-955D-480F-B4DB-CF2156A3196B}"/>
              </a:ext>
            </a:extLst>
          </p:cNvPr>
          <p:cNvCxnSpPr>
            <a:cxnSpLocks/>
            <a:stCxn id="3" idx="3"/>
            <a:endCxn id="67" idx="0"/>
          </p:cNvCxnSpPr>
          <p:nvPr/>
        </p:nvCxnSpPr>
        <p:spPr>
          <a:xfrm flipH="1">
            <a:off x="1309893" y="2673657"/>
            <a:ext cx="102553" cy="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C23341C-E5AE-43C4-9E1F-538255906B17}"/>
              </a:ext>
            </a:extLst>
          </p:cNvPr>
          <p:cNvCxnSpPr>
            <a:cxnSpLocks/>
            <a:stCxn id="67" idx="3"/>
            <a:endCxn id="68" idx="0"/>
          </p:cNvCxnSpPr>
          <p:nvPr/>
        </p:nvCxnSpPr>
        <p:spPr>
          <a:xfrm flipH="1">
            <a:off x="1233176" y="2836621"/>
            <a:ext cx="37687" cy="9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C1F3791-AE7D-43CD-BB13-69571D98158C}"/>
              </a:ext>
            </a:extLst>
          </p:cNvPr>
          <p:cNvCxnSpPr>
            <a:cxnSpLocks/>
            <a:stCxn id="67" idx="5"/>
            <a:endCxn id="69" idx="0"/>
          </p:cNvCxnSpPr>
          <p:nvPr/>
        </p:nvCxnSpPr>
        <p:spPr>
          <a:xfrm>
            <a:off x="1348922" y="2836621"/>
            <a:ext cx="34684" cy="9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2F7FF49-484B-4FFA-A343-F2184A933DB1}"/>
              </a:ext>
            </a:extLst>
          </p:cNvPr>
          <p:cNvCxnSpPr>
            <a:cxnSpLocks/>
            <a:stCxn id="66" idx="3"/>
            <a:endCxn id="70" idx="0"/>
          </p:cNvCxnSpPr>
          <p:nvPr/>
        </p:nvCxnSpPr>
        <p:spPr>
          <a:xfrm flipH="1">
            <a:off x="1521451" y="2842872"/>
            <a:ext cx="21105" cy="9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87213F6-9BF7-4A71-9718-E811052FEE3C}"/>
              </a:ext>
            </a:extLst>
          </p:cNvPr>
          <p:cNvCxnSpPr>
            <a:cxnSpLocks/>
            <a:stCxn id="3" idx="5"/>
            <a:endCxn id="66" idx="0"/>
          </p:cNvCxnSpPr>
          <p:nvPr/>
        </p:nvCxnSpPr>
        <p:spPr>
          <a:xfrm>
            <a:off x="1490505" y="2673657"/>
            <a:ext cx="91081" cy="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11AF3685-E32B-4158-9387-D267DB7C44B7}"/>
              </a:ext>
            </a:extLst>
          </p:cNvPr>
          <p:cNvSpPr/>
          <p:nvPr/>
        </p:nvSpPr>
        <p:spPr>
          <a:xfrm>
            <a:off x="1916831" y="2579432"/>
            <a:ext cx="110391" cy="11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4</a:t>
            </a:r>
            <a:endParaRPr lang="zh-CN" altLang="en-US" sz="500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71DEEED-D7C0-4DA7-A815-CB0878490F51}"/>
              </a:ext>
            </a:extLst>
          </p:cNvPr>
          <p:cNvSpPr/>
          <p:nvPr/>
        </p:nvSpPr>
        <p:spPr>
          <a:xfrm>
            <a:off x="2046941" y="2748647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5</a:t>
            </a:r>
            <a:endParaRPr lang="zh-CN" altLang="en-US" sz="500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1EA93C61-7EC3-4259-A918-68DF1D340A48}"/>
              </a:ext>
            </a:extLst>
          </p:cNvPr>
          <p:cNvSpPr/>
          <p:nvPr/>
        </p:nvSpPr>
        <p:spPr>
          <a:xfrm>
            <a:off x="1775248" y="2742396"/>
            <a:ext cx="110391" cy="11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3</a:t>
            </a:r>
            <a:endParaRPr lang="zh-CN" altLang="en-US" sz="500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9D656922-AA69-43A3-92E4-4FF83B54E4ED}"/>
              </a:ext>
            </a:extLst>
          </p:cNvPr>
          <p:cNvSpPr/>
          <p:nvPr/>
        </p:nvSpPr>
        <p:spPr>
          <a:xfrm>
            <a:off x="1698531" y="2932895"/>
            <a:ext cx="110391" cy="11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9</a:t>
            </a:r>
            <a:endParaRPr lang="zh-CN" altLang="en-US" sz="500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D28F1088-A213-4175-99E2-200A1CF297AB}"/>
              </a:ext>
            </a:extLst>
          </p:cNvPr>
          <p:cNvSpPr/>
          <p:nvPr/>
        </p:nvSpPr>
        <p:spPr>
          <a:xfrm>
            <a:off x="1848961" y="2932896"/>
            <a:ext cx="110391" cy="11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6</a:t>
            </a:r>
            <a:endParaRPr lang="zh-CN" altLang="en-US" sz="500" dirty="0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AE96C556-1C7D-455E-956B-16B43669F235}"/>
              </a:ext>
            </a:extLst>
          </p:cNvPr>
          <p:cNvSpPr/>
          <p:nvPr/>
        </p:nvSpPr>
        <p:spPr>
          <a:xfrm>
            <a:off x="1986806" y="2932895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1</a:t>
            </a:r>
            <a:endParaRPr lang="zh-CN" altLang="en-US" sz="500" dirty="0"/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8F73155-4585-40E7-A806-0306F118EB79}"/>
              </a:ext>
            </a:extLst>
          </p:cNvPr>
          <p:cNvCxnSpPr>
            <a:cxnSpLocks/>
            <a:stCxn id="115" idx="3"/>
            <a:endCxn id="117" idx="0"/>
          </p:cNvCxnSpPr>
          <p:nvPr/>
        </p:nvCxnSpPr>
        <p:spPr>
          <a:xfrm flipH="1">
            <a:off x="1830444" y="2673657"/>
            <a:ext cx="102553" cy="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3E5267E-9C2D-497F-B787-8096C94B2B77}"/>
              </a:ext>
            </a:extLst>
          </p:cNvPr>
          <p:cNvCxnSpPr>
            <a:cxnSpLocks/>
            <a:stCxn id="117" idx="3"/>
            <a:endCxn id="118" idx="0"/>
          </p:cNvCxnSpPr>
          <p:nvPr/>
        </p:nvCxnSpPr>
        <p:spPr>
          <a:xfrm flipH="1">
            <a:off x="1753727" y="2836621"/>
            <a:ext cx="37687" cy="9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60FAC14-249D-4C3A-A489-56310C5B360D}"/>
              </a:ext>
            </a:extLst>
          </p:cNvPr>
          <p:cNvCxnSpPr>
            <a:cxnSpLocks/>
            <a:stCxn id="117" idx="5"/>
            <a:endCxn id="119" idx="0"/>
          </p:cNvCxnSpPr>
          <p:nvPr/>
        </p:nvCxnSpPr>
        <p:spPr>
          <a:xfrm>
            <a:off x="1869473" y="2836621"/>
            <a:ext cx="34684" cy="9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68306266-4442-4B7A-BC6F-FC3BD3EDC09A}"/>
              </a:ext>
            </a:extLst>
          </p:cNvPr>
          <p:cNvCxnSpPr>
            <a:cxnSpLocks/>
            <a:stCxn id="116" idx="3"/>
            <a:endCxn id="120" idx="0"/>
          </p:cNvCxnSpPr>
          <p:nvPr/>
        </p:nvCxnSpPr>
        <p:spPr>
          <a:xfrm flipH="1">
            <a:off x="2042002" y="2842872"/>
            <a:ext cx="21105" cy="9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C3DCDF62-105C-4C15-B033-2AE1AA4A25C1}"/>
              </a:ext>
            </a:extLst>
          </p:cNvPr>
          <p:cNvCxnSpPr>
            <a:cxnSpLocks/>
            <a:stCxn id="115" idx="5"/>
            <a:endCxn id="116" idx="0"/>
          </p:cNvCxnSpPr>
          <p:nvPr/>
        </p:nvCxnSpPr>
        <p:spPr>
          <a:xfrm>
            <a:off x="2011056" y="2673657"/>
            <a:ext cx="91081" cy="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681C88C2-68C4-41AE-8059-A0ED797223BE}"/>
              </a:ext>
            </a:extLst>
          </p:cNvPr>
          <p:cNvSpPr/>
          <p:nvPr/>
        </p:nvSpPr>
        <p:spPr>
          <a:xfrm>
            <a:off x="2426494" y="2579432"/>
            <a:ext cx="110391" cy="11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4</a:t>
            </a:r>
            <a:endParaRPr lang="zh-CN" altLang="en-US" sz="500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B4925645-9035-47D4-8533-117A493CCB85}"/>
              </a:ext>
            </a:extLst>
          </p:cNvPr>
          <p:cNvSpPr/>
          <p:nvPr/>
        </p:nvSpPr>
        <p:spPr>
          <a:xfrm>
            <a:off x="2556604" y="2748647"/>
            <a:ext cx="110391" cy="11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5</a:t>
            </a:r>
            <a:endParaRPr lang="zh-CN" altLang="en-US" sz="500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774122F8-A2FA-45BB-8B6E-8F88FAAFE6ED}"/>
              </a:ext>
            </a:extLst>
          </p:cNvPr>
          <p:cNvSpPr/>
          <p:nvPr/>
        </p:nvSpPr>
        <p:spPr>
          <a:xfrm>
            <a:off x="2284911" y="2742396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9</a:t>
            </a:r>
            <a:endParaRPr lang="zh-CN" altLang="en-US" sz="500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ABD91B1E-B996-4E5A-988E-998AA772977D}"/>
              </a:ext>
            </a:extLst>
          </p:cNvPr>
          <p:cNvSpPr/>
          <p:nvPr/>
        </p:nvSpPr>
        <p:spPr>
          <a:xfrm>
            <a:off x="2208194" y="2932895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3</a:t>
            </a:r>
            <a:endParaRPr lang="zh-CN" altLang="en-US" sz="500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084DF366-4321-4CD7-911A-9BAC1C94F6F9}"/>
              </a:ext>
            </a:extLst>
          </p:cNvPr>
          <p:cNvSpPr/>
          <p:nvPr/>
        </p:nvSpPr>
        <p:spPr>
          <a:xfrm>
            <a:off x="2358624" y="2932896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6</a:t>
            </a:r>
            <a:endParaRPr lang="zh-CN" altLang="en-US" sz="5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11B74832-0D5A-472A-AB85-9A02C21D467F}"/>
              </a:ext>
            </a:extLst>
          </p:cNvPr>
          <p:cNvSpPr/>
          <p:nvPr/>
        </p:nvSpPr>
        <p:spPr>
          <a:xfrm>
            <a:off x="2496469" y="2932895"/>
            <a:ext cx="110391" cy="11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1</a:t>
            </a:r>
            <a:endParaRPr lang="zh-CN" altLang="en-US" sz="500" dirty="0"/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5BCA9695-7E81-4277-9730-01F1642D414B}"/>
              </a:ext>
            </a:extLst>
          </p:cNvPr>
          <p:cNvCxnSpPr>
            <a:cxnSpLocks/>
            <a:stCxn id="148" idx="3"/>
            <a:endCxn id="150" idx="0"/>
          </p:cNvCxnSpPr>
          <p:nvPr/>
        </p:nvCxnSpPr>
        <p:spPr>
          <a:xfrm flipH="1">
            <a:off x="2340107" y="2673657"/>
            <a:ext cx="102553" cy="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F8900274-C0DC-464A-92CB-8703A7047184}"/>
              </a:ext>
            </a:extLst>
          </p:cNvPr>
          <p:cNvCxnSpPr>
            <a:cxnSpLocks/>
            <a:stCxn id="150" idx="3"/>
            <a:endCxn id="151" idx="0"/>
          </p:cNvCxnSpPr>
          <p:nvPr/>
        </p:nvCxnSpPr>
        <p:spPr>
          <a:xfrm flipH="1">
            <a:off x="2263390" y="2836621"/>
            <a:ext cx="37687" cy="9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B6CBCFA8-0B0D-4D96-B3A3-7253E3F9D179}"/>
              </a:ext>
            </a:extLst>
          </p:cNvPr>
          <p:cNvCxnSpPr>
            <a:cxnSpLocks/>
            <a:stCxn id="150" idx="5"/>
            <a:endCxn id="152" idx="0"/>
          </p:cNvCxnSpPr>
          <p:nvPr/>
        </p:nvCxnSpPr>
        <p:spPr>
          <a:xfrm>
            <a:off x="2379136" y="2836621"/>
            <a:ext cx="34684" cy="9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B064C3E-4547-4719-8E66-3FD506DFD4F0}"/>
              </a:ext>
            </a:extLst>
          </p:cNvPr>
          <p:cNvCxnSpPr>
            <a:cxnSpLocks/>
            <a:stCxn id="149" idx="3"/>
            <a:endCxn id="153" idx="0"/>
          </p:cNvCxnSpPr>
          <p:nvPr/>
        </p:nvCxnSpPr>
        <p:spPr>
          <a:xfrm flipH="1">
            <a:off x="2551665" y="2842872"/>
            <a:ext cx="21105" cy="9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1934C93-1859-42B0-9077-AEC6D6845006}"/>
              </a:ext>
            </a:extLst>
          </p:cNvPr>
          <p:cNvCxnSpPr>
            <a:cxnSpLocks/>
            <a:stCxn id="148" idx="5"/>
            <a:endCxn id="149" idx="0"/>
          </p:cNvCxnSpPr>
          <p:nvPr/>
        </p:nvCxnSpPr>
        <p:spPr>
          <a:xfrm>
            <a:off x="2520719" y="2673657"/>
            <a:ext cx="91081" cy="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9B78035E-7D95-4D7D-A12D-F7F0F5A47818}"/>
              </a:ext>
            </a:extLst>
          </p:cNvPr>
          <p:cNvSpPr/>
          <p:nvPr/>
        </p:nvSpPr>
        <p:spPr>
          <a:xfrm>
            <a:off x="2943333" y="2578261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9</a:t>
            </a:r>
            <a:endParaRPr lang="zh-CN" altLang="en-US" sz="500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23D84D26-2C78-4DF5-8547-99ECC0677350}"/>
              </a:ext>
            </a:extLst>
          </p:cNvPr>
          <p:cNvSpPr/>
          <p:nvPr/>
        </p:nvSpPr>
        <p:spPr>
          <a:xfrm>
            <a:off x="3073443" y="2747476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5</a:t>
            </a:r>
            <a:endParaRPr lang="zh-CN" altLang="en-US" sz="500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3A5974F1-B09E-403E-ADAB-9F70A3DFC050}"/>
              </a:ext>
            </a:extLst>
          </p:cNvPr>
          <p:cNvSpPr/>
          <p:nvPr/>
        </p:nvSpPr>
        <p:spPr>
          <a:xfrm>
            <a:off x="2801750" y="2741225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6</a:t>
            </a:r>
            <a:endParaRPr lang="zh-CN" altLang="en-US" sz="500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560DB54F-49B2-41BA-BD9B-0814B7FBC769}"/>
              </a:ext>
            </a:extLst>
          </p:cNvPr>
          <p:cNvSpPr/>
          <p:nvPr/>
        </p:nvSpPr>
        <p:spPr>
          <a:xfrm>
            <a:off x="2725033" y="2931724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3</a:t>
            </a:r>
            <a:endParaRPr lang="zh-CN" altLang="en-US" sz="500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CAD02992-42DD-4D2B-AB5A-CB64E6587162}"/>
              </a:ext>
            </a:extLst>
          </p:cNvPr>
          <p:cNvSpPr/>
          <p:nvPr/>
        </p:nvSpPr>
        <p:spPr>
          <a:xfrm>
            <a:off x="2875463" y="2931725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4</a:t>
            </a:r>
            <a:endParaRPr lang="zh-CN" altLang="en-US" sz="500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2452748B-DAF9-41F0-87DB-1A411500ED18}"/>
              </a:ext>
            </a:extLst>
          </p:cNvPr>
          <p:cNvSpPr/>
          <p:nvPr/>
        </p:nvSpPr>
        <p:spPr>
          <a:xfrm>
            <a:off x="3013308" y="2931724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1</a:t>
            </a:r>
            <a:endParaRPr lang="zh-CN" altLang="en-US" sz="500" dirty="0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E4E42588-46B7-46E2-B004-E3C32A79DC8A}"/>
              </a:ext>
            </a:extLst>
          </p:cNvPr>
          <p:cNvCxnSpPr>
            <a:cxnSpLocks/>
            <a:stCxn id="159" idx="3"/>
            <a:endCxn id="161" idx="0"/>
          </p:cNvCxnSpPr>
          <p:nvPr/>
        </p:nvCxnSpPr>
        <p:spPr>
          <a:xfrm flipH="1">
            <a:off x="2856946" y="2672486"/>
            <a:ext cx="102553" cy="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D0DAAEA6-21A8-4CC3-BACD-ACD322E72FED}"/>
              </a:ext>
            </a:extLst>
          </p:cNvPr>
          <p:cNvCxnSpPr>
            <a:cxnSpLocks/>
            <a:stCxn id="161" idx="3"/>
            <a:endCxn id="162" idx="0"/>
          </p:cNvCxnSpPr>
          <p:nvPr/>
        </p:nvCxnSpPr>
        <p:spPr>
          <a:xfrm flipH="1">
            <a:off x="2780229" y="2835450"/>
            <a:ext cx="37687" cy="9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A445190A-B7FE-4D5A-A300-E012CA2064A7}"/>
              </a:ext>
            </a:extLst>
          </p:cNvPr>
          <p:cNvCxnSpPr>
            <a:cxnSpLocks/>
            <a:stCxn id="161" idx="5"/>
            <a:endCxn id="163" idx="0"/>
          </p:cNvCxnSpPr>
          <p:nvPr/>
        </p:nvCxnSpPr>
        <p:spPr>
          <a:xfrm>
            <a:off x="2895975" y="2835450"/>
            <a:ext cx="34684" cy="9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F90C7265-7539-47F5-97A9-640FE3451F39}"/>
              </a:ext>
            </a:extLst>
          </p:cNvPr>
          <p:cNvCxnSpPr>
            <a:cxnSpLocks/>
            <a:stCxn id="160" idx="3"/>
            <a:endCxn id="164" idx="0"/>
          </p:cNvCxnSpPr>
          <p:nvPr/>
        </p:nvCxnSpPr>
        <p:spPr>
          <a:xfrm flipH="1">
            <a:off x="3068504" y="2841701"/>
            <a:ext cx="21105" cy="9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E2630EE3-A68D-408B-89B4-2A7F51D92FC2}"/>
              </a:ext>
            </a:extLst>
          </p:cNvPr>
          <p:cNvCxnSpPr>
            <a:cxnSpLocks/>
            <a:stCxn id="159" idx="5"/>
            <a:endCxn id="160" idx="0"/>
          </p:cNvCxnSpPr>
          <p:nvPr/>
        </p:nvCxnSpPr>
        <p:spPr>
          <a:xfrm>
            <a:off x="3037558" y="2672486"/>
            <a:ext cx="91081" cy="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634913D-5240-47A7-BD7C-403AC6FEDF16}"/>
              </a:ext>
            </a:extLst>
          </p:cNvPr>
          <p:cNvCxnSpPr>
            <a:cxnSpLocks/>
          </p:cNvCxnSpPr>
          <p:nvPr/>
        </p:nvCxnSpPr>
        <p:spPr>
          <a:xfrm>
            <a:off x="1177118" y="3320943"/>
            <a:ext cx="2577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6E4C598B-AE5E-4909-B0EB-6758CF203C56}"/>
              </a:ext>
            </a:extLst>
          </p:cNvPr>
          <p:cNvSpPr/>
          <p:nvPr/>
        </p:nvSpPr>
        <p:spPr>
          <a:xfrm>
            <a:off x="1395418" y="3599575"/>
            <a:ext cx="110391" cy="1103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6</a:t>
            </a:r>
            <a:endParaRPr lang="zh-CN" altLang="en-US" sz="500" dirty="0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FD4DF6FF-2FB2-407E-8D31-1B027DD6C45B}"/>
              </a:ext>
            </a:extLst>
          </p:cNvPr>
          <p:cNvSpPr/>
          <p:nvPr/>
        </p:nvSpPr>
        <p:spPr>
          <a:xfrm>
            <a:off x="1525528" y="3768790"/>
            <a:ext cx="110391" cy="1103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5</a:t>
            </a:r>
            <a:endParaRPr lang="zh-CN" altLang="en-US" sz="500" dirty="0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D057DA98-1952-43F8-A364-C50A09CAB361}"/>
              </a:ext>
            </a:extLst>
          </p:cNvPr>
          <p:cNvSpPr/>
          <p:nvPr/>
        </p:nvSpPr>
        <p:spPr>
          <a:xfrm>
            <a:off x="1253835" y="3762539"/>
            <a:ext cx="110391" cy="1103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4</a:t>
            </a:r>
            <a:endParaRPr lang="zh-CN" altLang="en-US" sz="500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F1E4F6C0-2C5F-4F59-90DB-B12A33315036}"/>
              </a:ext>
            </a:extLst>
          </p:cNvPr>
          <p:cNvSpPr/>
          <p:nvPr/>
        </p:nvSpPr>
        <p:spPr>
          <a:xfrm>
            <a:off x="1177118" y="3953038"/>
            <a:ext cx="110391" cy="1103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3</a:t>
            </a:r>
            <a:endParaRPr lang="zh-CN" altLang="en-US" sz="500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70E1FDDF-B346-438F-8964-C3CB8132AD43}"/>
              </a:ext>
            </a:extLst>
          </p:cNvPr>
          <p:cNvSpPr/>
          <p:nvPr/>
        </p:nvSpPr>
        <p:spPr>
          <a:xfrm>
            <a:off x="1327548" y="3953039"/>
            <a:ext cx="110391" cy="1103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1</a:t>
            </a:r>
            <a:endParaRPr lang="zh-CN" altLang="en-US" sz="500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FBC1C127-6C62-4031-ACDD-9A9920AE15F9}"/>
              </a:ext>
            </a:extLst>
          </p:cNvPr>
          <p:cNvSpPr/>
          <p:nvPr/>
        </p:nvSpPr>
        <p:spPr>
          <a:xfrm>
            <a:off x="1465393" y="3953038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9</a:t>
            </a:r>
            <a:endParaRPr lang="zh-CN" altLang="en-US" sz="500" dirty="0"/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AF787216-3962-4A98-9F03-966176BC0081}"/>
              </a:ext>
            </a:extLst>
          </p:cNvPr>
          <p:cNvCxnSpPr>
            <a:cxnSpLocks/>
            <a:stCxn id="171" idx="3"/>
            <a:endCxn id="173" idx="0"/>
          </p:cNvCxnSpPr>
          <p:nvPr/>
        </p:nvCxnSpPr>
        <p:spPr>
          <a:xfrm flipH="1">
            <a:off x="1309031" y="3693800"/>
            <a:ext cx="102553" cy="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B7065C81-A4EB-4F4C-8228-CCA0F734172E}"/>
              </a:ext>
            </a:extLst>
          </p:cNvPr>
          <p:cNvCxnSpPr>
            <a:cxnSpLocks/>
            <a:stCxn id="173" idx="3"/>
            <a:endCxn id="174" idx="0"/>
          </p:cNvCxnSpPr>
          <p:nvPr/>
        </p:nvCxnSpPr>
        <p:spPr>
          <a:xfrm flipH="1">
            <a:off x="1232314" y="3856764"/>
            <a:ext cx="37687" cy="9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BB524B5B-884F-4242-AF0F-31AEBE6226DB}"/>
              </a:ext>
            </a:extLst>
          </p:cNvPr>
          <p:cNvCxnSpPr>
            <a:cxnSpLocks/>
            <a:stCxn id="173" idx="5"/>
            <a:endCxn id="175" idx="0"/>
          </p:cNvCxnSpPr>
          <p:nvPr/>
        </p:nvCxnSpPr>
        <p:spPr>
          <a:xfrm>
            <a:off x="1348060" y="3856764"/>
            <a:ext cx="34684" cy="9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8484A145-9F5C-41AA-BB65-02EA1CF92CCC}"/>
              </a:ext>
            </a:extLst>
          </p:cNvPr>
          <p:cNvCxnSpPr>
            <a:cxnSpLocks/>
            <a:stCxn id="172" idx="3"/>
            <a:endCxn id="176" idx="0"/>
          </p:cNvCxnSpPr>
          <p:nvPr/>
        </p:nvCxnSpPr>
        <p:spPr>
          <a:xfrm flipH="1">
            <a:off x="1520589" y="3863015"/>
            <a:ext cx="21105" cy="9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5DD94AB-29CB-4CF4-A616-CC8B144D8548}"/>
              </a:ext>
            </a:extLst>
          </p:cNvPr>
          <p:cNvCxnSpPr>
            <a:cxnSpLocks/>
            <a:stCxn id="171" idx="5"/>
            <a:endCxn id="172" idx="0"/>
          </p:cNvCxnSpPr>
          <p:nvPr/>
        </p:nvCxnSpPr>
        <p:spPr>
          <a:xfrm>
            <a:off x="1489643" y="3693800"/>
            <a:ext cx="91081" cy="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47BD98ED-DEA1-46D3-93D5-C3F5761D3E7E}"/>
              </a:ext>
            </a:extLst>
          </p:cNvPr>
          <p:cNvSpPr/>
          <p:nvPr/>
        </p:nvSpPr>
        <p:spPr>
          <a:xfrm>
            <a:off x="1913921" y="3601916"/>
            <a:ext cx="110391" cy="1103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5</a:t>
            </a:r>
            <a:endParaRPr lang="zh-CN" altLang="en-US" sz="500" dirty="0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E12271DD-E00F-4285-8A89-F09B7B4A1724}"/>
              </a:ext>
            </a:extLst>
          </p:cNvPr>
          <p:cNvSpPr/>
          <p:nvPr/>
        </p:nvSpPr>
        <p:spPr>
          <a:xfrm>
            <a:off x="2044031" y="3771131"/>
            <a:ext cx="110391" cy="1103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1</a:t>
            </a:r>
            <a:endParaRPr lang="zh-CN" altLang="en-US" sz="500" dirty="0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004B170-AC2A-425D-8101-B322CD01FD81}"/>
              </a:ext>
            </a:extLst>
          </p:cNvPr>
          <p:cNvSpPr/>
          <p:nvPr/>
        </p:nvSpPr>
        <p:spPr>
          <a:xfrm>
            <a:off x="1772338" y="3764880"/>
            <a:ext cx="110391" cy="1103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4</a:t>
            </a:r>
            <a:endParaRPr lang="zh-CN" altLang="en-US" sz="500" dirty="0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6CB051C-E82A-443E-87DE-2385750C7E50}"/>
              </a:ext>
            </a:extLst>
          </p:cNvPr>
          <p:cNvSpPr/>
          <p:nvPr/>
        </p:nvSpPr>
        <p:spPr>
          <a:xfrm>
            <a:off x="1695621" y="3955379"/>
            <a:ext cx="110391" cy="1103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3</a:t>
            </a:r>
            <a:endParaRPr lang="zh-CN" altLang="en-US" sz="500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C9A7C048-B04A-42D9-93F4-4EE4F62D4ED3}"/>
              </a:ext>
            </a:extLst>
          </p:cNvPr>
          <p:cNvSpPr/>
          <p:nvPr/>
        </p:nvSpPr>
        <p:spPr>
          <a:xfrm>
            <a:off x="1846051" y="3955380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6</a:t>
            </a:r>
            <a:endParaRPr lang="zh-CN" altLang="en-US" sz="500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0ACC857F-5D8E-4FF2-BC6E-C525AF6F6977}"/>
              </a:ext>
            </a:extLst>
          </p:cNvPr>
          <p:cNvSpPr/>
          <p:nvPr/>
        </p:nvSpPr>
        <p:spPr>
          <a:xfrm>
            <a:off x="1983896" y="3955379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9</a:t>
            </a:r>
            <a:endParaRPr lang="zh-CN" altLang="en-US" sz="500" dirty="0"/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2DD731E-4FC2-484B-B46E-715707F93142}"/>
              </a:ext>
            </a:extLst>
          </p:cNvPr>
          <p:cNvCxnSpPr>
            <a:cxnSpLocks/>
            <a:stCxn id="182" idx="3"/>
            <a:endCxn id="184" idx="0"/>
          </p:cNvCxnSpPr>
          <p:nvPr/>
        </p:nvCxnSpPr>
        <p:spPr>
          <a:xfrm flipH="1">
            <a:off x="1827534" y="3696141"/>
            <a:ext cx="102553" cy="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6EF4EF93-D540-4430-8421-D82BA5B6080F}"/>
              </a:ext>
            </a:extLst>
          </p:cNvPr>
          <p:cNvCxnSpPr>
            <a:cxnSpLocks/>
            <a:stCxn id="184" idx="3"/>
            <a:endCxn id="185" idx="0"/>
          </p:cNvCxnSpPr>
          <p:nvPr/>
        </p:nvCxnSpPr>
        <p:spPr>
          <a:xfrm flipH="1">
            <a:off x="1750817" y="3859105"/>
            <a:ext cx="37687" cy="9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5BF528BF-BD51-4801-8D68-8A0E83D274F4}"/>
              </a:ext>
            </a:extLst>
          </p:cNvPr>
          <p:cNvCxnSpPr>
            <a:cxnSpLocks/>
            <a:stCxn id="184" idx="5"/>
            <a:endCxn id="186" idx="0"/>
          </p:cNvCxnSpPr>
          <p:nvPr/>
        </p:nvCxnSpPr>
        <p:spPr>
          <a:xfrm>
            <a:off x="1866563" y="3859105"/>
            <a:ext cx="34684" cy="9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C0DC7C9D-3765-4621-9915-8B59E56249C1}"/>
              </a:ext>
            </a:extLst>
          </p:cNvPr>
          <p:cNvCxnSpPr>
            <a:cxnSpLocks/>
            <a:stCxn id="183" idx="3"/>
            <a:endCxn id="187" idx="0"/>
          </p:cNvCxnSpPr>
          <p:nvPr/>
        </p:nvCxnSpPr>
        <p:spPr>
          <a:xfrm flipH="1">
            <a:off x="2039092" y="3865356"/>
            <a:ext cx="21105" cy="9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2B2C1305-96FA-4757-83C3-D7672F87262E}"/>
              </a:ext>
            </a:extLst>
          </p:cNvPr>
          <p:cNvCxnSpPr>
            <a:cxnSpLocks/>
            <a:stCxn id="182" idx="5"/>
            <a:endCxn id="183" idx="0"/>
          </p:cNvCxnSpPr>
          <p:nvPr/>
        </p:nvCxnSpPr>
        <p:spPr>
          <a:xfrm>
            <a:off x="2008146" y="3696141"/>
            <a:ext cx="91081" cy="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AB7A99D-71BF-42F6-826C-B667C7A57210}"/>
              </a:ext>
            </a:extLst>
          </p:cNvPr>
          <p:cNvSpPr/>
          <p:nvPr/>
        </p:nvSpPr>
        <p:spPr>
          <a:xfrm>
            <a:off x="2420416" y="3599575"/>
            <a:ext cx="110391" cy="1103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4</a:t>
            </a:r>
            <a:endParaRPr lang="zh-CN" altLang="en-US" sz="500" dirty="0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3D65D81B-A07E-41E0-AA0F-0AA9A0F0F59C}"/>
              </a:ext>
            </a:extLst>
          </p:cNvPr>
          <p:cNvSpPr/>
          <p:nvPr/>
        </p:nvSpPr>
        <p:spPr>
          <a:xfrm>
            <a:off x="2550526" y="3768790"/>
            <a:ext cx="110391" cy="1103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1</a:t>
            </a:r>
            <a:endParaRPr lang="zh-CN" altLang="en-US" sz="500" dirty="0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28AA9539-76A3-4C42-B254-BCE2202535E7}"/>
              </a:ext>
            </a:extLst>
          </p:cNvPr>
          <p:cNvSpPr/>
          <p:nvPr/>
        </p:nvSpPr>
        <p:spPr>
          <a:xfrm>
            <a:off x="2278833" y="3762539"/>
            <a:ext cx="110391" cy="1103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3</a:t>
            </a:r>
            <a:endParaRPr lang="zh-CN" altLang="en-US" sz="500" dirty="0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A6C70E5C-EC42-4791-9BF8-96124900C7ED}"/>
              </a:ext>
            </a:extLst>
          </p:cNvPr>
          <p:cNvSpPr/>
          <p:nvPr/>
        </p:nvSpPr>
        <p:spPr>
          <a:xfrm>
            <a:off x="2202116" y="3953038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5</a:t>
            </a:r>
            <a:endParaRPr lang="zh-CN" altLang="en-US" sz="500" dirty="0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B6879300-C405-4459-97E0-723BC417603B}"/>
              </a:ext>
            </a:extLst>
          </p:cNvPr>
          <p:cNvSpPr/>
          <p:nvPr/>
        </p:nvSpPr>
        <p:spPr>
          <a:xfrm>
            <a:off x="2352546" y="3953039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6</a:t>
            </a:r>
            <a:endParaRPr lang="zh-CN" altLang="en-US" sz="500" dirty="0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DEC11020-E1DD-42C4-BC5C-1896B762D88C}"/>
              </a:ext>
            </a:extLst>
          </p:cNvPr>
          <p:cNvSpPr/>
          <p:nvPr/>
        </p:nvSpPr>
        <p:spPr>
          <a:xfrm>
            <a:off x="2490391" y="3953038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9</a:t>
            </a:r>
            <a:endParaRPr lang="zh-CN" altLang="en-US" sz="500" dirty="0"/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B01C62D2-BD9B-4073-A612-7047FE0A868C}"/>
              </a:ext>
            </a:extLst>
          </p:cNvPr>
          <p:cNvCxnSpPr>
            <a:cxnSpLocks/>
            <a:stCxn id="193" idx="3"/>
            <a:endCxn id="195" idx="0"/>
          </p:cNvCxnSpPr>
          <p:nvPr/>
        </p:nvCxnSpPr>
        <p:spPr>
          <a:xfrm flipH="1">
            <a:off x="2334029" y="3693800"/>
            <a:ext cx="102553" cy="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75D25564-4438-4A35-867E-6F165C9AF596}"/>
              </a:ext>
            </a:extLst>
          </p:cNvPr>
          <p:cNvCxnSpPr>
            <a:cxnSpLocks/>
            <a:stCxn id="195" idx="3"/>
            <a:endCxn id="196" idx="0"/>
          </p:cNvCxnSpPr>
          <p:nvPr/>
        </p:nvCxnSpPr>
        <p:spPr>
          <a:xfrm flipH="1">
            <a:off x="2257312" y="3856764"/>
            <a:ext cx="37687" cy="9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1D4C18DB-8E1C-4C53-9447-789452068B5F}"/>
              </a:ext>
            </a:extLst>
          </p:cNvPr>
          <p:cNvCxnSpPr>
            <a:cxnSpLocks/>
            <a:stCxn id="195" idx="5"/>
            <a:endCxn id="197" idx="0"/>
          </p:cNvCxnSpPr>
          <p:nvPr/>
        </p:nvCxnSpPr>
        <p:spPr>
          <a:xfrm>
            <a:off x="2373058" y="3856764"/>
            <a:ext cx="34684" cy="9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0F6084B8-3681-49AC-9CDD-3B65FF6DE25B}"/>
              </a:ext>
            </a:extLst>
          </p:cNvPr>
          <p:cNvCxnSpPr>
            <a:cxnSpLocks/>
            <a:stCxn id="194" idx="3"/>
            <a:endCxn id="198" idx="0"/>
          </p:cNvCxnSpPr>
          <p:nvPr/>
        </p:nvCxnSpPr>
        <p:spPr>
          <a:xfrm flipH="1">
            <a:off x="2545587" y="3863015"/>
            <a:ext cx="21105" cy="9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5790F644-D6A9-4FD9-BF84-F3FAD815F95A}"/>
              </a:ext>
            </a:extLst>
          </p:cNvPr>
          <p:cNvCxnSpPr>
            <a:cxnSpLocks/>
            <a:stCxn id="193" idx="5"/>
            <a:endCxn id="194" idx="0"/>
          </p:cNvCxnSpPr>
          <p:nvPr/>
        </p:nvCxnSpPr>
        <p:spPr>
          <a:xfrm>
            <a:off x="2514641" y="3693800"/>
            <a:ext cx="91081" cy="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>
            <a:extLst>
              <a:ext uri="{FF2B5EF4-FFF2-40B4-BE49-F238E27FC236}">
                <a16:creationId xmlns:a16="http://schemas.microsoft.com/office/drawing/2014/main" id="{C8877CB6-144F-4838-8799-122E61CACCD1}"/>
              </a:ext>
            </a:extLst>
          </p:cNvPr>
          <p:cNvSpPr/>
          <p:nvPr/>
        </p:nvSpPr>
        <p:spPr>
          <a:xfrm>
            <a:off x="2943333" y="3600738"/>
            <a:ext cx="110391" cy="1103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3</a:t>
            </a:r>
            <a:endParaRPr lang="zh-CN" altLang="en-US" sz="500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CB16FC01-A9CF-4E39-96D3-0CDC0568AD1C}"/>
              </a:ext>
            </a:extLst>
          </p:cNvPr>
          <p:cNvSpPr/>
          <p:nvPr/>
        </p:nvSpPr>
        <p:spPr>
          <a:xfrm>
            <a:off x="3073443" y="3769953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4</a:t>
            </a:r>
            <a:endParaRPr lang="zh-CN" altLang="en-US" sz="500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D4C3ADE6-12FD-4599-BBA0-458A61B58D9D}"/>
              </a:ext>
            </a:extLst>
          </p:cNvPr>
          <p:cNvSpPr/>
          <p:nvPr/>
        </p:nvSpPr>
        <p:spPr>
          <a:xfrm>
            <a:off x="2801750" y="3763702"/>
            <a:ext cx="110391" cy="1103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1</a:t>
            </a:r>
            <a:endParaRPr lang="zh-CN" altLang="en-US" sz="500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B72FD134-A357-4B2D-8ABE-E5D08ED59B1C}"/>
              </a:ext>
            </a:extLst>
          </p:cNvPr>
          <p:cNvSpPr/>
          <p:nvPr/>
        </p:nvSpPr>
        <p:spPr>
          <a:xfrm>
            <a:off x="2725033" y="3954201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5</a:t>
            </a:r>
            <a:endParaRPr lang="zh-CN" altLang="en-US" sz="500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C4D08FC5-4AF1-4A4F-8B6C-B39BC4FE659F}"/>
              </a:ext>
            </a:extLst>
          </p:cNvPr>
          <p:cNvSpPr/>
          <p:nvPr/>
        </p:nvSpPr>
        <p:spPr>
          <a:xfrm>
            <a:off x="2875463" y="3954202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6</a:t>
            </a:r>
            <a:endParaRPr lang="zh-CN" altLang="en-US" sz="500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D7269287-2F6A-4C86-86AD-B03794FD2A83}"/>
              </a:ext>
            </a:extLst>
          </p:cNvPr>
          <p:cNvSpPr/>
          <p:nvPr/>
        </p:nvSpPr>
        <p:spPr>
          <a:xfrm>
            <a:off x="3013308" y="3954201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9</a:t>
            </a:r>
            <a:endParaRPr lang="zh-CN" altLang="en-US" sz="500" dirty="0"/>
          </a:p>
        </p:txBody>
      </p: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1D5759DA-8EA5-43B7-A04F-6591C0578BEB}"/>
              </a:ext>
            </a:extLst>
          </p:cNvPr>
          <p:cNvCxnSpPr>
            <a:cxnSpLocks/>
            <a:stCxn id="204" idx="3"/>
            <a:endCxn id="206" idx="0"/>
          </p:cNvCxnSpPr>
          <p:nvPr/>
        </p:nvCxnSpPr>
        <p:spPr>
          <a:xfrm flipH="1">
            <a:off x="2856946" y="3694963"/>
            <a:ext cx="102553" cy="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04F60D6F-42E6-4295-A354-0D3F0752E406}"/>
              </a:ext>
            </a:extLst>
          </p:cNvPr>
          <p:cNvCxnSpPr>
            <a:cxnSpLocks/>
            <a:stCxn id="206" idx="3"/>
            <a:endCxn id="207" idx="0"/>
          </p:cNvCxnSpPr>
          <p:nvPr/>
        </p:nvCxnSpPr>
        <p:spPr>
          <a:xfrm flipH="1">
            <a:off x="2780229" y="3857927"/>
            <a:ext cx="37687" cy="9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F7FFC89D-F8AA-4C8C-832C-4A54A11E5713}"/>
              </a:ext>
            </a:extLst>
          </p:cNvPr>
          <p:cNvCxnSpPr>
            <a:cxnSpLocks/>
            <a:stCxn id="206" idx="5"/>
            <a:endCxn id="208" idx="0"/>
          </p:cNvCxnSpPr>
          <p:nvPr/>
        </p:nvCxnSpPr>
        <p:spPr>
          <a:xfrm>
            <a:off x="2895975" y="3857927"/>
            <a:ext cx="34684" cy="9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8149A17D-3AE3-4E04-A012-73D0C5AEAFBA}"/>
              </a:ext>
            </a:extLst>
          </p:cNvPr>
          <p:cNvCxnSpPr>
            <a:cxnSpLocks/>
            <a:stCxn id="205" idx="3"/>
            <a:endCxn id="209" idx="0"/>
          </p:cNvCxnSpPr>
          <p:nvPr/>
        </p:nvCxnSpPr>
        <p:spPr>
          <a:xfrm flipH="1">
            <a:off x="3068504" y="3864178"/>
            <a:ext cx="21105" cy="9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C94219AB-6874-49C4-8942-9C9EB5F768BF}"/>
              </a:ext>
            </a:extLst>
          </p:cNvPr>
          <p:cNvCxnSpPr>
            <a:cxnSpLocks/>
            <a:stCxn id="204" idx="5"/>
            <a:endCxn id="205" idx="0"/>
          </p:cNvCxnSpPr>
          <p:nvPr/>
        </p:nvCxnSpPr>
        <p:spPr>
          <a:xfrm>
            <a:off x="3037558" y="3694963"/>
            <a:ext cx="91081" cy="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8152C2B5-9266-4407-A907-1F164812B054}"/>
              </a:ext>
            </a:extLst>
          </p:cNvPr>
          <p:cNvSpPr/>
          <p:nvPr/>
        </p:nvSpPr>
        <p:spPr>
          <a:xfrm>
            <a:off x="3488215" y="3608605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1</a:t>
            </a:r>
            <a:endParaRPr lang="zh-CN" altLang="en-US" sz="500" dirty="0"/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EC658D7A-DE26-41D2-8279-85056563AEA2}"/>
              </a:ext>
            </a:extLst>
          </p:cNvPr>
          <p:cNvSpPr/>
          <p:nvPr/>
        </p:nvSpPr>
        <p:spPr>
          <a:xfrm>
            <a:off x="3618325" y="3777820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4</a:t>
            </a:r>
            <a:endParaRPr lang="zh-CN" altLang="en-US" sz="500" dirty="0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81D45FEF-18AE-4172-BE5D-BDB5F2B2A64B}"/>
              </a:ext>
            </a:extLst>
          </p:cNvPr>
          <p:cNvSpPr/>
          <p:nvPr/>
        </p:nvSpPr>
        <p:spPr>
          <a:xfrm>
            <a:off x="3346632" y="3771569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3</a:t>
            </a:r>
            <a:endParaRPr lang="zh-CN" altLang="en-US" sz="500" dirty="0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9B842C81-20C0-43E1-8AA4-D70219A5F00F}"/>
              </a:ext>
            </a:extLst>
          </p:cNvPr>
          <p:cNvSpPr/>
          <p:nvPr/>
        </p:nvSpPr>
        <p:spPr>
          <a:xfrm>
            <a:off x="3269915" y="3962068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5</a:t>
            </a:r>
            <a:endParaRPr lang="zh-CN" altLang="en-US" sz="500" dirty="0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DC45588D-F658-4AE3-8228-705D58E47721}"/>
              </a:ext>
            </a:extLst>
          </p:cNvPr>
          <p:cNvSpPr/>
          <p:nvPr/>
        </p:nvSpPr>
        <p:spPr>
          <a:xfrm>
            <a:off x="3420345" y="3962069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6</a:t>
            </a:r>
            <a:endParaRPr lang="zh-CN" altLang="en-US" sz="500" dirty="0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43D3B5C5-9AD9-4587-82F7-985540704D13}"/>
              </a:ext>
            </a:extLst>
          </p:cNvPr>
          <p:cNvSpPr/>
          <p:nvPr/>
        </p:nvSpPr>
        <p:spPr>
          <a:xfrm>
            <a:off x="3558190" y="3962068"/>
            <a:ext cx="110391" cy="1103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9</a:t>
            </a:r>
            <a:endParaRPr lang="zh-CN" altLang="en-US" sz="500" dirty="0"/>
          </a:p>
        </p:txBody>
      </p: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3CB3FF84-B1BB-4D30-901C-544151EE1B13}"/>
              </a:ext>
            </a:extLst>
          </p:cNvPr>
          <p:cNvCxnSpPr>
            <a:cxnSpLocks/>
            <a:stCxn id="235" idx="3"/>
            <a:endCxn id="237" idx="0"/>
          </p:cNvCxnSpPr>
          <p:nvPr/>
        </p:nvCxnSpPr>
        <p:spPr>
          <a:xfrm flipH="1">
            <a:off x="3401828" y="3702830"/>
            <a:ext cx="102553" cy="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7910E7E3-4EAC-4C9D-8945-84CA67EDDF97}"/>
              </a:ext>
            </a:extLst>
          </p:cNvPr>
          <p:cNvCxnSpPr>
            <a:cxnSpLocks/>
            <a:stCxn id="237" idx="3"/>
            <a:endCxn id="238" idx="0"/>
          </p:cNvCxnSpPr>
          <p:nvPr/>
        </p:nvCxnSpPr>
        <p:spPr>
          <a:xfrm flipH="1">
            <a:off x="3325111" y="3865794"/>
            <a:ext cx="37687" cy="9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2CDB6A19-B842-405E-8D95-5A338D8EA687}"/>
              </a:ext>
            </a:extLst>
          </p:cNvPr>
          <p:cNvCxnSpPr>
            <a:cxnSpLocks/>
            <a:stCxn id="237" idx="5"/>
            <a:endCxn id="239" idx="0"/>
          </p:cNvCxnSpPr>
          <p:nvPr/>
        </p:nvCxnSpPr>
        <p:spPr>
          <a:xfrm>
            <a:off x="3440857" y="3865794"/>
            <a:ext cx="34684" cy="9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48076ADD-3081-4BA3-BF46-901B90D7DD14}"/>
              </a:ext>
            </a:extLst>
          </p:cNvPr>
          <p:cNvCxnSpPr>
            <a:cxnSpLocks/>
            <a:stCxn id="236" idx="3"/>
            <a:endCxn id="240" idx="0"/>
          </p:cNvCxnSpPr>
          <p:nvPr/>
        </p:nvCxnSpPr>
        <p:spPr>
          <a:xfrm flipH="1">
            <a:off x="3613386" y="3872045"/>
            <a:ext cx="21105" cy="9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ACEF67B1-9F4C-4984-876F-9F18495999B6}"/>
              </a:ext>
            </a:extLst>
          </p:cNvPr>
          <p:cNvCxnSpPr>
            <a:cxnSpLocks/>
            <a:stCxn id="235" idx="5"/>
            <a:endCxn id="236" idx="0"/>
          </p:cNvCxnSpPr>
          <p:nvPr/>
        </p:nvCxnSpPr>
        <p:spPr>
          <a:xfrm>
            <a:off x="3582440" y="3702830"/>
            <a:ext cx="91081" cy="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10CA2D3-29FB-4CDD-8413-22DBB3734A1E}"/>
              </a:ext>
            </a:extLst>
          </p:cNvPr>
          <p:cNvSpPr txBox="1"/>
          <p:nvPr/>
        </p:nvSpPr>
        <p:spPr>
          <a:xfrm>
            <a:off x="1741785" y="3107074"/>
            <a:ext cx="10310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黄色节点组成一个最大堆</a:t>
            </a: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7FA420A3-2492-4EB8-B101-3318F5233B71}"/>
              </a:ext>
            </a:extLst>
          </p:cNvPr>
          <p:cNvSpPr txBox="1"/>
          <p:nvPr/>
        </p:nvSpPr>
        <p:spPr>
          <a:xfrm>
            <a:off x="1913921" y="4122253"/>
            <a:ext cx="10647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蓝色节点组成一个最大堆</a:t>
            </a:r>
          </a:p>
        </p:txBody>
      </p:sp>
    </p:spTree>
    <p:extLst>
      <p:ext uri="{BB962C8B-B14F-4D97-AF65-F5344CB8AC3E}">
        <p14:creationId xmlns:p14="http://schemas.microsoft.com/office/powerpoint/2010/main" val="43761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72AC56C7-2C93-4BF8-8EA3-01A308515BA9}"/>
              </a:ext>
            </a:extLst>
          </p:cNvPr>
          <p:cNvSpPr/>
          <p:nvPr/>
        </p:nvSpPr>
        <p:spPr>
          <a:xfrm>
            <a:off x="1170940" y="24549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7EDCC96-B0D8-4024-92B8-1944C7545A12}"/>
              </a:ext>
            </a:extLst>
          </p:cNvPr>
          <p:cNvSpPr/>
          <p:nvPr/>
        </p:nvSpPr>
        <p:spPr>
          <a:xfrm>
            <a:off x="1323340" y="24549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FA4F6D8-727F-4944-BF3B-2C202B63D06C}"/>
              </a:ext>
            </a:extLst>
          </p:cNvPr>
          <p:cNvSpPr/>
          <p:nvPr/>
        </p:nvSpPr>
        <p:spPr>
          <a:xfrm>
            <a:off x="1475740" y="24549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2B1FCB6-C27F-4F83-A168-011138C14D23}"/>
              </a:ext>
            </a:extLst>
          </p:cNvPr>
          <p:cNvSpPr/>
          <p:nvPr/>
        </p:nvSpPr>
        <p:spPr>
          <a:xfrm>
            <a:off x="1628140" y="24549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66F47F2-EF88-4FC4-83DC-CCF16B8A33AF}"/>
              </a:ext>
            </a:extLst>
          </p:cNvPr>
          <p:cNvSpPr/>
          <p:nvPr/>
        </p:nvSpPr>
        <p:spPr>
          <a:xfrm>
            <a:off x="1780540" y="24549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107B8CDA-8585-43A0-8B92-8400976E69D4}"/>
              </a:ext>
            </a:extLst>
          </p:cNvPr>
          <p:cNvSpPr/>
          <p:nvPr/>
        </p:nvSpPr>
        <p:spPr>
          <a:xfrm>
            <a:off x="1010920" y="2349500"/>
            <a:ext cx="4752340" cy="107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FC71BDD-48BF-44D7-8EF8-AD15F8566147}"/>
              </a:ext>
            </a:extLst>
          </p:cNvPr>
          <p:cNvSpPr/>
          <p:nvPr/>
        </p:nvSpPr>
        <p:spPr>
          <a:xfrm>
            <a:off x="1932940" y="24549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59FCC0D-11A3-4FAD-AE2A-BC2989BC0B10}"/>
              </a:ext>
            </a:extLst>
          </p:cNvPr>
          <p:cNvSpPr/>
          <p:nvPr/>
        </p:nvSpPr>
        <p:spPr>
          <a:xfrm>
            <a:off x="1170940" y="26454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DB26454F-5322-4CE2-B3A6-8102C488673A}"/>
              </a:ext>
            </a:extLst>
          </p:cNvPr>
          <p:cNvSpPr/>
          <p:nvPr/>
        </p:nvSpPr>
        <p:spPr>
          <a:xfrm>
            <a:off x="1323340" y="26454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497D4955-D886-4903-BE3C-9AF9F554079B}"/>
              </a:ext>
            </a:extLst>
          </p:cNvPr>
          <p:cNvSpPr/>
          <p:nvPr/>
        </p:nvSpPr>
        <p:spPr>
          <a:xfrm>
            <a:off x="1475740" y="26454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C908D589-5A97-40DA-BE94-56A3F190F80B}"/>
              </a:ext>
            </a:extLst>
          </p:cNvPr>
          <p:cNvSpPr/>
          <p:nvPr/>
        </p:nvSpPr>
        <p:spPr>
          <a:xfrm>
            <a:off x="1628140" y="26454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5776D2B4-7436-4A7E-8978-EA4BA7DEB434}"/>
              </a:ext>
            </a:extLst>
          </p:cNvPr>
          <p:cNvSpPr/>
          <p:nvPr/>
        </p:nvSpPr>
        <p:spPr>
          <a:xfrm>
            <a:off x="1780540" y="26454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9D40F0A-AE82-423F-BE02-B01D5F34DE34}"/>
              </a:ext>
            </a:extLst>
          </p:cNvPr>
          <p:cNvSpPr/>
          <p:nvPr/>
        </p:nvSpPr>
        <p:spPr>
          <a:xfrm>
            <a:off x="1932940" y="26454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3A1D3174-DDB3-4027-AC80-AB3DCD240F81}"/>
              </a:ext>
            </a:extLst>
          </p:cNvPr>
          <p:cNvSpPr/>
          <p:nvPr/>
        </p:nvSpPr>
        <p:spPr>
          <a:xfrm>
            <a:off x="1176020" y="2835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F00FE0A-87D3-4FBF-8D71-9FE08C8545AA}"/>
              </a:ext>
            </a:extLst>
          </p:cNvPr>
          <p:cNvSpPr/>
          <p:nvPr/>
        </p:nvSpPr>
        <p:spPr>
          <a:xfrm>
            <a:off x="1328420" y="28359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978B2232-9252-4D10-9701-DA62AC595428}"/>
              </a:ext>
            </a:extLst>
          </p:cNvPr>
          <p:cNvSpPr/>
          <p:nvPr/>
        </p:nvSpPr>
        <p:spPr>
          <a:xfrm>
            <a:off x="1480820" y="28359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848F15AC-5EB1-4ADB-94B4-F35F9C56EFBE}"/>
              </a:ext>
            </a:extLst>
          </p:cNvPr>
          <p:cNvSpPr/>
          <p:nvPr/>
        </p:nvSpPr>
        <p:spPr>
          <a:xfrm>
            <a:off x="1633220" y="2835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BF89CBD8-780C-4A2E-959A-89731C30E79F}"/>
              </a:ext>
            </a:extLst>
          </p:cNvPr>
          <p:cNvSpPr/>
          <p:nvPr/>
        </p:nvSpPr>
        <p:spPr>
          <a:xfrm>
            <a:off x="1785620" y="2835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C180D63-470C-4942-BD27-EF04CD0B5117}"/>
              </a:ext>
            </a:extLst>
          </p:cNvPr>
          <p:cNvSpPr/>
          <p:nvPr/>
        </p:nvSpPr>
        <p:spPr>
          <a:xfrm>
            <a:off x="1938020" y="2835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84DAB968-F039-490A-85B2-C33CEBBA1D7A}"/>
              </a:ext>
            </a:extLst>
          </p:cNvPr>
          <p:cNvSpPr/>
          <p:nvPr/>
        </p:nvSpPr>
        <p:spPr>
          <a:xfrm>
            <a:off x="1176020" y="30264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29B999C-991E-4D22-97FA-CB278D065C9C}"/>
              </a:ext>
            </a:extLst>
          </p:cNvPr>
          <p:cNvSpPr/>
          <p:nvPr/>
        </p:nvSpPr>
        <p:spPr>
          <a:xfrm>
            <a:off x="1328420" y="30264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518FCA1-8F67-4217-8112-13A2D234C5F8}"/>
              </a:ext>
            </a:extLst>
          </p:cNvPr>
          <p:cNvSpPr/>
          <p:nvPr/>
        </p:nvSpPr>
        <p:spPr>
          <a:xfrm>
            <a:off x="1480820" y="30264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3EA68882-7FF6-4FD9-B742-92D8AFD99235}"/>
              </a:ext>
            </a:extLst>
          </p:cNvPr>
          <p:cNvSpPr/>
          <p:nvPr/>
        </p:nvSpPr>
        <p:spPr>
          <a:xfrm>
            <a:off x="1633220" y="30264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3EDC45C7-FC79-4A75-9B82-EF388AC7B2D0}"/>
              </a:ext>
            </a:extLst>
          </p:cNvPr>
          <p:cNvSpPr/>
          <p:nvPr/>
        </p:nvSpPr>
        <p:spPr>
          <a:xfrm>
            <a:off x="1785620" y="30264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F49239A6-67F3-4151-A8DB-73921B448460}"/>
              </a:ext>
            </a:extLst>
          </p:cNvPr>
          <p:cNvSpPr/>
          <p:nvPr/>
        </p:nvSpPr>
        <p:spPr>
          <a:xfrm>
            <a:off x="1938020" y="30264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5461EF84-7889-4358-8C4C-E9798D4BB85B}"/>
              </a:ext>
            </a:extLst>
          </p:cNvPr>
          <p:cNvSpPr txBox="1"/>
          <p:nvPr/>
        </p:nvSpPr>
        <p:spPr>
          <a:xfrm>
            <a:off x="916940" y="412242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冒泡排序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308B435-5881-4FE4-B340-0C2DF64516BC}"/>
              </a:ext>
            </a:extLst>
          </p:cNvPr>
          <p:cNvSpPr/>
          <p:nvPr/>
        </p:nvSpPr>
        <p:spPr>
          <a:xfrm>
            <a:off x="1170940" y="3216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44CC3C4-8446-4B01-9003-20F7A23C38B3}"/>
              </a:ext>
            </a:extLst>
          </p:cNvPr>
          <p:cNvSpPr/>
          <p:nvPr/>
        </p:nvSpPr>
        <p:spPr>
          <a:xfrm>
            <a:off x="1323340" y="3216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33B529E-CF8B-4760-A958-8DDCD2CD904B}"/>
              </a:ext>
            </a:extLst>
          </p:cNvPr>
          <p:cNvSpPr/>
          <p:nvPr/>
        </p:nvSpPr>
        <p:spPr>
          <a:xfrm>
            <a:off x="1475740" y="3216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329F30F-709D-4F16-BFCB-87B008F9F309}"/>
              </a:ext>
            </a:extLst>
          </p:cNvPr>
          <p:cNvSpPr/>
          <p:nvPr/>
        </p:nvSpPr>
        <p:spPr>
          <a:xfrm>
            <a:off x="1628140" y="32169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46FE6B5-FD1B-4B2F-BF17-31296F8BBC1C}"/>
              </a:ext>
            </a:extLst>
          </p:cNvPr>
          <p:cNvSpPr/>
          <p:nvPr/>
        </p:nvSpPr>
        <p:spPr>
          <a:xfrm>
            <a:off x="1780540" y="32169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597FB05-21A5-45CD-B624-10BDC5D28034}"/>
              </a:ext>
            </a:extLst>
          </p:cNvPr>
          <p:cNvSpPr/>
          <p:nvPr/>
        </p:nvSpPr>
        <p:spPr>
          <a:xfrm>
            <a:off x="1932940" y="3216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150DC3-D1FD-400D-A296-EFA5E8E0117E}"/>
              </a:ext>
            </a:extLst>
          </p:cNvPr>
          <p:cNvSpPr/>
          <p:nvPr/>
        </p:nvSpPr>
        <p:spPr>
          <a:xfrm>
            <a:off x="2349500" y="24549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AB95A65-FA7C-4E5E-9EC0-05B814A161D2}"/>
              </a:ext>
            </a:extLst>
          </p:cNvPr>
          <p:cNvSpPr/>
          <p:nvPr/>
        </p:nvSpPr>
        <p:spPr>
          <a:xfrm>
            <a:off x="2501900" y="24549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7723A4-A95B-4F65-8441-D0FFB20329A0}"/>
              </a:ext>
            </a:extLst>
          </p:cNvPr>
          <p:cNvSpPr/>
          <p:nvPr/>
        </p:nvSpPr>
        <p:spPr>
          <a:xfrm>
            <a:off x="2654300" y="24549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17F7D4-1925-4A55-9FBA-5BC0EE9F8CEB}"/>
              </a:ext>
            </a:extLst>
          </p:cNvPr>
          <p:cNvSpPr/>
          <p:nvPr/>
        </p:nvSpPr>
        <p:spPr>
          <a:xfrm>
            <a:off x="2806700" y="24549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5FCAFF2-F0BE-4D2A-88F6-E71177634DBB}"/>
              </a:ext>
            </a:extLst>
          </p:cNvPr>
          <p:cNvSpPr/>
          <p:nvPr/>
        </p:nvSpPr>
        <p:spPr>
          <a:xfrm>
            <a:off x="2959100" y="24549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7B2C7DA-D8D7-4A76-8154-D2D6E6AAC386}"/>
              </a:ext>
            </a:extLst>
          </p:cNvPr>
          <p:cNvSpPr/>
          <p:nvPr/>
        </p:nvSpPr>
        <p:spPr>
          <a:xfrm>
            <a:off x="3111500" y="245491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4F96B9E-9618-4CE4-8F9E-2D6B560227EF}"/>
              </a:ext>
            </a:extLst>
          </p:cNvPr>
          <p:cNvSpPr/>
          <p:nvPr/>
        </p:nvSpPr>
        <p:spPr>
          <a:xfrm>
            <a:off x="2349500" y="26454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3DC2941-8C70-4849-90BC-6F6053657374}"/>
              </a:ext>
            </a:extLst>
          </p:cNvPr>
          <p:cNvSpPr/>
          <p:nvPr/>
        </p:nvSpPr>
        <p:spPr>
          <a:xfrm>
            <a:off x="2501900" y="26454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594494C-BA02-4368-81E1-8431F019415D}"/>
              </a:ext>
            </a:extLst>
          </p:cNvPr>
          <p:cNvSpPr/>
          <p:nvPr/>
        </p:nvSpPr>
        <p:spPr>
          <a:xfrm>
            <a:off x="2654300" y="26454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5F14B2-1FA7-4469-B3AD-E489DBB50B00}"/>
              </a:ext>
            </a:extLst>
          </p:cNvPr>
          <p:cNvSpPr/>
          <p:nvPr/>
        </p:nvSpPr>
        <p:spPr>
          <a:xfrm>
            <a:off x="2806700" y="26454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41AAAE1-D24E-4C88-898F-5A514AC11068}"/>
              </a:ext>
            </a:extLst>
          </p:cNvPr>
          <p:cNvSpPr/>
          <p:nvPr/>
        </p:nvSpPr>
        <p:spPr>
          <a:xfrm>
            <a:off x="2959100" y="26454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8AC3D37-65C4-47AF-A491-A74489706BC5}"/>
              </a:ext>
            </a:extLst>
          </p:cNvPr>
          <p:cNvSpPr/>
          <p:nvPr/>
        </p:nvSpPr>
        <p:spPr>
          <a:xfrm>
            <a:off x="3111500" y="264541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A106971-0AAF-45EC-96BF-52F4694BF3D8}"/>
              </a:ext>
            </a:extLst>
          </p:cNvPr>
          <p:cNvSpPr/>
          <p:nvPr/>
        </p:nvSpPr>
        <p:spPr>
          <a:xfrm>
            <a:off x="2354580" y="2835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EB8171C-5A0E-4DE0-AD0F-EE1411AA292B}"/>
              </a:ext>
            </a:extLst>
          </p:cNvPr>
          <p:cNvSpPr/>
          <p:nvPr/>
        </p:nvSpPr>
        <p:spPr>
          <a:xfrm>
            <a:off x="2506980" y="28359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DFC1391-8B6B-4F9D-A76A-0B5485806859}"/>
              </a:ext>
            </a:extLst>
          </p:cNvPr>
          <p:cNvSpPr/>
          <p:nvPr/>
        </p:nvSpPr>
        <p:spPr>
          <a:xfrm>
            <a:off x="2659380" y="28359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FD12F4-D097-4F86-ADBE-CA0F508488A7}"/>
              </a:ext>
            </a:extLst>
          </p:cNvPr>
          <p:cNvSpPr/>
          <p:nvPr/>
        </p:nvSpPr>
        <p:spPr>
          <a:xfrm>
            <a:off x="2811780" y="2835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779EEE9-5AF6-4333-914B-C70F2FAB52EF}"/>
              </a:ext>
            </a:extLst>
          </p:cNvPr>
          <p:cNvSpPr/>
          <p:nvPr/>
        </p:nvSpPr>
        <p:spPr>
          <a:xfrm>
            <a:off x="2964180" y="2835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0F5CDF8-0719-472C-ABF7-4088DDF793A6}"/>
              </a:ext>
            </a:extLst>
          </p:cNvPr>
          <p:cNvSpPr/>
          <p:nvPr/>
        </p:nvSpPr>
        <p:spPr>
          <a:xfrm>
            <a:off x="3116580" y="283591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2C7681B-5AE9-446B-9D8A-717905D9B2AD}"/>
              </a:ext>
            </a:extLst>
          </p:cNvPr>
          <p:cNvSpPr/>
          <p:nvPr/>
        </p:nvSpPr>
        <p:spPr>
          <a:xfrm>
            <a:off x="2354580" y="30264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E359E7B-86CE-4428-ADAB-8357A7D299A6}"/>
              </a:ext>
            </a:extLst>
          </p:cNvPr>
          <p:cNvSpPr/>
          <p:nvPr/>
        </p:nvSpPr>
        <p:spPr>
          <a:xfrm>
            <a:off x="2506980" y="30264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D965695-E019-4069-B19F-555D0533BF82}"/>
              </a:ext>
            </a:extLst>
          </p:cNvPr>
          <p:cNvSpPr/>
          <p:nvPr/>
        </p:nvSpPr>
        <p:spPr>
          <a:xfrm>
            <a:off x="2659380" y="30264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4764ED7-7A96-4E62-AF03-7116EB6E846A}"/>
              </a:ext>
            </a:extLst>
          </p:cNvPr>
          <p:cNvSpPr/>
          <p:nvPr/>
        </p:nvSpPr>
        <p:spPr>
          <a:xfrm>
            <a:off x="2811780" y="30264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902A8F-60A0-4748-9F62-FB9B730AEC84}"/>
              </a:ext>
            </a:extLst>
          </p:cNvPr>
          <p:cNvSpPr/>
          <p:nvPr/>
        </p:nvSpPr>
        <p:spPr>
          <a:xfrm>
            <a:off x="2964180" y="30264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995CA0D-CE5D-4D39-A859-D7EC095DF16E}"/>
              </a:ext>
            </a:extLst>
          </p:cNvPr>
          <p:cNvSpPr/>
          <p:nvPr/>
        </p:nvSpPr>
        <p:spPr>
          <a:xfrm>
            <a:off x="3116580" y="3026410"/>
            <a:ext cx="132080" cy="132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EB1C5BD-6E3C-4F32-BD0A-EA5F028BA4E9}"/>
              </a:ext>
            </a:extLst>
          </p:cNvPr>
          <p:cNvSpPr/>
          <p:nvPr/>
        </p:nvSpPr>
        <p:spPr>
          <a:xfrm>
            <a:off x="2349500" y="3216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50FBD0C-2C63-46E7-866C-09A30ED11E41}"/>
              </a:ext>
            </a:extLst>
          </p:cNvPr>
          <p:cNvSpPr/>
          <p:nvPr/>
        </p:nvSpPr>
        <p:spPr>
          <a:xfrm>
            <a:off x="2501900" y="3216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283284B-25BE-441C-80CD-55E4AC809443}"/>
              </a:ext>
            </a:extLst>
          </p:cNvPr>
          <p:cNvSpPr/>
          <p:nvPr/>
        </p:nvSpPr>
        <p:spPr>
          <a:xfrm>
            <a:off x="2654300" y="3216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3FA017E-C011-48D7-88F5-0AD756F0486A}"/>
              </a:ext>
            </a:extLst>
          </p:cNvPr>
          <p:cNvSpPr/>
          <p:nvPr/>
        </p:nvSpPr>
        <p:spPr>
          <a:xfrm>
            <a:off x="2806700" y="32169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997B35D-6AED-4877-92DE-7AF3A9192394}"/>
              </a:ext>
            </a:extLst>
          </p:cNvPr>
          <p:cNvSpPr/>
          <p:nvPr/>
        </p:nvSpPr>
        <p:spPr>
          <a:xfrm>
            <a:off x="2959100" y="32169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CC7952B-DF61-41AA-893D-D5E32C25A73C}"/>
              </a:ext>
            </a:extLst>
          </p:cNvPr>
          <p:cNvSpPr/>
          <p:nvPr/>
        </p:nvSpPr>
        <p:spPr>
          <a:xfrm>
            <a:off x="3111500" y="3216910"/>
            <a:ext cx="132080" cy="132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4833EA7-1DAC-41A7-B390-2CB12CE96C02}"/>
              </a:ext>
            </a:extLst>
          </p:cNvPr>
          <p:cNvSpPr/>
          <p:nvPr/>
        </p:nvSpPr>
        <p:spPr>
          <a:xfrm>
            <a:off x="3538220" y="24549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52FEC7-4618-4187-819B-BA818E2E90AC}"/>
              </a:ext>
            </a:extLst>
          </p:cNvPr>
          <p:cNvSpPr/>
          <p:nvPr/>
        </p:nvSpPr>
        <p:spPr>
          <a:xfrm>
            <a:off x="3690620" y="24549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D19E799-7B08-4096-8084-CD18839D7BC5}"/>
              </a:ext>
            </a:extLst>
          </p:cNvPr>
          <p:cNvSpPr/>
          <p:nvPr/>
        </p:nvSpPr>
        <p:spPr>
          <a:xfrm>
            <a:off x="3843020" y="24549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EAEA258-90BD-4F93-8C07-FC6671296079}"/>
              </a:ext>
            </a:extLst>
          </p:cNvPr>
          <p:cNvSpPr/>
          <p:nvPr/>
        </p:nvSpPr>
        <p:spPr>
          <a:xfrm>
            <a:off x="3995420" y="24549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9B0B02F-799D-4959-8362-5EE2F8DB32C9}"/>
              </a:ext>
            </a:extLst>
          </p:cNvPr>
          <p:cNvSpPr/>
          <p:nvPr/>
        </p:nvSpPr>
        <p:spPr>
          <a:xfrm>
            <a:off x="4147820" y="245491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D3C2F42-AB74-4DCE-8015-DB1544380C58}"/>
              </a:ext>
            </a:extLst>
          </p:cNvPr>
          <p:cNvSpPr/>
          <p:nvPr/>
        </p:nvSpPr>
        <p:spPr>
          <a:xfrm>
            <a:off x="4300220" y="245491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1FF70BD-2516-45B1-BE08-19292B853BEF}"/>
              </a:ext>
            </a:extLst>
          </p:cNvPr>
          <p:cNvSpPr/>
          <p:nvPr/>
        </p:nvSpPr>
        <p:spPr>
          <a:xfrm>
            <a:off x="3538220" y="26454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3640BFE-0D9A-457F-8BDD-2F66AD9FF83B}"/>
              </a:ext>
            </a:extLst>
          </p:cNvPr>
          <p:cNvSpPr/>
          <p:nvPr/>
        </p:nvSpPr>
        <p:spPr>
          <a:xfrm>
            <a:off x="3690620" y="26454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B5FA608-7940-48B1-972C-5407A97ABD8C}"/>
              </a:ext>
            </a:extLst>
          </p:cNvPr>
          <p:cNvSpPr/>
          <p:nvPr/>
        </p:nvSpPr>
        <p:spPr>
          <a:xfrm>
            <a:off x="3843020" y="264541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C0336CF-6756-4B96-9733-03565B045181}"/>
              </a:ext>
            </a:extLst>
          </p:cNvPr>
          <p:cNvSpPr/>
          <p:nvPr/>
        </p:nvSpPr>
        <p:spPr>
          <a:xfrm>
            <a:off x="3995420" y="26454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E161F85-CFC1-4714-B4CE-66C8D17031D6}"/>
              </a:ext>
            </a:extLst>
          </p:cNvPr>
          <p:cNvSpPr/>
          <p:nvPr/>
        </p:nvSpPr>
        <p:spPr>
          <a:xfrm>
            <a:off x="4147820" y="264541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99AEFA9-0712-4053-98F4-1B84EA5B2782}"/>
              </a:ext>
            </a:extLst>
          </p:cNvPr>
          <p:cNvSpPr/>
          <p:nvPr/>
        </p:nvSpPr>
        <p:spPr>
          <a:xfrm>
            <a:off x="4300220" y="264541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1572761-A41C-48BA-AA1B-57C907E48044}"/>
              </a:ext>
            </a:extLst>
          </p:cNvPr>
          <p:cNvSpPr/>
          <p:nvPr/>
        </p:nvSpPr>
        <p:spPr>
          <a:xfrm>
            <a:off x="3543300" y="2835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0FB2DC0-2596-4D22-999A-DB5DC3CB9067}"/>
              </a:ext>
            </a:extLst>
          </p:cNvPr>
          <p:cNvSpPr/>
          <p:nvPr/>
        </p:nvSpPr>
        <p:spPr>
          <a:xfrm>
            <a:off x="3695700" y="28359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28C74C5-CACD-4395-84DF-12CCD66ACD94}"/>
              </a:ext>
            </a:extLst>
          </p:cNvPr>
          <p:cNvSpPr/>
          <p:nvPr/>
        </p:nvSpPr>
        <p:spPr>
          <a:xfrm>
            <a:off x="3848100" y="28359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5433656-B0A0-4E5D-A7CA-58527FCE77B9}"/>
              </a:ext>
            </a:extLst>
          </p:cNvPr>
          <p:cNvSpPr/>
          <p:nvPr/>
        </p:nvSpPr>
        <p:spPr>
          <a:xfrm>
            <a:off x="4000500" y="2835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0D064E8-9BB9-4EE9-A873-E27A3BE7C519}"/>
              </a:ext>
            </a:extLst>
          </p:cNvPr>
          <p:cNvSpPr/>
          <p:nvPr/>
        </p:nvSpPr>
        <p:spPr>
          <a:xfrm>
            <a:off x="4152900" y="283591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5755A228-4084-4AC0-BE24-C7C53A42F09E}"/>
              </a:ext>
            </a:extLst>
          </p:cNvPr>
          <p:cNvSpPr/>
          <p:nvPr/>
        </p:nvSpPr>
        <p:spPr>
          <a:xfrm>
            <a:off x="4305300" y="283591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0C7B0D8-3509-4497-831F-E619F6B741B6}"/>
              </a:ext>
            </a:extLst>
          </p:cNvPr>
          <p:cNvSpPr/>
          <p:nvPr/>
        </p:nvSpPr>
        <p:spPr>
          <a:xfrm>
            <a:off x="3543300" y="30264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B698AB4-6C59-4964-BE15-3FEF2575AFF1}"/>
              </a:ext>
            </a:extLst>
          </p:cNvPr>
          <p:cNvSpPr/>
          <p:nvPr/>
        </p:nvSpPr>
        <p:spPr>
          <a:xfrm>
            <a:off x="3695700" y="30264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7925AED-B0F7-44E1-9E66-F725D886ADDA}"/>
              </a:ext>
            </a:extLst>
          </p:cNvPr>
          <p:cNvSpPr/>
          <p:nvPr/>
        </p:nvSpPr>
        <p:spPr>
          <a:xfrm>
            <a:off x="3848100" y="30264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BABDACF-F010-463E-BAA4-369BA946DDFD}"/>
              </a:ext>
            </a:extLst>
          </p:cNvPr>
          <p:cNvSpPr/>
          <p:nvPr/>
        </p:nvSpPr>
        <p:spPr>
          <a:xfrm>
            <a:off x="4000500" y="30264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46B547AD-EFFB-488C-865D-69003E3E28CB}"/>
              </a:ext>
            </a:extLst>
          </p:cNvPr>
          <p:cNvSpPr/>
          <p:nvPr/>
        </p:nvSpPr>
        <p:spPr>
          <a:xfrm>
            <a:off x="4152900" y="302641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64E32BD4-44CD-4727-9C11-17EF590A04E7}"/>
              </a:ext>
            </a:extLst>
          </p:cNvPr>
          <p:cNvSpPr/>
          <p:nvPr/>
        </p:nvSpPr>
        <p:spPr>
          <a:xfrm>
            <a:off x="4305300" y="3026410"/>
            <a:ext cx="132080" cy="132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3B12C7F3-9DF9-4584-B707-1B66AD967172}"/>
              </a:ext>
            </a:extLst>
          </p:cNvPr>
          <p:cNvSpPr/>
          <p:nvPr/>
        </p:nvSpPr>
        <p:spPr>
          <a:xfrm>
            <a:off x="3538220" y="3216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779DAB0-171B-441B-A926-F3187956A7E9}"/>
              </a:ext>
            </a:extLst>
          </p:cNvPr>
          <p:cNvSpPr/>
          <p:nvPr/>
        </p:nvSpPr>
        <p:spPr>
          <a:xfrm>
            <a:off x="3690620" y="321691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0390EA60-E2F8-4EEA-B1C1-C16709A3E1AE}"/>
              </a:ext>
            </a:extLst>
          </p:cNvPr>
          <p:cNvSpPr/>
          <p:nvPr/>
        </p:nvSpPr>
        <p:spPr>
          <a:xfrm>
            <a:off x="3843020" y="321691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7F2712B0-F4FA-4C25-B668-F04CFB77B392}"/>
              </a:ext>
            </a:extLst>
          </p:cNvPr>
          <p:cNvSpPr/>
          <p:nvPr/>
        </p:nvSpPr>
        <p:spPr>
          <a:xfrm>
            <a:off x="3995420" y="321691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04001F89-E24E-4459-8A8D-110A8C8FB094}"/>
              </a:ext>
            </a:extLst>
          </p:cNvPr>
          <p:cNvSpPr/>
          <p:nvPr/>
        </p:nvSpPr>
        <p:spPr>
          <a:xfrm>
            <a:off x="4147820" y="321691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38955B66-3B1B-4F33-ACA9-3CE48CFF70CC}"/>
              </a:ext>
            </a:extLst>
          </p:cNvPr>
          <p:cNvSpPr/>
          <p:nvPr/>
        </p:nvSpPr>
        <p:spPr>
          <a:xfrm>
            <a:off x="4300220" y="3216910"/>
            <a:ext cx="132080" cy="132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EE1960B8-CA11-48D8-8907-425DD15D0FBE}"/>
              </a:ext>
            </a:extLst>
          </p:cNvPr>
          <p:cNvSpPr/>
          <p:nvPr/>
        </p:nvSpPr>
        <p:spPr>
          <a:xfrm>
            <a:off x="4719320" y="245110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2E64AFEE-3352-4B13-9601-8BDF0847F081}"/>
              </a:ext>
            </a:extLst>
          </p:cNvPr>
          <p:cNvSpPr/>
          <p:nvPr/>
        </p:nvSpPr>
        <p:spPr>
          <a:xfrm>
            <a:off x="4871720" y="245110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66B8A521-8605-4C4C-BCB2-DD4A05F83EED}"/>
              </a:ext>
            </a:extLst>
          </p:cNvPr>
          <p:cNvSpPr/>
          <p:nvPr/>
        </p:nvSpPr>
        <p:spPr>
          <a:xfrm>
            <a:off x="5024120" y="2451100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847B9293-7506-436C-A236-27B4B8EB2A08}"/>
              </a:ext>
            </a:extLst>
          </p:cNvPr>
          <p:cNvSpPr/>
          <p:nvPr/>
        </p:nvSpPr>
        <p:spPr>
          <a:xfrm>
            <a:off x="5176520" y="24511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B3053314-A677-481D-9D23-0D344F287DF6}"/>
              </a:ext>
            </a:extLst>
          </p:cNvPr>
          <p:cNvSpPr/>
          <p:nvPr/>
        </p:nvSpPr>
        <p:spPr>
          <a:xfrm>
            <a:off x="5328920" y="24511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DB40A47-A45C-4FA9-B4A2-B00F3AB0C7F4}"/>
              </a:ext>
            </a:extLst>
          </p:cNvPr>
          <p:cNvSpPr/>
          <p:nvPr/>
        </p:nvSpPr>
        <p:spPr>
          <a:xfrm>
            <a:off x="5481320" y="24511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84E1AC1-7703-4B04-81F0-093D7FE492A3}"/>
              </a:ext>
            </a:extLst>
          </p:cNvPr>
          <p:cNvSpPr/>
          <p:nvPr/>
        </p:nvSpPr>
        <p:spPr>
          <a:xfrm>
            <a:off x="4719320" y="264160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50076D49-FC4D-495C-99A9-46AE6C8CDC94}"/>
              </a:ext>
            </a:extLst>
          </p:cNvPr>
          <p:cNvSpPr/>
          <p:nvPr/>
        </p:nvSpPr>
        <p:spPr>
          <a:xfrm>
            <a:off x="4871720" y="264160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E5EDABA-8EE8-4BE9-BEB5-5C5F947E25F7}"/>
              </a:ext>
            </a:extLst>
          </p:cNvPr>
          <p:cNvSpPr/>
          <p:nvPr/>
        </p:nvSpPr>
        <p:spPr>
          <a:xfrm>
            <a:off x="5024120" y="264160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7F9F85A-F41C-4C6A-A7F5-F3959719FFA9}"/>
              </a:ext>
            </a:extLst>
          </p:cNvPr>
          <p:cNvSpPr/>
          <p:nvPr/>
        </p:nvSpPr>
        <p:spPr>
          <a:xfrm>
            <a:off x="5176520" y="26416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ACE513D-AA78-495E-BA45-953346627FEE}"/>
              </a:ext>
            </a:extLst>
          </p:cNvPr>
          <p:cNvSpPr/>
          <p:nvPr/>
        </p:nvSpPr>
        <p:spPr>
          <a:xfrm>
            <a:off x="5328920" y="26416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BD4633A-1088-4B96-9FDA-002810A1F84D}"/>
              </a:ext>
            </a:extLst>
          </p:cNvPr>
          <p:cNvSpPr/>
          <p:nvPr/>
        </p:nvSpPr>
        <p:spPr>
          <a:xfrm>
            <a:off x="5481320" y="26416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6E3640D2-3DCF-4709-9CD4-41A9C2603B03}"/>
              </a:ext>
            </a:extLst>
          </p:cNvPr>
          <p:cNvSpPr/>
          <p:nvPr/>
        </p:nvSpPr>
        <p:spPr>
          <a:xfrm>
            <a:off x="4724400" y="2832100"/>
            <a:ext cx="132080" cy="132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80393AF-D00F-4AAF-88C7-AF7C4D9BA706}"/>
              </a:ext>
            </a:extLst>
          </p:cNvPr>
          <p:cNvSpPr/>
          <p:nvPr/>
        </p:nvSpPr>
        <p:spPr>
          <a:xfrm>
            <a:off x="4876800" y="283210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3D96675-3607-48E5-A856-F73610A5D629}"/>
              </a:ext>
            </a:extLst>
          </p:cNvPr>
          <p:cNvSpPr/>
          <p:nvPr/>
        </p:nvSpPr>
        <p:spPr>
          <a:xfrm>
            <a:off x="5029200" y="28321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7B71C458-14FA-482E-A9BD-9DDCC04ABF61}"/>
              </a:ext>
            </a:extLst>
          </p:cNvPr>
          <p:cNvSpPr/>
          <p:nvPr/>
        </p:nvSpPr>
        <p:spPr>
          <a:xfrm>
            <a:off x="5181600" y="28321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E73ED73-56A9-45B8-AE22-8E4FCB3FFEF2}"/>
              </a:ext>
            </a:extLst>
          </p:cNvPr>
          <p:cNvSpPr/>
          <p:nvPr/>
        </p:nvSpPr>
        <p:spPr>
          <a:xfrm>
            <a:off x="5334000" y="28321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9FA85811-AC5D-4B90-992F-11B2BA838A42}"/>
              </a:ext>
            </a:extLst>
          </p:cNvPr>
          <p:cNvSpPr/>
          <p:nvPr/>
        </p:nvSpPr>
        <p:spPr>
          <a:xfrm>
            <a:off x="5486400" y="28321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B29180DA-2DC8-4523-9C31-707AB172C53D}"/>
              </a:ext>
            </a:extLst>
          </p:cNvPr>
          <p:cNvSpPr/>
          <p:nvPr/>
        </p:nvSpPr>
        <p:spPr>
          <a:xfrm>
            <a:off x="4724400" y="302260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807D8A1-E3D0-4DDC-AD1A-0234D6284970}"/>
              </a:ext>
            </a:extLst>
          </p:cNvPr>
          <p:cNvSpPr/>
          <p:nvPr/>
        </p:nvSpPr>
        <p:spPr>
          <a:xfrm>
            <a:off x="4876800" y="3022600"/>
            <a:ext cx="132080" cy="13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F12D0C02-2774-4FCD-9147-F48CB369BEC2}"/>
              </a:ext>
            </a:extLst>
          </p:cNvPr>
          <p:cNvSpPr/>
          <p:nvPr/>
        </p:nvSpPr>
        <p:spPr>
          <a:xfrm>
            <a:off x="5029200" y="30226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3537F4C-74B5-46B1-923C-348DE49DCBF9}"/>
              </a:ext>
            </a:extLst>
          </p:cNvPr>
          <p:cNvSpPr/>
          <p:nvPr/>
        </p:nvSpPr>
        <p:spPr>
          <a:xfrm>
            <a:off x="5181600" y="30226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B05A0A8E-4D5E-4A00-AFB0-6F0547CBDFF1}"/>
              </a:ext>
            </a:extLst>
          </p:cNvPr>
          <p:cNvSpPr/>
          <p:nvPr/>
        </p:nvSpPr>
        <p:spPr>
          <a:xfrm>
            <a:off x="5334000" y="30226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92F48738-27AC-4CF3-9606-CC8D43E45CA3}"/>
              </a:ext>
            </a:extLst>
          </p:cNvPr>
          <p:cNvSpPr/>
          <p:nvPr/>
        </p:nvSpPr>
        <p:spPr>
          <a:xfrm>
            <a:off x="5486400" y="3022600"/>
            <a:ext cx="132080" cy="132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D06B4E5F-7206-48A1-B134-1446270C5058}"/>
              </a:ext>
            </a:extLst>
          </p:cNvPr>
          <p:cNvSpPr/>
          <p:nvPr/>
        </p:nvSpPr>
        <p:spPr>
          <a:xfrm>
            <a:off x="4719320" y="32131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F0A0E54-CCED-4CA7-8AE0-4CF564529761}"/>
              </a:ext>
            </a:extLst>
          </p:cNvPr>
          <p:cNvSpPr/>
          <p:nvPr/>
        </p:nvSpPr>
        <p:spPr>
          <a:xfrm>
            <a:off x="4871720" y="32131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9D77BC18-195D-4708-8E32-033FB9A0A20B}"/>
              </a:ext>
            </a:extLst>
          </p:cNvPr>
          <p:cNvSpPr/>
          <p:nvPr/>
        </p:nvSpPr>
        <p:spPr>
          <a:xfrm>
            <a:off x="5024120" y="32131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38846226-8890-444C-B169-E6AC59EE5098}"/>
              </a:ext>
            </a:extLst>
          </p:cNvPr>
          <p:cNvSpPr/>
          <p:nvPr/>
        </p:nvSpPr>
        <p:spPr>
          <a:xfrm>
            <a:off x="5176520" y="32131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BCE2E56-83C3-4A97-993C-EB9BC19320C4}"/>
              </a:ext>
            </a:extLst>
          </p:cNvPr>
          <p:cNvSpPr/>
          <p:nvPr/>
        </p:nvSpPr>
        <p:spPr>
          <a:xfrm>
            <a:off x="5328920" y="3213100"/>
            <a:ext cx="132080" cy="13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62E16A2-D5B7-4C95-A728-CFBAB7C6E4B4}"/>
              </a:ext>
            </a:extLst>
          </p:cNvPr>
          <p:cNvSpPr/>
          <p:nvPr/>
        </p:nvSpPr>
        <p:spPr>
          <a:xfrm>
            <a:off x="5481320" y="3213100"/>
            <a:ext cx="132080" cy="132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6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2478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14661</TotalTime>
  <Words>352</Words>
  <Application>Microsoft Office PowerPoint</Application>
  <PresentationFormat>宽屏</PresentationFormat>
  <Paragraphs>320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陆 茂斌</dc:creator>
  <cp:lastModifiedBy>陆 茂斌</cp:lastModifiedBy>
  <cp:revision>10</cp:revision>
  <dcterms:created xsi:type="dcterms:W3CDTF">2019-09-23T04:53:34Z</dcterms:created>
  <dcterms:modified xsi:type="dcterms:W3CDTF">2019-10-05T13:37:00Z</dcterms:modified>
</cp:coreProperties>
</file>