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26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91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3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70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8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2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9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49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71A2-2723-4007-9A85-0A35B775DC57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A642-B453-4F31-8B41-06900D7A0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40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468313" y="333375"/>
            <a:ext cx="8186737" cy="65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MCS-51單晶片</a:t>
            </a:r>
            <a:r>
              <a:rPr lang="en-US" altLang="zh-TW" smtClean="0">
                <a:latin typeface="標楷體" panose="03000509000000000000" pitchFamily="65" charset="-120"/>
              </a:rPr>
              <a:t>-</a:t>
            </a:r>
            <a:r>
              <a:rPr lang="zh-TW" altLang="en-US" smtClean="0">
                <a:latin typeface="標楷體" panose="03000509000000000000" pitchFamily="65" charset="-120"/>
              </a:rPr>
              <a:t>作業四</a:t>
            </a:r>
            <a:endParaRPr lang="zh-TW" altLang="en-US" dirty="0">
              <a:latin typeface="標楷體" panose="03000509000000000000" pitchFamily="65" charset="-120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376238" y="1154113"/>
            <a:ext cx="8678862" cy="473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sz="2800" b="1" smtClean="0">
                <a:solidFill>
                  <a:srgbClr val="0070C0"/>
                </a:solidFill>
              </a:rPr>
              <a:t>中斷作業</a:t>
            </a:r>
            <a:r>
              <a:rPr kumimoji="1" lang="en-US" altLang="zh-TW" sz="2800" b="1" smtClean="0">
                <a:solidFill>
                  <a:srgbClr val="0070C0"/>
                </a:solidFill>
              </a:rPr>
              <a:t>:</a:t>
            </a:r>
            <a:r>
              <a:rPr kumimoji="1" lang="zh-TW" altLang="en-US" sz="2800" b="1" smtClean="0">
                <a:solidFill>
                  <a:srgbClr val="0070C0"/>
                </a:solidFill>
              </a:rPr>
              <a:t>電路圖</a:t>
            </a:r>
            <a:endParaRPr kumimoji="1" lang="zh-TW" altLang="en-US" sz="2500" smtClean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sz="2800" smtClean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sz="2800" smtClean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sz="2800" dirty="0">
              <a:solidFill>
                <a:srgbClr val="0070C0"/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59" y="1912649"/>
            <a:ext cx="84963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72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leu</dc:creator>
  <cp:lastModifiedBy>leu</cp:lastModifiedBy>
  <cp:revision>1</cp:revision>
  <dcterms:created xsi:type="dcterms:W3CDTF">2017-11-21T03:21:26Z</dcterms:created>
  <dcterms:modified xsi:type="dcterms:W3CDTF">2017-11-21T03:21:50Z</dcterms:modified>
</cp:coreProperties>
</file>