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00" r:id="rId4"/>
    <p:sldId id="338" r:id="rId5"/>
    <p:sldId id="339" r:id="rId6"/>
    <p:sldId id="340" r:id="rId7"/>
    <p:sldId id="341" r:id="rId8"/>
    <p:sldId id="337" r:id="rId9"/>
    <p:sldId id="343" r:id="rId10"/>
    <p:sldId id="344" r:id="rId11"/>
    <p:sldId id="345" r:id="rId12"/>
    <p:sldId id="346" r:id="rId13"/>
    <p:sldId id="347" r:id="rId14"/>
    <p:sldId id="350" r:id="rId15"/>
    <p:sldId id="348" r:id="rId16"/>
    <p:sldId id="349" r:id="rId17"/>
    <p:sldId id="351" r:id="rId18"/>
    <p:sldId id="352" r:id="rId19"/>
    <p:sldId id="353" r:id="rId20"/>
    <p:sldId id="356" r:id="rId21"/>
    <p:sldId id="354" r:id="rId22"/>
    <p:sldId id="359" r:id="rId23"/>
    <p:sldId id="357" r:id="rId24"/>
    <p:sldId id="355" r:id="rId25"/>
    <p:sldId id="358" r:id="rId26"/>
    <p:sldId id="360" r:id="rId27"/>
    <p:sldId id="362" r:id="rId28"/>
    <p:sldId id="363" r:id="rId29"/>
    <p:sldId id="364" r:id="rId30"/>
    <p:sldId id="365" r:id="rId31"/>
    <p:sldId id="361" r:id="rId32"/>
    <p:sldId id="366" r:id="rId33"/>
    <p:sldId id="367" r:id="rId34"/>
    <p:sldId id="368" r:id="rId35"/>
    <p:sldId id="369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82" r:id="rId45"/>
    <p:sldId id="379" r:id="rId46"/>
    <p:sldId id="380" r:id="rId47"/>
    <p:sldId id="381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2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8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4432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 Primer - 2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프로그래밍 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2-1]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2-1-2.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내의 원소 찾기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내에 특정 원소가 들어 있으면 그 인덱스를 반환하고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들어 있지 않으면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search_element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구현해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5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변수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2" y="3501008"/>
            <a:ext cx="8481795" cy="2110923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2197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bool()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데이터가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인지 검증하려면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bool()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함수로 결과를 출력해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6" y="1844824"/>
            <a:ext cx="8657070" cy="12650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43607" y="3717032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13660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bool(‘’)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bool([])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bool(())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bool(100)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00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(integer)/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(float)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3745195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1151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+ 2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/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//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10 **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수치를 나타내고 수치 연산을 수행하기 위해 가장 흔히 사용되는 데이터 타입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548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정수형은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소수점 이하를 표현할 수 없음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565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수치 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2-1-3.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직사각형 넓이 구하기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직사각형의 가로와 세로의 길이를 정수형 값으로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 받은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후 가로의 길이는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증가시키고 세로의 길이는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 하여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저장한 후 가로의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세로의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길이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그리고 원래 넓이에서 확장한 후의 넓이를 나눈 값을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차례로 출력하는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area_expand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78904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" y="4365104"/>
            <a:ext cx="8794242" cy="960203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27584" y="293597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가로 길이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 5,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세로 길이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= 10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넣고 결과를 테스트해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2-1-4.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합과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평균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입력 받아서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합과 평균을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출력하되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입력되면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전까지 까지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입력된 합과 평균을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출력하는 함수를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calculator()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만든다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43712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76456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평균은 소수부분은 버리고 정수만 출력한다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.(0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입력된 경우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제외한 합과 평균을 구한다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32287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if-else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8470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(1,2,3,4,5)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(1,2,0,4,5)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입력으로 넣고 결과를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1" y="4941168"/>
            <a:ext cx="8733277" cy="1234547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5753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3745195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917374"/>
            <a:ext cx="28696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‘jane\’s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“jane’s car”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 \n Paul\’s 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(text)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형태의 데이터를 담기 위한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5548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작은 따옴표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(’)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큰 따옴표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(“)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 싸면 자동으로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문자열으로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변환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1369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이스케이프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(\)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2564904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737083"/>
            <a:ext cx="168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‘my’ + ‘car’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‘jane’*2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2559" y="4831076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93225" y="5003255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‘my car’[1]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’[1:]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42127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인덱싱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9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2559" y="2564904"/>
            <a:ext cx="7560839" cy="1326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737083"/>
            <a:ext cx="3514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‘I ate {}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apples’.format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‘Her name is {}’.format(Jane)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포매팅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2-1-5.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검색하기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 문장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문자 하나를 입력 받아 단어에서 입력 받은 문자와 같은 문자를 찾아서 그 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인덱스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search_text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7593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단어와 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문자가 없을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5730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09094"/>
            <a:ext cx="7171041" cy="2491956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417820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2-1-6.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뒤집기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문자열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개를 입력 받아 만약 문자열의 길이가 홀수면 거꾸로 뒤집어 출력하는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reverse_text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4433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문자열의 길이가 짝수이면 그때로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6918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306763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결과로 거꾸로 뒤집은 횟수를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4188665"/>
            <a:ext cx="6995766" cy="1394581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475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090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(Basic Data Types)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2-1-7.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모음 개수 계산하기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문장 문자열을 입력 받아 문자열 내에 속한 모음 알파벳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a,e,I,o,u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개수를 출력하는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vowel()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69187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입력 문자열을 문자열로 이루어진 리스트로 변환한다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5" y="4437112"/>
            <a:ext cx="8657070" cy="91447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4686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06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(Collections Data Types)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(list)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요소를 담기 위한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39437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= [1, 2, 3, 4, 5]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 = [‘Her’, ‘name’, ‘is’, ‘Jane’]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 = [1, 2, 3, [4,5]]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= [1, 2, ‘Jane’]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8173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(list)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 관련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5808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a.sort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a.reverse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a.index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8258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(tuple)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리스트와 거의 유사하지만 몇 가지 차이점을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3573016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3745195"/>
            <a:ext cx="39437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= 1, 2, 3, 4, 5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 = (‘Her’, ‘name’, ‘is’, ‘Jane’)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 = (1, 2, 3,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4,5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= (1, 2, ‘Jane’)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009" y="24531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리스트는 대괄호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‘[]’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둘러싸지만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소괄호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‘()’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둘러싼다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9597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값의 생성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삭제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수정이 가능하지만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튜플은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값을 바꿀 수 없다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2-1-8.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점수 정렬하기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명의 점수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 이상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점 이하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받아 가장 낮은 점수부터 가장 높은 점수까지 차례대로 출력하는 함수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sort_score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작성한다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점수를 받아 리스트로 만든다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0" y="4030221"/>
            <a:ext cx="8542760" cy="121930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2-1-9. 2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 변경하기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알파벳 대문자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(A~O)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이루어진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리스트를 생성하고 각 행을 소문자로 바꾸어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711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(3, 2)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크기의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차원 리스트를 정의한다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행 별로 한 줄에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60314"/>
            <a:ext cx="2088232" cy="1434989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(dictionary)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대응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나타내는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연관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(Associative array)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또는 해시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(Hash)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271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 =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홍길동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’,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 = ‘1993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28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1462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파이썬에서는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이를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라고 부른다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73938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요소값을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순차적으로 구하지 않고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Value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접근한다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421771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사전에서 단어와 뜻을 매칭시키듯이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Key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Value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매핑된다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477434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64274" y="4946521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{Key1: Value1, Key2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Value2, …}</a:t>
            </a:r>
          </a:p>
        </p:txBody>
      </p:sp>
    </p:spTree>
    <p:extLst>
      <p:ext uri="{BB962C8B-B14F-4D97-AF65-F5344CB8AC3E}">
        <p14:creationId xmlns:p14="http://schemas.microsoft.com/office/powerpoint/2010/main" val="14982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(dictionary)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딕서너리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7451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쌍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(pair)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추가하기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43608" y="248380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64274" y="2655981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 = {1: ‘a’}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3846470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64274" y="4018649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dic1[2] = ‘b’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584" y="47971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접근하기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5316646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64274" y="544522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dic1[2]</a:t>
            </a:r>
          </a:p>
        </p:txBody>
      </p:sp>
    </p:spTree>
    <p:extLst>
      <p:ext uri="{BB962C8B-B14F-4D97-AF65-F5344CB8AC3E}">
        <p14:creationId xmlns:p14="http://schemas.microsoft.com/office/powerpoint/2010/main" val="12025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리스트와 유사하지만 몇 가지 차이점을 갖는다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009" y="24531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셋은 중복을 허용하지 않는다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009" y="29597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셋의 자료들은 순서가 없다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3608" y="3701662"/>
            <a:ext cx="7560839" cy="598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64274" y="3850981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 = set([1,2,3])</a:t>
            </a:r>
          </a:p>
        </p:txBody>
      </p:sp>
    </p:spTree>
    <p:extLst>
      <p:ext uri="{BB962C8B-B14F-4D97-AF65-F5344CB8AC3E}">
        <p14:creationId xmlns:p14="http://schemas.microsoft.com/office/powerpoint/2010/main" val="27406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(True)’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혹은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거짓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(False)’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나타내는 타입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52715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논리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(logical operator)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 논리 연산이나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비교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(comparison operator)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수치나 텍스트 등을 서로 비교할 때 흔히 사용됨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boo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25" y="3429000"/>
            <a:ext cx="5429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셋을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통한 집합연산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3608" y="2366220"/>
            <a:ext cx="7560839" cy="2142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164274" y="2515540"/>
            <a:ext cx="22252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= set([1,2,3])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s2 = set([3,4,5])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&amp;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|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s1 – s2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937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2-1-10.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요소값을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통해 키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필터링하기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직원들 중 연봉이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50000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이상인 직원들의 이름을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딕셔너리를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활용해 출력해 본다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009" y="32355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Jane: 50000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009" y="295801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John: 30000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45230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연봉정보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3513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Paul: 45000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7905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Elizabeth: 70000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40680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Seth: 10000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46411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8" y="5103070"/>
            <a:ext cx="3501301" cy="55817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배열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677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조건문의 기본 형태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6"/>
            <a:ext cx="7560839" cy="24297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8694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조건문의 기본 형태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조건문은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221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35141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100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10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x &gt; y: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print(‘x is bigger than y’)</a:t>
            </a: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&lt; y: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print(‘y is bigger than y’)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print(‘x equals y’)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while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문은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144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1976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불린 타입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43651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같이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문에서도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2559" y="5048120"/>
            <a:ext cx="7560839" cy="1277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5220299"/>
            <a:ext cx="15808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x &lt; 10: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for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문은 기본적으로 아래와 같은 형태를 가진다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2511437"/>
            <a:ext cx="7560839" cy="144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3225" y="2683616"/>
            <a:ext cx="20489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요소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반복형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수행할 내용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436510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같이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문에서도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선택사항이다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2559" y="5048120"/>
            <a:ext cx="7560839" cy="982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5220299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[1,2,3,4,5]: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2-1-11.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구구단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- 1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단까지의 구구단을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한 줄에 한 단 씩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3789040"/>
            <a:ext cx="7308213" cy="1554615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00009" y="31950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2-1-12.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구구단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- 2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9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단까지의 구구단을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50392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한 줄에 한 단 씩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3789040"/>
            <a:ext cx="7308213" cy="1554615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000009" y="31950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2-1-13.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피보나치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(Fibonacci)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수열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시작하는 피보나치 수열의 열 번째 시퀀스 까지의 원소를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34674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제어문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(Control Structures)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8489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재귀식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(recursion)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사용할 수도 있다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!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fibonacci from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4985"/>
            <a:ext cx="2476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00009" y="42303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09" y="4677707"/>
            <a:ext cx="6820491" cy="2019475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7716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논리연산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194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93225" y="2488714"/>
            <a:ext cx="19030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and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or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True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3607" y="4562090"/>
            <a:ext cx="7560839" cy="1940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3225" y="4629916"/>
            <a:ext cx="11512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and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or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1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not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1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03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4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1726179"/>
            <a:ext cx="7560839" cy="9107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898358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‘w’)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‘r’: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읽기모드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읽기만 할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009" y="34246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‘w’: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쓰기모드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파일에 내용을 쓸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009" y="38523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‘a’: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추가모드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파일의 마지막에 새로운 내용을 추가시킬 때 사용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생성하기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2498555"/>
            <a:ext cx="7560839" cy="1362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2682164"/>
            <a:ext cx="3695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‘w’)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첫 줄입니다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두 번째 줄입니다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0009" y="421973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결과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188570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파일에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출력값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적기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제목 없음 - 메모장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50" y="4783441"/>
            <a:ext cx="3406874" cy="18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2559" y="1792383"/>
            <a:ext cx="7560839" cy="903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975991"/>
            <a:ext cx="3695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= open(‘[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파일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].txt’, ‘r’)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2780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내용 읽어오기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72559" y="3648667"/>
            <a:ext cx="7560839" cy="109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93225" y="3842464"/>
            <a:ext cx="1795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f.readline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5092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세 함수의 차이는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2-1-14. </a:t>
            </a:r>
            <a:r>
              <a:rPr lang="en-US" altLang="ko-KR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csv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형식의 데이터 구조화하기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433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 읽고 쓰기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(File Handling)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첫 번째 열의 헤더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(header)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는 제외한다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9984" y="1772816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enrollments.csv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읽어 각 열의 데이터가 하나의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딕셔너리가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되어 전체 데이터를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딕셔너리로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이루어진 리스트로 구조화한다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72559" y="2420888"/>
            <a:ext cx="7560839" cy="662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93225" y="2614685"/>
            <a:ext cx="533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[{row1 data}, {row2 data}, … {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rowN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data}]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9984" y="368437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0" y="4127308"/>
            <a:ext cx="7678348" cy="2448272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049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6636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0409"/>
            <a:ext cx="5906219" cy="332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 불러오기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570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2559" y="1726179"/>
            <a:ext cx="7560839" cy="1054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3225" y="1880996"/>
            <a:ext cx="51315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… 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as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별칭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2559" y="3202175"/>
            <a:ext cx="7560839" cy="1054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3225" y="3356992"/>
            <a:ext cx="6816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… ,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체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from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모듈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import 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객체 이름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as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별칭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(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분석을 위해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자주 사용되는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패키지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/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251683"/>
            <a:ext cx="570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모듈과 패키지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(Modules and Packages)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70422"/>
              </p:ext>
            </p:extLst>
          </p:nvPr>
        </p:nvGraphicFramePr>
        <p:xfrm>
          <a:off x="899592" y="1772816"/>
          <a:ext cx="7172266" cy="42484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4176"/>
                <a:gridCol w="2520280"/>
                <a:gridCol w="746567"/>
                <a:gridCol w="2321243"/>
              </a:tblGrid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패키지명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용도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별칭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불러오기</a:t>
                      </a:r>
                      <a:endParaRPr lang="ko-KR" altLang="en-US" sz="12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beautifulsoup4(bs4)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웹 데이터 추출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(HTML/XML)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from bs4 import ~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517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gensim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텍스트 모델링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토픽모델링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Word2Vec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matplotlib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 시각화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(plotting)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matplotlib.pyplot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plt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networkx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네트워크 그래프 작성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networkx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nx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nltk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텍스트 데이터 전처리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nltk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numpy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수치형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자료 </a:t>
                      </a:r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프로세싱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numpy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np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pandas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 구조화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pandas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as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pd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pymysql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데이터베이스 연결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mysql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import </a:t>
                      </a:r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pymysql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14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scikit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-learn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기계학습 알고리즘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from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1100" kern="1200" baseline="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sklearn</a:t>
                      </a:r>
                      <a:r>
                        <a:rPr lang="en-US" altLang="ko-KR" sz="1100" kern="1200" baseline="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import ~</a:t>
                      </a:r>
                      <a:endParaRPr lang="ko-KR" altLang="en-US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input a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중 하나만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True(1)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 때에만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리턴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or xo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68092"/>
            <a:ext cx="4498116" cy="195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r xo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669788"/>
            <a:ext cx="5040560" cy="188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5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2-1-1. XOR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 구현하기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구현한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만들고 그 결과를 출력해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3886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x, y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파라미터를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인풋으로 받아들인다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81957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수행한 결과를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결과를 출력해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320358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37150"/>
            <a:ext cx="4969213" cy="28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비트 연산자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(^)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통해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XOR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연산을 쉽게 구현할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7" y="2420888"/>
            <a:ext cx="756083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3225" y="2621230"/>
            <a:ext cx="16882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^ True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True ^ False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^ 1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 ^ 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30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비교연산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4514" y="2545159"/>
            <a:ext cx="15808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&gt; 2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100 &lt; 1000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‘a’ == ‘b’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‘j’ != ‘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618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기초 데이터 타입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불린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타입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in, not in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7" y="2420888"/>
            <a:ext cx="7560839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4514" y="2545159"/>
            <a:ext cx="27622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 in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[‘1’, ‘2’, ‘3’]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2 in [1, 2, 3]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‘a’ in [‘a’, ‘b’, ‘c’]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 in [‘a’, ‘b’, ‘c’]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504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2230</Words>
  <Application>Microsoft Office PowerPoint</Application>
  <PresentationFormat>화면 슬라이드 쇼(4:3)</PresentationFormat>
  <Paragraphs>393</Paragraphs>
  <Slides>47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331</cp:revision>
  <dcterms:created xsi:type="dcterms:W3CDTF">2017-05-22T05:57:28Z</dcterms:created>
  <dcterms:modified xsi:type="dcterms:W3CDTF">2017-07-10T13:22:17Z</dcterms:modified>
</cp:coreProperties>
</file>